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384" r:id="rId2"/>
    <p:sldId id="306" r:id="rId3"/>
    <p:sldId id="274" r:id="rId4"/>
    <p:sldId id="270" r:id="rId5"/>
    <p:sldId id="315" r:id="rId6"/>
    <p:sldId id="372" r:id="rId7"/>
    <p:sldId id="317" r:id="rId8"/>
    <p:sldId id="256" r:id="rId9"/>
    <p:sldId id="261" r:id="rId10"/>
    <p:sldId id="371" r:id="rId11"/>
    <p:sldId id="266" r:id="rId12"/>
    <p:sldId id="268" r:id="rId13"/>
    <p:sldId id="341" r:id="rId14"/>
    <p:sldId id="273" r:id="rId15"/>
    <p:sldId id="295" r:id="rId16"/>
    <p:sldId id="276" r:id="rId17"/>
    <p:sldId id="285" r:id="rId18"/>
    <p:sldId id="279" r:id="rId19"/>
    <p:sldId id="284" r:id="rId20"/>
    <p:sldId id="269" r:id="rId21"/>
    <p:sldId id="309" r:id="rId22"/>
    <p:sldId id="338" r:id="rId23"/>
    <p:sldId id="310" r:id="rId24"/>
    <p:sldId id="312" r:id="rId25"/>
    <p:sldId id="280" r:id="rId26"/>
    <p:sldId id="283" r:id="rId27"/>
    <p:sldId id="292" r:id="rId28"/>
    <p:sldId id="293" r:id="rId29"/>
    <p:sldId id="294" r:id="rId30"/>
    <p:sldId id="334" r:id="rId31"/>
    <p:sldId id="281" r:id="rId32"/>
    <p:sldId id="313" r:id="rId33"/>
    <p:sldId id="373" r:id="rId34"/>
    <p:sldId id="282" r:id="rId35"/>
    <p:sldId id="296" r:id="rId36"/>
    <p:sldId id="311" r:id="rId37"/>
    <p:sldId id="314" r:id="rId38"/>
    <p:sldId id="277" r:id="rId39"/>
    <p:sldId id="278" r:id="rId40"/>
    <p:sldId id="257" r:id="rId41"/>
    <p:sldId id="258" r:id="rId42"/>
    <p:sldId id="264" r:id="rId43"/>
    <p:sldId id="265" r:id="rId44"/>
    <p:sldId id="316" r:id="rId45"/>
    <p:sldId id="259" r:id="rId46"/>
    <p:sldId id="307" r:id="rId47"/>
    <p:sldId id="335" r:id="rId48"/>
    <p:sldId id="260" r:id="rId49"/>
    <p:sldId id="262" r:id="rId50"/>
    <p:sldId id="370" r:id="rId51"/>
    <p:sldId id="374" r:id="rId52"/>
    <p:sldId id="263" r:id="rId53"/>
    <p:sldId id="286" r:id="rId54"/>
    <p:sldId id="299" r:id="rId55"/>
    <p:sldId id="336" r:id="rId56"/>
    <p:sldId id="375" r:id="rId57"/>
    <p:sldId id="302" r:id="rId58"/>
    <p:sldId id="303" r:id="rId59"/>
    <p:sldId id="308" r:id="rId60"/>
    <p:sldId id="323" r:id="rId61"/>
    <p:sldId id="272" r:id="rId62"/>
    <p:sldId id="267" r:id="rId63"/>
    <p:sldId id="271" r:id="rId64"/>
    <p:sldId id="275" r:id="rId65"/>
    <p:sldId id="329" r:id="rId66"/>
    <p:sldId id="287" r:id="rId67"/>
    <p:sldId id="288" r:id="rId68"/>
    <p:sldId id="289" r:id="rId69"/>
    <p:sldId id="290" r:id="rId70"/>
    <p:sldId id="291" r:id="rId71"/>
    <p:sldId id="297" r:id="rId72"/>
    <p:sldId id="298" r:id="rId73"/>
    <p:sldId id="300" r:id="rId74"/>
    <p:sldId id="376" r:id="rId75"/>
    <p:sldId id="377" r:id="rId76"/>
    <p:sldId id="378" r:id="rId77"/>
    <p:sldId id="301" r:id="rId78"/>
    <p:sldId id="304" r:id="rId79"/>
    <p:sldId id="305" r:id="rId80"/>
    <p:sldId id="330" r:id="rId81"/>
    <p:sldId id="331" r:id="rId82"/>
    <p:sldId id="332" r:id="rId83"/>
    <p:sldId id="367" r:id="rId84"/>
    <p:sldId id="368" r:id="rId85"/>
    <p:sldId id="369" r:id="rId86"/>
    <p:sldId id="318" r:id="rId87"/>
    <p:sldId id="319" r:id="rId88"/>
    <p:sldId id="320" r:id="rId89"/>
    <p:sldId id="321" r:id="rId90"/>
    <p:sldId id="322" r:id="rId91"/>
    <p:sldId id="324" r:id="rId92"/>
    <p:sldId id="325" r:id="rId93"/>
    <p:sldId id="326" r:id="rId94"/>
    <p:sldId id="327" r:id="rId95"/>
    <p:sldId id="337" r:id="rId96"/>
    <p:sldId id="328" r:id="rId97"/>
    <p:sldId id="339" r:id="rId98"/>
    <p:sldId id="340" r:id="rId99"/>
    <p:sldId id="379" r:id="rId100"/>
    <p:sldId id="333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62" r:id="rId113"/>
    <p:sldId id="363" r:id="rId114"/>
    <p:sldId id="364" r:id="rId115"/>
    <p:sldId id="365" r:id="rId116"/>
    <p:sldId id="366" r:id="rId117"/>
    <p:sldId id="380" r:id="rId118"/>
    <p:sldId id="381" r:id="rId119"/>
    <p:sldId id="382" r:id="rId120"/>
    <p:sldId id="383" r:id="rId121"/>
    <p:sldId id="353" r:id="rId122"/>
    <p:sldId id="354" r:id="rId123"/>
    <p:sldId id="355" r:id="rId124"/>
    <p:sldId id="356" r:id="rId125"/>
    <p:sldId id="357" r:id="rId126"/>
    <p:sldId id="358" r:id="rId127"/>
    <p:sldId id="359" r:id="rId128"/>
    <p:sldId id="360" r:id="rId129"/>
    <p:sldId id="361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me" id="{D4E4108F-8D52-C24F-BD48-C5B3E3415B20}">
          <p14:sldIdLst>
            <p14:sldId id="384"/>
          </p14:sldIdLst>
        </p14:section>
        <p14:section name="Presentation" id="{F50E7A29-14EC-A74C-8115-EFF96D771BD2}">
          <p14:sldIdLst>
            <p14:sldId id="306"/>
            <p14:sldId id="274"/>
            <p14:sldId id="270"/>
            <p14:sldId id="315"/>
            <p14:sldId id="372"/>
            <p14:sldId id="317"/>
            <p14:sldId id="256"/>
            <p14:sldId id="261"/>
            <p14:sldId id="371"/>
            <p14:sldId id="266"/>
            <p14:sldId id="268"/>
            <p14:sldId id="341"/>
            <p14:sldId id="273"/>
            <p14:sldId id="295"/>
            <p14:sldId id="276"/>
            <p14:sldId id="285"/>
            <p14:sldId id="279"/>
            <p14:sldId id="284"/>
            <p14:sldId id="269"/>
            <p14:sldId id="309"/>
            <p14:sldId id="338"/>
            <p14:sldId id="310"/>
            <p14:sldId id="312"/>
            <p14:sldId id="280"/>
            <p14:sldId id="283"/>
            <p14:sldId id="292"/>
            <p14:sldId id="293"/>
            <p14:sldId id="294"/>
            <p14:sldId id="334"/>
            <p14:sldId id="281"/>
            <p14:sldId id="313"/>
            <p14:sldId id="373"/>
            <p14:sldId id="282"/>
            <p14:sldId id="296"/>
            <p14:sldId id="311"/>
            <p14:sldId id="314"/>
            <p14:sldId id="277"/>
            <p14:sldId id="278"/>
            <p14:sldId id="257"/>
            <p14:sldId id="258"/>
            <p14:sldId id="264"/>
            <p14:sldId id="265"/>
            <p14:sldId id="316"/>
            <p14:sldId id="259"/>
            <p14:sldId id="307"/>
            <p14:sldId id="335"/>
            <p14:sldId id="260"/>
            <p14:sldId id="262"/>
            <p14:sldId id="370"/>
            <p14:sldId id="374"/>
            <p14:sldId id="263"/>
            <p14:sldId id="286"/>
            <p14:sldId id="299"/>
            <p14:sldId id="336"/>
            <p14:sldId id="375"/>
            <p14:sldId id="302"/>
            <p14:sldId id="303"/>
            <p14:sldId id="308"/>
            <p14:sldId id="323"/>
            <p14:sldId id="272"/>
            <p14:sldId id="267"/>
            <p14:sldId id="271"/>
            <p14:sldId id="275"/>
            <p14:sldId id="329"/>
            <p14:sldId id="287"/>
            <p14:sldId id="288"/>
            <p14:sldId id="289"/>
            <p14:sldId id="290"/>
            <p14:sldId id="291"/>
            <p14:sldId id="297"/>
            <p14:sldId id="298"/>
            <p14:sldId id="300"/>
            <p14:sldId id="376"/>
            <p14:sldId id="377"/>
            <p14:sldId id="378"/>
            <p14:sldId id="301"/>
            <p14:sldId id="304"/>
            <p14:sldId id="305"/>
            <p14:sldId id="330"/>
            <p14:sldId id="331"/>
            <p14:sldId id="332"/>
            <p14:sldId id="367"/>
            <p14:sldId id="368"/>
            <p14:sldId id="369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27"/>
            <p14:sldId id="337"/>
            <p14:sldId id="328"/>
            <p14:sldId id="339"/>
            <p14:sldId id="340"/>
            <p14:sldId id="379"/>
            <p14:sldId id="333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62"/>
            <p14:sldId id="363"/>
            <p14:sldId id="364"/>
            <p14:sldId id="365"/>
            <p14:sldId id="366"/>
            <p14:sldId id="380"/>
            <p14:sldId id="381"/>
            <p14:sldId id="382"/>
            <p14:sldId id="383"/>
          </p14:sldIdLst>
        </p14:section>
        <p14:section name="Icons, Devices" id="{2BB70305-F892-6C40-B512-C4829BF1FD4C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696"/>
    <p:restoredTop sz="94873"/>
  </p:normalViewPr>
  <p:slideViewPr>
    <p:cSldViewPr snapToGrid="0" snapToObjects="1" showGuides="1">
      <p:cViewPr varScale="1">
        <p:scale>
          <a:sx n="124" d="100"/>
          <a:sy n="124" d="100"/>
        </p:scale>
        <p:origin x="82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9C0B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1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1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1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1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16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1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1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1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cat>
            <c:numRef>
              <c:f>Sheet1!$A$2:$A$21</c:f>
              <c:numCache>
                <c:formatCode>General</c:formatCode>
                <c:ptCount val="2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7.0</c:v>
                </c:pt>
                <c:pt idx="1">
                  <c:v>5.0</c:v>
                </c:pt>
                <c:pt idx="2">
                  <c:v>2.0</c:v>
                </c:pt>
                <c:pt idx="3">
                  <c:v>3.5</c:v>
                </c:pt>
                <c:pt idx="4">
                  <c:v>1.0</c:v>
                </c:pt>
                <c:pt idx="5">
                  <c:v>4.5</c:v>
                </c:pt>
                <c:pt idx="6">
                  <c:v>2.0</c:v>
                </c:pt>
                <c:pt idx="7">
                  <c:v>1.0</c:v>
                </c:pt>
                <c:pt idx="8">
                  <c:v>3.0</c:v>
                </c:pt>
                <c:pt idx="9">
                  <c:v>1.5</c:v>
                </c:pt>
                <c:pt idx="10">
                  <c:v>4.0</c:v>
                </c:pt>
                <c:pt idx="11">
                  <c:v>3.0</c:v>
                </c:pt>
                <c:pt idx="12">
                  <c:v>1.0</c:v>
                </c:pt>
                <c:pt idx="13">
                  <c:v>4.5</c:v>
                </c:pt>
                <c:pt idx="14">
                  <c:v>5.0</c:v>
                </c:pt>
                <c:pt idx="15">
                  <c:v>3.5</c:v>
                </c:pt>
                <c:pt idx="16">
                  <c:v>2.5</c:v>
                </c:pt>
                <c:pt idx="17">
                  <c:v>1.5</c:v>
                </c:pt>
                <c:pt idx="18">
                  <c:v>0.5</c:v>
                </c:pt>
                <c:pt idx="19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-2113624720"/>
        <c:axId val="-2113616080"/>
      </c:barChart>
      <c:catAx>
        <c:axId val="-211362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en-US"/>
          </a:p>
        </c:txPr>
        <c:crossAx val="-2113616080"/>
        <c:crosses val="autoZero"/>
        <c:auto val="1"/>
        <c:lblAlgn val="ctr"/>
        <c:lblOffset val="100"/>
        <c:noMultiLvlLbl val="0"/>
      </c:catAx>
      <c:valAx>
        <c:axId val="-211361608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en-US"/>
          </a:p>
        </c:txPr>
        <c:crossAx val="-2113624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 b="0" i="0">
          <a:solidFill>
            <a:schemeClr val="tx1"/>
          </a:solidFill>
          <a:latin typeface="Titillium" charset="0"/>
          <a:ea typeface="Titillium" charset="0"/>
          <a:cs typeface="Titillium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2013.0</c:v>
                </c:pt>
                <c:pt idx="1">
                  <c:v>2014.0</c:v>
                </c:pt>
              </c:numCache>
            </c:numRef>
          </c:cat>
          <c:val>
            <c:numRef>
              <c:f>Sheet1!$B$2:$B$3</c:f>
              <c:numCache>
                <c:formatCode>"$"#,##0</c:formatCode>
                <c:ptCount val="2"/>
                <c:pt idx="0">
                  <c:v>248678.0</c:v>
                </c:pt>
                <c:pt idx="1">
                  <c:v>345687.0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2013.0</c:v>
                </c:pt>
                <c:pt idx="1">
                  <c:v>2014.0</c:v>
                </c:pt>
              </c:numCache>
            </c:numRef>
          </c:cat>
          <c:val>
            <c:numRef>
              <c:f>Sheet1!$C$2:$C$3</c:f>
              <c:numCache>
                <c:formatCode>"$"#,##0</c:formatCode>
                <c:ptCount val="2"/>
                <c:pt idx="0">
                  <c:v>378000.0</c:v>
                </c:pt>
                <c:pt idx="1">
                  <c:v>475654.0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2013.0</c:v>
                </c:pt>
                <c:pt idx="1">
                  <c:v>2014.0</c:v>
                </c:pt>
              </c:numCache>
            </c:numRef>
          </c:cat>
          <c:val>
            <c:numRef>
              <c:f>Sheet1!$D$2:$D$3</c:f>
              <c:numCache>
                <c:formatCode>"$"#,##0</c:formatCode>
                <c:ptCount val="2"/>
                <c:pt idx="0">
                  <c:v>412500.0</c:v>
                </c:pt>
                <c:pt idx="1">
                  <c:v>625456.0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Product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2013.0</c:v>
                </c:pt>
                <c:pt idx="1">
                  <c:v>2014.0</c:v>
                </c:pt>
              </c:numCache>
            </c:numRef>
          </c:cat>
          <c:val>
            <c:numRef>
              <c:f>Sheet1!$E$2:$E$3</c:f>
              <c:numCache>
                <c:formatCode>"$"#,##0</c:formatCode>
                <c:ptCount val="2"/>
                <c:pt idx="0">
                  <c:v>567000.0</c:v>
                </c:pt>
                <c:pt idx="1">
                  <c:v>789000.0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3509472"/>
        <c:axId val="-2113506688"/>
      </c:barChart>
      <c:catAx>
        <c:axId val="-21135094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en-US"/>
          </a:p>
        </c:txPr>
        <c:crossAx val="-2113506688"/>
        <c:crosses val="autoZero"/>
        <c:auto val="1"/>
        <c:lblAlgn val="ctr"/>
        <c:lblOffset val="100"/>
        <c:noMultiLvlLbl val="0"/>
      </c:catAx>
      <c:valAx>
        <c:axId val="-2113506688"/>
        <c:scaling>
          <c:orientation val="minMax"/>
        </c:scaling>
        <c:delete val="0"/>
        <c:axPos val="b"/>
        <c:numFmt formatCode="&quot;$&quot;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en-US"/>
          </a:p>
        </c:txPr>
        <c:crossAx val="-2113509472"/>
        <c:crosses val="autoZero"/>
        <c:crossBetween val="between"/>
      </c:valAx>
      <c:spPr>
        <a:noFill/>
        <a:ln w="127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50" b="0" i="0">
          <a:solidFill>
            <a:schemeClr val="tx1"/>
          </a:solidFill>
          <a:latin typeface="Titillium" charset="0"/>
          <a:ea typeface="Titillium" charset="0"/>
          <a:cs typeface="Titillium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 w="6350" cap="flat" cmpd="sng" algn="ctr">
                <a:solidFill>
                  <a:schemeClr val="accent2">
                    <a:alpha val="50000"/>
                  </a:schemeClr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0%</c:formatCode>
                <c:ptCount val="12"/>
                <c:pt idx="0">
                  <c:v>0.05</c:v>
                </c:pt>
                <c:pt idx="1">
                  <c:v>0.1</c:v>
                </c:pt>
                <c:pt idx="2">
                  <c:v>0.15</c:v>
                </c:pt>
                <c:pt idx="3">
                  <c:v>0.22</c:v>
                </c:pt>
                <c:pt idx="4">
                  <c:v>0.3</c:v>
                </c:pt>
                <c:pt idx="5">
                  <c:v>0.28</c:v>
                </c:pt>
                <c:pt idx="6">
                  <c:v>0.22</c:v>
                </c:pt>
                <c:pt idx="7">
                  <c:v>0.320000000000001</c:v>
                </c:pt>
                <c:pt idx="8">
                  <c:v>0.45</c:v>
                </c:pt>
                <c:pt idx="9">
                  <c:v>0.600000000000001</c:v>
                </c:pt>
                <c:pt idx="10">
                  <c:v>0.650000000000002</c:v>
                </c:pt>
                <c:pt idx="11">
                  <c:v>0.55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Revenue</c:v>
                </c:pt>
              </c:strCache>
            </c:strRef>
          </c:tx>
          <c:spPr>
            <a:ln w="2540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0%</c:formatCode>
                <c:ptCount val="12"/>
                <c:pt idx="0">
                  <c:v>0.28</c:v>
                </c:pt>
                <c:pt idx="1">
                  <c:v>0.380000000000001</c:v>
                </c:pt>
                <c:pt idx="2">
                  <c:v>0.4</c:v>
                </c:pt>
                <c:pt idx="3">
                  <c:v>0.48</c:v>
                </c:pt>
                <c:pt idx="4">
                  <c:v>0.650000000000002</c:v>
                </c:pt>
                <c:pt idx="5">
                  <c:v>0.650000000000002</c:v>
                </c:pt>
                <c:pt idx="6">
                  <c:v>0.78</c:v>
                </c:pt>
                <c:pt idx="7">
                  <c:v>0.850000000000001</c:v>
                </c:pt>
                <c:pt idx="8">
                  <c:v>0.860000000000001</c:v>
                </c:pt>
                <c:pt idx="9">
                  <c:v>0.850000000000001</c:v>
                </c:pt>
                <c:pt idx="10">
                  <c:v>0.9</c:v>
                </c:pt>
                <c:pt idx="11">
                  <c:v>0.850000000000001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2400240"/>
        <c:axId val="-2122392384"/>
      </c:lineChart>
      <c:catAx>
        <c:axId val="-2122400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en-US"/>
          </a:p>
        </c:txPr>
        <c:crossAx val="-2122392384"/>
        <c:crosses val="autoZero"/>
        <c:auto val="1"/>
        <c:lblAlgn val="ctr"/>
        <c:lblOffset val="100"/>
        <c:noMultiLvlLbl val="0"/>
      </c:catAx>
      <c:valAx>
        <c:axId val="-212239238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en-US"/>
          </a:p>
        </c:txPr>
        <c:crossAx val="-2122400240"/>
        <c:crosses val="autoZero"/>
        <c:crossBetween val="between"/>
      </c:valAx>
      <c:spPr>
        <a:noFill/>
        <a:ln w="6350">
          <a:solidFill>
            <a:schemeClr val="bg1">
              <a:lumMod val="8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336918100806263"/>
          <c:y val="0.892959402778868"/>
          <c:w val="0.339136027158282"/>
          <c:h val="0.0955874859879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00" b="0" i="0">
          <a:solidFill>
            <a:schemeClr val="tx1"/>
          </a:solidFill>
          <a:latin typeface="Titillium" charset="0"/>
          <a:ea typeface="Titillium" charset="0"/>
          <a:cs typeface="Titillium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0582223858258"/>
          <c:y val="0.183681722524107"/>
          <c:w val="0.782278532092533"/>
          <c:h val="0.545171505905512"/>
        </c:manualLayout>
      </c:layout>
      <c:areaChart>
        <c:grouping val="stacke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Company 1</c:v>
                </c:pt>
              </c:strCache>
            </c:strRef>
          </c:tx>
          <c:spPr>
            <a:solidFill>
              <a:schemeClr val="accent1">
                <a:alpha val="90000"/>
              </a:schemeClr>
            </a:solidFill>
            <a:ln>
              <a:noFill/>
            </a:ln>
            <a:effectLst/>
          </c:spPr>
          <c:cat>
            <c:numRef>
              <c:f>Blatt1!$A$2:$A$14</c:f>
              <c:numCache>
                <c:formatCode>General</c:formatCode>
                <c:ptCount val="13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</c:numCache>
            </c:numRef>
          </c:cat>
          <c:val>
            <c:numRef>
              <c:f>Blatt1!$B$2:$B$14</c:f>
              <c:numCache>
                <c:formatCode>General</c:formatCode>
                <c:ptCount val="13"/>
                <c:pt idx="0">
                  <c:v>0.0</c:v>
                </c:pt>
                <c:pt idx="1">
                  <c:v>4.0</c:v>
                </c:pt>
                <c:pt idx="2">
                  <c:v>2.0</c:v>
                </c:pt>
                <c:pt idx="3">
                  <c:v>1.0</c:v>
                </c:pt>
                <c:pt idx="4">
                  <c:v>2.0</c:v>
                </c:pt>
                <c:pt idx="5">
                  <c:v>5.0</c:v>
                </c:pt>
                <c:pt idx="6">
                  <c:v>3.0</c:v>
                </c:pt>
                <c:pt idx="7">
                  <c:v>2.0</c:v>
                </c:pt>
                <c:pt idx="8">
                  <c:v>4.0</c:v>
                </c:pt>
                <c:pt idx="9">
                  <c:v>2.0</c:v>
                </c:pt>
                <c:pt idx="10">
                  <c:v>1.0</c:v>
                </c:pt>
                <c:pt idx="11">
                  <c:v>6.0</c:v>
                </c:pt>
                <c:pt idx="12">
                  <c:v>4.0</c:v>
                </c:pt>
              </c:numCache>
            </c:numRef>
          </c:val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Company 2</c:v>
                </c:pt>
              </c:strCache>
            </c:strRef>
          </c:tx>
          <c:spPr>
            <a:solidFill>
              <a:schemeClr val="accent2">
                <a:alpha val="90000"/>
              </a:schemeClr>
            </a:solidFill>
            <a:ln>
              <a:noFill/>
            </a:ln>
            <a:effectLst/>
          </c:spPr>
          <c:cat>
            <c:numRef>
              <c:f>Blatt1!$A$2:$A$14</c:f>
              <c:numCache>
                <c:formatCode>General</c:formatCode>
                <c:ptCount val="13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</c:numCache>
            </c:numRef>
          </c:cat>
          <c:val>
            <c:numRef>
              <c:f>Blatt1!$C$2:$C$14</c:f>
              <c:numCache>
                <c:formatCode>General</c:formatCode>
                <c:ptCount val="13"/>
                <c:pt idx="0">
                  <c:v>3.0</c:v>
                </c:pt>
                <c:pt idx="1">
                  <c:v>5.0</c:v>
                </c:pt>
                <c:pt idx="2">
                  <c:v>2.0</c:v>
                </c:pt>
                <c:pt idx="3">
                  <c:v>4.0</c:v>
                </c:pt>
                <c:pt idx="4">
                  <c:v>6.0</c:v>
                </c:pt>
                <c:pt idx="5">
                  <c:v>2.0</c:v>
                </c:pt>
                <c:pt idx="6">
                  <c:v>5.0</c:v>
                </c:pt>
                <c:pt idx="7">
                  <c:v>3.0</c:v>
                </c:pt>
                <c:pt idx="8">
                  <c:v>2.0</c:v>
                </c:pt>
                <c:pt idx="9">
                  <c:v>4.0</c:v>
                </c:pt>
                <c:pt idx="10">
                  <c:v>3.0</c:v>
                </c:pt>
                <c:pt idx="11">
                  <c:v>2.0</c:v>
                </c:pt>
                <c:pt idx="12">
                  <c:v>1.0</c:v>
                </c:pt>
              </c:numCache>
            </c:numRef>
          </c:val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Company 3</c:v>
                </c:pt>
              </c:strCache>
            </c:strRef>
          </c:tx>
          <c:spPr>
            <a:solidFill>
              <a:schemeClr val="accent3">
                <a:alpha val="90000"/>
              </a:schemeClr>
            </a:solidFill>
            <a:ln>
              <a:noFill/>
            </a:ln>
            <a:effectLst/>
          </c:spPr>
          <c:cat>
            <c:numRef>
              <c:f>Blatt1!$A$2:$A$14</c:f>
              <c:numCache>
                <c:formatCode>General</c:formatCode>
                <c:ptCount val="13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</c:numCache>
            </c:numRef>
          </c:cat>
          <c:val>
            <c:numRef>
              <c:f>Blatt1!$D$2:$D$14</c:f>
              <c:numCache>
                <c:formatCode>General</c:formatCode>
                <c:ptCount val="13"/>
                <c:pt idx="0">
                  <c:v>6.0</c:v>
                </c:pt>
                <c:pt idx="1">
                  <c:v>2.0</c:v>
                </c:pt>
                <c:pt idx="2">
                  <c:v>1.0</c:v>
                </c:pt>
                <c:pt idx="3">
                  <c:v>5.0</c:v>
                </c:pt>
                <c:pt idx="4">
                  <c:v>1.0</c:v>
                </c:pt>
                <c:pt idx="5">
                  <c:v>3.0</c:v>
                </c:pt>
                <c:pt idx="6">
                  <c:v>1.0</c:v>
                </c:pt>
                <c:pt idx="7">
                  <c:v>4.0</c:v>
                </c:pt>
                <c:pt idx="8">
                  <c:v>3.0</c:v>
                </c:pt>
                <c:pt idx="9">
                  <c:v>4.0</c:v>
                </c:pt>
                <c:pt idx="10">
                  <c:v>2.0</c:v>
                </c:pt>
                <c:pt idx="11">
                  <c:v>5.0</c:v>
                </c:pt>
                <c:pt idx="12">
                  <c:v>6.0</c:v>
                </c:pt>
              </c:numCache>
            </c:numRef>
          </c:val>
        </c:ser>
        <c:ser>
          <c:idx val="3"/>
          <c:order val="3"/>
          <c:tx>
            <c:strRef>
              <c:f>Blatt1!$E$1</c:f>
              <c:strCache>
                <c:ptCount val="1"/>
                <c:pt idx="0">
                  <c:v>Company 4</c:v>
                </c:pt>
              </c:strCache>
            </c:strRef>
          </c:tx>
          <c:spPr>
            <a:solidFill>
              <a:schemeClr val="accent4">
                <a:alpha val="90000"/>
              </a:schemeClr>
            </a:solidFill>
            <a:ln>
              <a:noFill/>
            </a:ln>
            <a:effectLst/>
          </c:spPr>
          <c:cat>
            <c:numRef>
              <c:f>Blatt1!$A$2:$A$14</c:f>
              <c:numCache>
                <c:formatCode>General</c:formatCode>
                <c:ptCount val="13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</c:numCache>
            </c:numRef>
          </c:cat>
          <c:val>
            <c:numRef>
              <c:f>Blatt1!$E$2:$E$14</c:f>
              <c:numCache>
                <c:formatCode>General</c:formatCode>
                <c:ptCount val="13"/>
                <c:pt idx="0">
                  <c:v>8.0</c:v>
                </c:pt>
                <c:pt idx="1">
                  <c:v>5.0</c:v>
                </c:pt>
                <c:pt idx="2">
                  <c:v>3.0</c:v>
                </c:pt>
                <c:pt idx="3">
                  <c:v>2.0</c:v>
                </c:pt>
                <c:pt idx="4">
                  <c:v>4.0</c:v>
                </c:pt>
                <c:pt idx="5">
                  <c:v>5.0</c:v>
                </c:pt>
                <c:pt idx="6">
                  <c:v>3.0</c:v>
                </c:pt>
                <c:pt idx="7">
                  <c:v>0.0</c:v>
                </c:pt>
                <c:pt idx="8">
                  <c:v>4.0</c:v>
                </c:pt>
                <c:pt idx="9">
                  <c:v>4.0</c:v>
                </c:pt>
                <c:pt idx="10">
                  <c:v>3.0</c:v>
                </c:pt>
                <c:pt idx="11">
                  <c:v>5.0</c:v>
                </c:pt>
                <c:pt idx="12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2552304"/>
        <c:axId val="-2122548944"/>
      </c:areaChart>
      <c:catAx>
        <c:axId val="-2122552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pPr>
            <a:endParaRPr lang="en-US"/>
          </a:p>
        </c:txPr>
        <c:crossAx val="-2122548944"/>
        <c:crosses val="autoZero"/>
        <c:auto val="1"/>
        <c:lblAlgn val="ctr"/>
        <c:lblOffset val="100"/>
        <c:noMultiLvlLbl val="0"/>
      </c:catAx>
      <c:valAx>
        <c:axId val="-212254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pPr>
            <a:endParaRPr lang="en-US"/>
          </a:p>
        </c:txPr>
        <c:crossAx val="-2122552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4474699949244"/>
          <c:y val="0.858313440336715"/>
          <c:w val="0.420116018509131"/>
          <c:h val="0.0637750494707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charset="0"/>
              <a:ea typeface="Roboto" charset="0"/>
              <a:cs typeface="Roboto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="0" i="0">
          <a:latin typeface="Roboto Light" charset="0"/>
          <a:ea typeface="Roboto Light" charset="0"/>
          <a:cs typeface="Roboto Light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 cmpd="sng" algn="ctr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m/d/yy</c:formatCode>
                <c:ptCount val="6"/>
                <c:pt idx="0">
                  <c:v>37261.0</c:v>
                </c:pt>
                <c:pt idx="1">
                  <c:v>37262.0</c:v>
                </c:pt>
                <c:pt idx="2">
                  <c:v>37263.0</c:v>
                </c:pt>
                <c:pt idx="3">
                  <c:v>37264.0</c:v>
                </c:pt>
                <c:pt idx="4">
                  <c:v>37265.0</c:v>
                </c:pt>
                <c:pt idx="5">
                  <c:v>37266.0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32.0</c:v>
                </c:pt>
                <c:pt idx="1">
                  <c:v>32.0</c:v>
                </c:pt>
                <c:pt idx="2">
                  <c:v>28.0</c:v>
                </c:pt>
                <c:pt idx="3">
                  <c:v>12.0</c:v>
                </c:pt>
                <c:pt idx="4">
                  <c:v>15.0</c:v>
                </c:pt>
                <c:pt idx="5">
                  <c:v>41.0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5400" cap="rnd" cmpd="sng" algn="ctr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m/d/yy</c:formatCode>
                <c:ptCount val="6"/>
                <c:pt idx="0">
                  <c:v>37261.0</c:v>
                </c:pt>
                <c:pt idx="1">
                  <c:v>37262.0</c:v>
                </c:pt>
                <c:pt idx="2">
                  <c:v>37263.0</c:v>
                </c:pt>
                <c:pt idx="3">
                  <c:v>37264.0</c:v>
                </c:pt>
                <c:pt idx="4">
                  <c:v>37265.0</c:v>
                </c:pt>
                <c:pt idx="5">
                  <c:v>37266.0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12.0</c:v>
                </c:pt>
                <c:pt idx="1">
                  <c:v>12.0</c:v>
                </c:pt>
                <c:pt idx="2">
                  <c:v>12.0</c:v>
                </c:pt>
                <c:pt idx="3">
                  <c:v>21.0</c:v>
                </c:pt>
                <c:pt idx="4">
                  <c:v>28.0</c:v>
                </c:pt>
                <c:pt idx="5">
                  <c:v>21.0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889440"/>
        <c:axId val="-2131895456"/>
      </c:radarChart>
      <c:catAx>
        <c:axId val="-2131889440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1895456"/>
        <c:crosses val="autoZero"/>
        <c:auto val="1"/>
        <c:lblAlgn val="ctr"/>
        <c:lblOffset val="100"/>
        <c:noMultiLvlLbl val="0"/>
      </c:catAx>
      <c:valAx>
        <c:axId val="-2131895456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alpha val="10000"/>
                </a:schemeClr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13188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8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DAD11-EA5A-8844-AD2D-546F429C7A0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7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Facebook Design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5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Facebook Design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71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Facebook Design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Facebook Design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Facebook Design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Facebook Design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Facebook Design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5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15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783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65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35624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35624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398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2866768"/>
            <a:ext cx="8610600" cy="112446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710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44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154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7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7" y="3536414"/>
            <a:ext cx="2179621" cy="4443652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50" y="3274540"/>
            <a:ext cx="2354068" cy="4679611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18194" y="4080739"/>
            <a:ext cx="1898127" cy="33624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83638" y="3696393"/>
            <a:ext cx="2189830" cy="3887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4453989" y="3502568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917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98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53" y="-677528"/>
            <a:ext cx="2179780" cy="4258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3" y="1094122"/>
            <a:ext cx="2179780" cy="4258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77" y="-392322"/>
            <a:ext cx="2179780" cy="4258277"/>
          </a:xfrm>
          <a:prstGeom prst="rect">
            <a:avLst/>
          </a:prstGeom>
        </p:spPr>
      </p:pic>
      <p:sp>
        <p:nvSpPr>
          <p:cNvPr id="3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45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578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/>
        </p:spPr>
      </p:pic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49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6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7849085" y="542667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682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360087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5800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34374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664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294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91665" y="694448"/>
            <a:ext cx="2108886" cy="239165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017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41557" y="6858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19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82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9" r:id="rId3"/>
    <p:sldLayoutId id="2147483689" r:id="rId4"/>
    <p:sldLayoutId id="2147483681" r:id="rId5"/>
    <p:sldLayoutId id="2147483660" r:id="rId6"/>
    <p:sldLayoutId id="2147483655" r:id="rId7"/>
    <p:sldLayoutId id="2147483696" r:id="rId8"/>
    <p:sldLayoutId id="2147483691" r:id="rId9"/>
    <p:sldLayoutId id="2147483682" r:id="rId10"/>
    <p:sldLayoutId id="2147483668" r:id="rId11"/>
    <p:sldLayoutId id="2147483671" r:id="rId12"/>
    <p:sldLayoutId id="2147483673" r:id="rId13"/>
    <p:sldLayoutId id="2147483676" r:id="rId14"/>
    <p:sldLayoutId id="2147483675" r:id="rId15"/>
    <p:sldLayoutId id="2147483674" r:id="rId16"/>
    <p:sldLayoutId id="2147483678" r:id="rId17"/>
    <p:sldLayoutId id="2147483679" r:id="rId18"/>
    <p:sldLayoutId id="2147483680" r:id="rId19"/>
    <p:sldLayoutId id="2147483672" r:id="rId20"/>
    <p:sldLayoutId id="2147483669" r:id="rId21"/>
    <p:sldLayoutId id="2147483665" r:id="rId22"/>
    <p:sldLayoutId id="2147483670" r:id="rId23"/>
    <p:sldLayoutId id="2147483661" r:id="rId24"/>
    <p:sldLayoutId id="2147483687" r:id="rId25"/>
    <p:sldLayoutId id="2147483663" r:id="rId26"/>
    <p:sldLayoutId id="2147483667" r:id="rId27"/>
    <p:sldLayoutId id="2147483664" r:id="rId28"/>
    <p:sldLayoutId id="2147483662" r:id="rId29"/>
    <p:sldLayoutId id="2147483657" r:id="rId30"/>
    <p:sldLayoutId id="2147483697" r:id="rId31"/>
    <p:sldLayoutId id="2147483686" r:id="rId32"/>
    <p:sldLayoutId id="2147483656" r:id="rId33"/>
    <p:sldLayoutId id="2147483688" r:id="rId34"/>
    <p:sldLayoutId id="2147483654" r:id="rId35"/>
    <p:sldLayoutId id="2147483658" r:id="rId36"/>
    <p:sldLayoutId id="2147483711" r:id="rId37"/>
    <p:sldLayoutId id="2147483659" r:id="rId38"/>
    <p:sldLayoutId id="2147483677" r:id="rId39"/>
    <p:sldLayoutId id="2147483683" r:id="rId40"/>
    <p:sldLayoutId id="2147483698" r:id="rId41"/>
    <p:sldLayoutId id="2147483695" r:id="rId42"/>
    <p:sldLayoutId id="2147483693" r:id="rId43"/>
    <p:sldLayoutId id="2147483694" r:id="rId44"/>
    <p:sldLayoutId id="2147483651" r:id="rId45"/>
    <p:sldLayoutId id="2147483666" r:id="rId46"/>
    <p:sldLayoutId id="2147483684" r:id="rId47"/>
    <p:sldLayoutId id="2147483685" r:id="rId48"/>
    <p:sldLayoutId id="2147483692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10" r:id="rId57"/>
    <p:sldLayoutId id="2147483709" r:id="rId58"/>
    <p:sldLayoutId id="2147483707" r:id="rId59"/>
    <p:sldLayoutId id="2147483708" r:id="rId60"/>
    <p:sldLayoutId id="2147483712" r:id="rId61"/>
    <p:sldLayoutId id="2147483713" r:id="rId62"/>
    <p:sldLayoutId id="2147483714" r:id="rId63"/>
    <p:sldLayoutId id="2147483715" r:id="rId64"/>
    <p:sldLayoutId id="2147483716" r:id="rId65"/>
    <p:sldLayoutId id="2147483717" r:id="rId6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ublin9design@gmail.com" TargetMode="External"/><Relationship Id="rId4" Type="http://schemas.openxmlformats.org/officeDocument/2006/relationships/hyperlink" Target="mailto:markzugelberg1@gmail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fontsquirrel.com/fonts/Titilliu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8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BEFORE YOU DO ANYTHING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31432" y="2681588"/>
            <a:ext cx="88248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+mj-lt"/>
              </a:rPr>
              <a:t>Install the all fonts</a:t>
            </a:r>
            <a:r>
              <a:rPr lang="en-US" sz="2000" b="1" dirty="0">
                <a:latin typeface="+mj-lt"/>
              </a:rPr>
              <a:t>, which is free and can be downloaded here:</a:t>
            </a:r>
          </a:p>
          <a:p>
            <a:pPr algn="ctr"/>
            <a:r>
              <a:rPr lang="en-US" dirty="0">
                <a:latin typeface="+mj-lt"/>
                <a:hlinkClick r:id="rId2"/>
              </a:rPr>
              <a:t>https://</a:t>
            </a:r>
            <a:r>
              <a:rPr lang="en-US" dirty="0" smtClean="0">
                <a:latin typeface="+mj-lt"/>
                <a:hlinkClick r:id="rId2"/>
              </a:rPr>
              <a:t>www.fontsquirrel.com/fonts/Titillium</a:t>
            </a:r>
            <a:endParaRPr lang="en-US" dirty="0" smtClean="0">
              <a:latin typeface="+mj-lt"/>
            </a:endParaRPr>
          </a:p>
          <a:p>
            <a:pPr algn="ctr"/>
            <a:endParaRPr lang="en-US" b="1" dirty="0" smtClean="0">
              <a:latin typeface="+mj-lt"/>
            </a:endParaRPr>
          </a:p>
          <a:p>
            <a:pPr algn="ctr"/>
            <a:endParaRPr lang="en-US" dirty="0" smtClean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400" b="1" dirty="0" smtClean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To install:</a:t>
            </a:r>
          </a:p>
          <a:p>
            <a:pPr algn="ctr"/>
            <a:r>
              <a:rPr lang="en-US" dirty="0" smtClean="0">
                <a:latin typeface="+mj-lt"/>
              </a:rPr>
              <a:t>Download the fonts, unzip, and copy them to your font folder. Then quit PowerPoint and reboot your computer. Then check it on the next page. 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b="1" dirty="0" smtClean="0">
                <a:latin typeface="+mj-lt"/>
              </a:rPr>
              <a:t>Fast </a:t>
            </a:r>
            <a:r>
              <a:rPr lang="en-US" b="1" dirty="0" err="1" smtClean="0">
                <a:latin typeface="+mj-lt"/>
              </a:rPr>
              <a:t>FreeSupport</a:t>
            </a:r>
            <a:endParaRPr lang="en-US" b="1" dirty="0" smtClean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 smtClean="0">
                <a:latin typeface="+mj-lt"/>
                <a:hlinkClick r:id="rId3"/>
              </a:rPr>
              <a:t>dublin9design@gmail.com</a:t>
            </a:r>
            <a:r>
              <a:rPr lang="en-US" dirty="0" smtClean="0">
                <a:latin typeface="+mj-lt"/>
              </a:rPr>
              <a:t>       </a:t>
            </a:r>
            <a:r>
              <a:rPr lang="en-US" dirty="0" smtClean="0">
                <a:latin typeface="+mj-lt"/>
                <a:hlinkClick r:id="rId4"/>
              </a:rPr>
              <a:t>markzugelberg1@gmail.com</a:t>
            </a:r>
            <a:endParaRPr lang="en-US" dirty="0">
              <a:latin typeface="+mj-lt"/>
            </a:endParaRPr>
          </a:p>
          <a:p>
            <a:pPr algn="ctr"/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025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233" y="4445862"/>
            <a:ext cx="2476500" cy="3838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7" y="2842578"/>
            <a:ext cx="76538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If you’re not having fun with what</a:t>
            </a:r>
          </a:p>
          <a:p>
            <a:pPr algn="ctr"/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you’re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</a:t>
            </a: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 doing it wrong.</a:t>
            </a:r>
            <a:endParaRPr lang="en-US" sz="28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0052" y="1372379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JOHN CARLOS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8814" y="1575254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smtClean="0">
                <a:latin typeface="Titillium" charset="0"/>
                <a:ea typeface="Titillium" charset="0"/>
                <a:cs typeface="Titillium" charset="0"/>
              </a:rPr>
              <a:t>CEO/ FOUNDER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29112" y="210106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790702" y="4371260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4400" spc="600" smtClean="0">
                <a:latin typeface="Titillium Light" charset="0"/>
                <a:ea typeface="Titillium Light" charset="0"/>
                <a:cs typeface="Titillium Light" charset="0"/>
              </a:rPr>
              <a:t>BREAK SECTION</a:t>
            </a:r>
            <a:endParaRPr lang="en-US" sz="4400" spc="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1600" spc="300" smtClean="0">
                <a:latin typeface="Titillium Light" charset="0"/>
                <a:ea typeface="Titillium Light" charset="0"/>
                <a:cs typeface="Titillium Light" charset="0"/>
              </a:rPr>
              <a:t>01:00pm – 01:30pm</a:t>
            </a:r>
            <a:endParaRPr lang="en-US" sz="1600" spc="3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0700" y="20598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5842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15499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VS Mobile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90700" y="20598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214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609285" y="1771317"/>
            <a:ext cx="1046761" cy="738652"/>
            <a:chOff x="6609285" y="1771317"/>
            <a:chExt cx="1046761" cy="738652"/>
          </a:xfrm>
        </p:grpSpPr>
        <p:sp>
          <p:nvSpPr>
            <p:cNvPr id="5" name="Shape 3599"/>
            <p:cNvSpPr/>
            <p:nvPr/>
          </p:nvSpPr>
          <p:spPr>
            <a:xfrm>
              <a:off x="6927266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09285" y="2362236"/>
              <a:ext cx="104676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MARKETING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618370" y="1771317"/>
            <a:ext cx="1118896" cy="738652"/>
            <a:chOff x="8618370" y="1771317"/>
            <a:chExt cx="1118896" cy="738652"/>
          </a:xfrm>
        </p:grpSpPr>
        <p:sp>
          <p:nvSpPr>
            <p:cNvPr id="8" name="Shape 3717"/>
            <p:cNvSpPr/>
            <p:nvPr/>
          </p:nvSpPr>
          <p:spPr>
            <a:xfrm>
              <a:off x="8972419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9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0"/>
                    <a:pt x="14727" y="21109"/>
                  </a:cubicBezTo>
                  <a:cubicBezTo>
                    <a:pt x="14727" y="20839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18370" y="2362236"/>
              <a:ext cx="1118896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WEB DESIGN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722296" y="3180233"/>
            <a:ext cx="820738" cy="750782"/>
            <a:chOff x="6722296" y="3180233"/>
            <a:chExt cx="820738" cy="750782"/>
          </a:xfrm>
        </p:grpSpPr>
        <p:sp>
          <p:nvSpPr>
            <p:cNvPr id="11" name="Shape 3620"/>
            <p:cNvSpPr/>
            <p:nvPr/>
          </p:nvSpPr>
          <p:spPr>
            <a:xfrm>
              <a:off x="6927266" y="3180233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22296" y="3783282"/>
              <a:ext cx="820738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SUPPORT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774663" y="3180232"/>
            <a:ext cx="806311" cy="753161"/>
            <a:chOff x="8774663" y="3180232"/>
            <a:chExt cx="806311" cy="753161"/>
          </a:xfrm>
        </p:grpSpPr>
        <p:sp>
          <p:nvSpPr>
            <p:cNvPr id="14" name="Shape 3647"/>
            <p:cNvSpPr/>
            <p:nvPr/>
          </p:nvSpPr>
          <p:spPr>
            <a:xfrm>
              <a:off x="8991091" y="3180232"/>
              <a:ext cx="373452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74663" y="3785660"/>
              <a:ext cx="80631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DEVELOP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67368" y="4616359"/>
            <a:ext cx="530594" cy="735702"/>
            <a:chOff x="6867368" y="4616359"/>
            <a:chExt cx="530594" cy="735702"/>
          </a:xfrm>
        </p:grpSpPr>
        <p:sp>
          <p:nvSpPr>
            <p:cNvPr id="17" name="Shape 3660"/>
            <p:cNvSpPr/>
            <p:nvPr/>
          </p:nvSpPr>
          <p:spPr>
            <a:xfrm>
              <a:off x="6927266" y="4616359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1"/>
                  </a:lnTo>
                  <a:cubicBezTo>
                    <a:pt x="19655" y="2641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1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6"/>
                    <a:pt x="299" y="8876"/>
                    <a:pt x="297" y="8877"/>
                  </a:cubicBezTo>
                  <a:lnTo>
                    <a:pt x="280" y="8884"/>
                  </a:lnTo>
                  <a:lnTo>
                    <a:pt x="281" y="8887"/>
                  </a:lnTo>
                  <a:cubicBezTo>
                    <a:pt x="116" y="8967"/>
                    <a:pt x="0" y="9133"/>
                    <a:pt x="0" y="9327"/>
                  </a:cubicBezTo>
                  <a:cubicBezTo>
                    <a:pt x="0" y="9551"/>
                    <a:pt x="151" y="9732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700"/>
                  </a:lnTo>
                  <a:cubicBezTo>
                    <a:pt x="21578" y="637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6"/>
                    <a:pt x="7507" y="16344"/>
                  </a:cubicBezTo>
                  <a:lnTo>
                    <a:pt x="6035" y="17817"/>
                  </a:lnTo>
                  <a:cubicBezTo>
                    <a:pt x="5946" y="17906"/>
                    <a:pt x="5891" y="18028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1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0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3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2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8"/>
                    <a:pt x="3927" y="14101"/>
                    <a:pt x="3927" y="14237"/>
                  </a:cubicBezTo>
                  <a:cubicBezTo>
                    <a:pt x="3927" y="14508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67368" y="5204328"/>
              <a:ext cx="53059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IDEAS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725771" y="4582096"/>
            <a:ext cx="904094" cy="774720"/>
            <a:chOff x="8725771" y="4582096"/>
            <a:chExt cx="904094" cy="774720"/>
          </a:xfrm>
        </p:grpSpPr>
        <p:sp>
          <p:nvSpPr>
            <p:cNvPr id="20" name="Shape 3689"/>
            <p:cNvSpPr/>
            <p:nvPr/>
          </p:nvSpPr>
          <p:spPr>
            <a:xfrm>
              <a:off x="8972418" y="4582096"/>
              <a:ext cx="410797" cy="373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" y="20520"/>
                  </a:moveTo>
                  <a:cubicBezTo>
                    <a:pt x="1258" y="18675"/>
                    <a:pt x="2752" y="17922"/>
                    <a:pt x="4191" y="17361"/>
                  </a:cubicBezTo>
                  <a:cubicBezTo>
                    <a:pt x="5156" y="17087"/>
                    <a:pt x="6884" y="15971"/>
                    <a:pt x="6884" y="13567"/>
                  </a:cubicBezTo>
                  <a:cubicBezTo>
                    <a:pt x="6884" y="11509"/>
                    <a:pt x="6113" y="10507"/>
                    <a:pt x="5698" y="9969"/>
                  </a:cubicBezTo>
                  <a:cubicBezTo>
                    <a:pt x="5646" y="9901"/>
                    <a:pt x="5599" y="9842"/>
                    <a:pt x="5562" y="9785"/>
                  </a:cubicBezTo>
                  <a:cubicBezTo>
                    <a:pt x="5550" y="9768"/>
                    <a:pt x="5538" y="9751"/>
                    <a:pt x="5526" y="9734"/>
                  </a:cubicBezTo>
                  <a:cubicBezTo>
                    <a:pt x="5491" y="9662"/>
                    <a:pt x="5297" y="9177"/>
                    <a:pt x="5553" y="8011"/>
                  </a:cubicBezTo>
                  <a:cubicBezTo>
                    <a:pt x="5604" y="7777"/>
                    <a:pt x="5583" y="7531"/>
                    <a:pt x="5493" y="7311"/>
                  </a:cubicBezTo>
                  <a:cubicBezTo>
                    <a:pt x="5249" y="6721"/>
                    <a:pt x="4603" y="5151"/>
                    <a:pt x="5035" y="3987"/>
                  </a:cubicBezTo>
                  <a:cubicBezTo>
                    <a:pt x="5619" y="2410"/>
                    <a:pt x="6140" y="2098"/>
                    <a:pt x="7085" y="1642"/>
                  </a:cubicBezTo>
                  <a:cubicBezTo>
                    <a:pt x="7132" y="1619"/>
                    <a:pt x="7177" y="1592"/>
                    <a:pt x="7220" y="1562"/>
                  </a:cubicBezTo>
                  <a:cubicBezTo>
                    <a:pt x="7458" y="1393"/>
                    <a:pt x="8233" y="1080"/>
                    <a:pt x="9029" y="1080"/>
                  </a:cubicBezTo>
                  <a:cubicBezTo>
                    <a:pt x="9467" y="1080"/>
                    <a:pt x="9840" y="1171"/>
                    <a:pt x="10137" y="1353"/>
                  </a:cubicBezTo>
                  <a:cubicBezTo>
                    <a:pt x="10491" y="1569"/>
                    <a:pt x="10825" y="1968"/>
                    <a:pt x="11308" y="3213"/>
                  </a:cubicBezTo>
                  <a:cubicBezTo>
                    <a:pt x="11991" y="4974"/>
                    <a:pt x="11820" y="6477"/>
                    <a:pt x="11347" y="7186"/>
                  </a:cubicBezTo>
                  <a:cubicBezTo>
                    <a:pt x="11175" y="7442"/>
                    <a:pt x="11116" y="7769"/>
                    <a:pt x="11184" y="8078"/>
                  </a:cubicBezTo>
                  <a:cubicBezTo>
                    <a:pt x="11422" y="9163"/>
                    <a:pt x="11247" y="9602"/>
                    <a:pt x="11210" y="9679"/>
                  </a:cubicBezTo>
                  <a:cubicBezTo>
                    <a:pt x="11181" y="9712"/>
                    <a:pt x="11153" y="9748"/>
                    <a:pt x="11129" y="9785"/>
                  </a:cubicBezTo>
                  <a:cubicBezTo>
                    <a:pt x="11091" y="9842"/>
                    <a:pt x="11044" y="9901"/>
                    <a:pt x="10992" y="9969"/>
                  </a:cubicBezTo>
                  <a:cubicBezTo>
                    <a:pt x="10578" y="10507"/>
                    <a:pt x="9806" y="11509"/>
                    <a:pt x="9806" y="13567"/>
                  </a:cubicBezTo>
                  <a:cubicBezTo>
                    <a:pt x="9806" y="15971"/>
                    <a:pt x="11535" y="17087"/>
                    <a:pt x="12500" y="17361"/>
                  </a:cubicBezTo>
                  <a:cubicBezTo>
                    <a:pt x="13925" y="17915"/>
                    <a:pt x="15432" y="18664"/>
                    <a:pt x="15675" y="20520"/>
                  </a:cubicBezTo>
                  <a:cubicBezTo>
                    <a:pt x="15675" y="20520"/>
                    <a:pt x="1016" y="20520"/>
                    <a:pt x="1016" y="20520"/>
                  </a:cubicBezTo>
                  <a:close/>
                  <a:moveTo>
                    <a:pt x="12782" y="16326"/>
                  </a:moveTo>
                  <a:cubicBezTo>
                    <a:pt x="12782" y="16326"/>
                    <a:pt x="10788" y="15813"/>
                    <a:pt x="10788" y="13567"/>
                  </a:cubicBezTo>
                  <a:cubicBezTo>
                    <a:pt x="10788" y="11595"/>
                    <a:pt x="11607" y="10900"/>
                    <a:pt x="11923" y="10420"/>
                  </a:cubicBezTo>
                  <a:cubicBezTo>
                    <a:pt x="11923" y="10420"/>
                    <a:pt x="12573" y="9806"/>
                    <a:pt x="12138" y="7825"/>
                  </a:cubicBezTo>
                  <a:cubicBezTo>
                    <a:pt x="12863" y="6739"/>
                    <a:pt x="12999" y="4821"/>
                    <a:pt x="12211" y="2789"/>
                  </a:cubicBezTo>
                  <a:cubicBezTo>
                    <a:pt x="11716" y="1513"/>
                    <a:pt x="11279" y="815"/>
                    <a:pt x="10613" y="409"/>
                  </a:cubicBezTo>
                  <a:cubicBezTo>
                    <a:pt x="10124" y="111"/>
                    <a:pt x="9569" y="0"/>
                    <a:pt x="9029" y="0"/>
                  </a:cubicBezTo>
                  <a:cubicBezTo>
                    <a:pt x="8023" y="0"/>
                    <a:pt x="7070" y="384"/>
                    <a:pt x="6690" y="653"/>
                  </a:cubicBezTo>
                  <a:cubicBezTo>
                    <a:pt x="5576" y="1192"/>
                    <a:pt x="4828" y="1688"/>
                    <a:pt x="4126" y="3579"/>
                  </a:cubicBezTo>
                  <a:cubicBezTo>
                    <a:pt x="3556" y="5114"/>
                    <a:pt x="4241" y="6891"/>
                    <a:pt x="4598" y="7757"/>
                  </a:cubicBezTo>
                  <a:cubicBezTo>
                    <a:pt x="4163" y="9739"/>
                    <a:pt x="4767" y="10420"/>
                    <a:pt x="4767" y="10420"/>
                  </a:cubicBezTo>
                  <a:cubicBezTo>
                    <a:pt x="5083" y="10900"/>
                    <a:pt x="5903" y="11595"/>
                    <a:pt x="5903" y="13567"/>
                  </a:cubicBezTo>
                  <a:cubicBezTo>
                    <a:pt x="5903" y="15813"/>
                    <a:pt x="3909" y="16326"/>
                    <a:pt x="3909" y="16326"/>
                  </a:cubicBezTo>
                  <a:cubicBezTo>
                    <a:pt x="2642" y="16816"/>
                    <a:pt x="0" y="17821"/>
                    <a:pt x="0" y="21060"/>
                  </a:cubicBezTo>
                  <a:cubicBezTo>
                    <a:pt x="0" y="21060"/>
                    <a:pt x="0" y="21600"/>
                    <a:pt x="491" y="21600"/>
                  </a:cubicBezTo>
                  <a:lnTo>
                    <a:pt x="16200" y="21600"/>
                  </a:lnTo>
                  <a:cubicBezTo>
                    <a:pt x="16691" y="21600"/>
                    <a:pt x="16691" y="21060"/>
                    <a:pt x="16691" y="21060"/>
                  </a:cubicBezTo>
                  <a:cubicBezTo>
                    <a:pt x="16691" y="17821"/>
                    <a:pt x="14048" y="16816"/>
                    <a:pt x="12782" y="16326"/>
                  </a:cubicBezTo>
                  <a:moveTo>
                    <a:pt x="18035" y="15773"/>
                  </a:moveTo>
                  <a:cubicBezTo>
                    <a:pt x="18035" y="15773"/>
                    <a:pt x="16217" y="15311"/>
                    <a:pt x="16217" y="13290"/>
                  </a:cubicBezTo>
                  <a:cubicBezTo>
                    <a:pt x="16217" y="11514"/>
                    <a:pt x="17087" y="10889"/>
                    <a:pt x="17376" y="10458"/>
                  </a:cubicBezTo>
                  <a:cubicBezTo>
                    <a:pt x="17376" y="10458"/>
                    <a:pt x="17968" y="9905"/>
                    <a:pt x="17572" y="8122"/>
                  </a:cubicBezTo>
                  <a:cubicBezTo>
                    <a:pt x="18232" y="7145"/>
                    <a:pt x="18387" y="5419"/>
                    <a:pt x="17669" y="3589"/>
                  </a:cubicBezTo>
                  <a:cubicBezTo>
                    <a:pt x="17218" y="2442"/>
                    <a:pt x="16666" y="1814"/>
                    <a:pt x="16059" y="1448"/>
                  </a:cubicBezTo>
                  <a:cubicBezTo>
                    <a:pt x="15612" y="1179"/>
                    <a:pt x="15107" y="1081"/>
                    <a:pt x="14614" y="1081"/>
                  </a:cubicBezTo>
                  <a:cubicBezTo>
                    <a:pt x="13880" y="1081"/>
                    <a:pt x="13182" y="1301"/>
                    <a:pt x="12753" y="1513"/>
                  </a:cubicBezTo>
                  <a:cubicBezTo>
                    <a:pt x="12878" y="1781"/>
                    <a:pt x="12997" y="2064"/>
                    <a:pt x="13115" y="2365"/>
                  </a:cubicBezTo>
                  <a:cubicBezTo>
                    <a:pt x="13131" y="2408"/>
                    <a:pt x="13143" y="2453"/>
                    <a:pt x="13159" y="2496"/>
                  </a:cubicBezTo>
                  <a:cubicBezTo>
                    <a:pt x="13436" y="2360"/>
                    <a:pt x="13994" y="2159"/>
                    <a:pt x="14614" y="2159"/>
                  </a:cubicBezTo>
                  <a:cubicBezTo>
                    <a:pt x="15001" y="2159"/>
                    <a:pt x="15328" y="2239"/>
                    <a:pt x="15588" y="2396"/>
                  </a:cubicBezTo>
                  <a:cubicBezTo>
                    <a:pt x="15893" y="2579"/>
                    <a:pt x="16347" y="2947"/>
                    <a:pt x="16767" y="4018"/>
                  </a:cubicBezTo>
                  <a:cubicBezTo>
                    <a:pt x="17366" y="5540"/>
                    <a:pt x="17207" y="6853"/>
                    <a:pt x="16784" y="7478"/>
                  </a:cubicBezTo>
                  <a:cubicBezTo>
                    <a:pt x="16610" y="7736"/>
                    <a:pt x="16549" y="8066"/>
                    <a:pt x="16618" y="8379"/>
                  </a:cubicBezTo>
                  <a:cubicBezTo>
                    <a:pt x="16817" y="9273"/>
                    <a:pt x="16689" y="9648"/>
                    <a:pt x="16656" y="9723"/>
                  </a:cubicBezTo>
                  <a:cubicBezTo>
                    <a:pt x="16631" y="9753"/>
                    <a:pt x="16607" y="9785"/>
                    <a:pt x="16584" y="9819"/>
                  </a:cubicBezTo>
                  <a:cubicBezTo>
                    <a:pt x="16565" y="9848"/>
                    <a:pt x="16497" y="9929"/>
                    <a:pt x="16447" y="9988"/>
                  </a:cubicBezTo>
                  <a:cubicBezTo>
                    <a:pt x="16023" y="10487"/>
                    <a:pt x="15236" y="11418"/>
                    <a:pt x="15236" y="13290"/>
                  </a:cubicBezTo>
                  <a:cubicBezTo>
                    <a:pt x="15236" y="15520"/>
                    <a:pt x="16851" y="16555"/>
                    <a:pt x="17757" y="16810"/>
                  </a:cubicBezTo>
                  <a:cubicBezTo>
                    <a:pt x="19050" y="17306"/>
                    <a:pt x="20311" y="17925"/>
                    <a:pt x="20570" y="19439"/>
                  </a:cubicBezTo>
                  <a:lnTo>
                    <a:pt x="17464" y="19439"/>
                  </a:lnTo>
                  <a:cubicBezTo>
                    <a:pt x="17553" y="19773"/>
                    <a:pt x="17615" y="20131"/>
                    <a:pt x="17645" y="20519"/>
                  </a:cubicBezTo>
                  <a:lnTo>
                    <a:pt x="21152" y="20519"/>
                  </a:lnTo>
                  <a:cubicBezTo>
                    <a:pt x="21600" y="20519"/>
                    <a:pt x="21600" y="20034"/>
                    <a:pt x="21600" y="20034"/>
                  </a:cubicBezTo>
                  <a:cubicBezTo>
                    <a:pt x="21600" y="17119"/>
                    <a:pt x="19191" y="16215"/>
                    <a:pt x="18035" y="1577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25771" y="5209083"/>
              <a:ext cx="90409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TEAM CPO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8291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790700" y="2176045"/>
            <a:ext cx="3684814" cy="1211671"/>
            <a:chOff x="1790700" y="2902344"/>
            <a:chExt cx="3684814" cy="1211671"/>
          </a:xfrm>
        </p:grpSpPr>
        <p:sp>
          <p:nvSpPr>
            <p:cNvPr id="13" name="TextBox 12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3D screen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mockup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01585" y="2902344"/>
              <a:ext cx="126957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smtClean="0">
                  <a:latin typeface="Titillium" charset="0"/>
                  <a:ea typeface="Titillium" charset="0"/>
                  <a:cs typeface="Titillium" charset="0"/>
                </a:rPr>
                <a:t>APPLICATIONS</a:t>
              </a:r>
              <a:endParaRPr lang="en-US" sz="10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01586" y="3532993"/>
            <a:ext cx="2759782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32025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13"/>
          <p:cNvSpPr/>
          <p:nvPr/>
        </p:nvSpPr>
        <p:spPr>
          <a:xfrm>
            <a:off x="1790700" y="367338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8786" y="3660325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latin typeface="Titillium" charset="0"/>
                <a:ea typeface="Titillium" charset="0"/>
                <a:cs typeface="Titillium" charset="0"/>
              </a:rPr>
              <a:t>Accomplishments</a:t>
            </a:r>
            <a:endParaRPr lang="en-US" sz="14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8786" y="4030752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Shape 3613"/>
          <p:cNvSpPr/>
          <p:nvPr/>
        </p:nvSpPr>
        <p:spPr>
          <a:xfrm>
            <a:off x="1790700" y="478613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8786" y="4773072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latin typeface="Titillium" charset="0"/>
                <a:ea typeface="Titillium" charset="0"/>
                <a:cs typeface="Titillium" charset="0"/>
              </a:rPr>
              <a:t>Awards &amp; Grants</a:t>
            </a:r>
            <a:endParaRPr lang="en-US" sz="14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8786" y="5143499"/>
            <a:ext cx="2904229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are many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variations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1412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5745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Design Screen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0700" y="20598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488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13"/>
          <p:cNvSpPr/>
          <p:nvPr/>
        </p:nvSpPr>
        <p:spPr>
          <a:xfrm>
            <a:off x="1790700" y="280252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8786" y="2789468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latin typeface="Titillium" charset="0"/>
                <a:ea typeface="Titillium" charset="0"/>
                <a:cs typeface="Titillium" charset="0"/>
              </a:rPr>
              <a:t>Accomplishments</a:t>
            </a:r>
            <a:endParaRPr lang="en-US" sz="14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8786" y="3159895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Shape 3613"/>
          <p:cNvSpPr/>
          <p:nvPr/>
        </p:nvSpPr>
        <p:spPr>
          <a:xfrm>
            <a:off x="1790700" y="391527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58786" y="3902215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latin typeface="Titillium" charset="0"/>
                <a:ea typeface="Titillium" charset="0"/>
                <a:cs typeface="Titillium" charset="0"/>
              </a:rPr>
              <a:t>Awards &amp; Grants</a:t>
            </a:r>
            <a:endParaRPr lang="en-US" sz="14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8786" y="4272642"/>
            <a:ext cx="2904229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are many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variations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0700" y="1957301"/>
            <a:ext cx="3684814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pc="300" dirty="0" smtClean="0">
                <a:latin typeface="Titillium" charset="0"/>
                <a:ea typeface="Titillium" charset="0"/>
                <a:cs typeface="Titillium" charset="0"/>
              </a:rPr>
              <a:t>APPLICATION</a:t>
            </a:r>
            <a:endParaRPr lang="en-US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77390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AutoShape 1"/>
          <p:cNvSpPr>
            <a:spLocks/>
          </p:cNvSpPr>
          <p:nvPr/>
        </p:nvSpPr>
        <p:spPr bwMode="auto">
          <a:xfrm rot="10800000">
            <a:off x="5460039" y="3014899"/>
            <a:ext cx="1271922" cy="12389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Shape 3598"/>
          <p:cNvSpPr/>
          <p:nvPr/>
        </p:nvSpPr>
        <p:spPr>
          <a:xfrm>
            <a:off x="5890602" y="3429000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90700" y="4632576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400" dirty="0" smtClean="0"/>
              <a:t>Welcome Text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90700" y="5128062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0" y="2358234"/>
            <a:ext cx="302303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App project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sample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3717319"/>
            <a:ext cx="3023038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sample text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90700" y="1826541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52022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78071" y="2159023"/>
            <a:ext cx="7796042" cy="3861491"/>
            <a:chOff x="327104" y="1009727"/>
            <a:chExt cx="7140279" cy="3536682"/>
          </a:xfrm>
          <a:solidFill>
            <a:schemeClr val="bg1">
              <a:lumMod val="85000"/>
            </a:schemeClr>
          </a:solidFill>
        </p:grpSpPr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3329689" y="2512879"/>
              <a:ext cx="1361883" cy="1524218"/>
            </a:xfrm>
            <a:custGeom>
              <a:avLst/>
              <a:gdLst>
                <a:gd name="T0" fmla="*/ 325 w 557"/>
                <a:gd name="T1" fmla="*/ 43 h 623"/>
                <a:gd name="T2" fmla="*/ 343 w 557"/>
                <a:gd name="T3" fmla="*/ 53 h 623"/>
                <a:gd name="T4" fmla="*/ 396 w 557"/>
                <a:gd name="T5" fmla="*/ 56 h 623"/>
                <a:gd name="T6" fmla="*/ 419 w 557"/>
                <a:gd name="T7" fmla="*/ 57 h 623"/>
                <a:gd name="T8" fmla="*/ 419 w 557"/>
                <a:gd name="T9" fmla="*/ 88 h 623"/>
                <a:gd name="T10" fmla="*/ 403 w 557"/>
                <a:gd name="T11" fmla="*/ 75 h 623"/>
                <a:gd name="T12" fmla="*/ 442 w 557"/>
                <a:gd name="T13" fmla="*/ 145 h 623"/>
                <a:gd name="T14" fmla="*/ 455 w 557"/>
                <a:gd name="T15" fmla="*/ 174 h 623"/>
                <a:gd name="T16" fmla="*/ 475 w 557"/>
                <a:gd name="T17" fmla="*/ 202 h 623"/>
                <a:gd name="T18" fmla="*/ 491 w 557"/>
                <a:gd name="T19" fmla="*/ 226 h 623"/>
                <a:gd name="T20" fmla="*/ 512 w 557"/>
                <a:gd name="T21" fmla="*/ 233 h 623"/>
                <a:gd name="T22" fmla="*/ 555 w 557"/>
                <a:gd name="T23" fmla="*/ 225 h 623"/>
                <a:gd name="T24" fmla="*/ 537 w 557"/>
                <a:gd name="T25" fmla="*/ 276 h 623"/>
                <a:gd name="T26" fmla="*/ 468 w 557"/>
                <a:gd name="T27" fmla="*/ 352 h 623"/>
                <a:gd name="T28" fmla="*/ 460 w 557"/>
                <a:gd name="T29" fmla="*/ 390 h 623"/>
                <a:gd name="T30" fmla="*/ 469 w 557"/>
                <a:gd name="T31" fmla="*/ 415 h 623"/>
                <a:gd name="T32" fmla="*/ 468 w 557"/>
                <a:gd name="T33" fmla="*/ 440 h 623"/>
                <a:gd name="T34" fmla="*/ 429 w 557"/>
                <a:gd name="T35" fmla="*/ 484 h 623"/>
                <a:gd name="T36" fmla="*/ 429 w 557"/>
                <a:gd name="T37" fmla="*/ 512 h 623"/>
                <a:gd name="T38" fmla="*/ 418 w 557"/>
                <a:gd name="T39" fmla="*/ 531 h 623"/>
                <a:gd name="T40" fmla="*/ 408 w 557"/>
                <a:gd name="T41" fmla="*/ 550 h 623"/>
                <a:gd name="T42" fmla="*/ 385 w 557"/>
                <a:gd name="T43" fmla="*/ 587 h 623"/>
                <a:gd name="T44" fmla="*/ 350 w 557"/>
                <a:gd name="T45" fmla="*/ 615 h 623"/>
                <a:gd name="T46" fmla="*/ 333 w 557"/>
                <a:gd name="T47" fmla="*/ 614 h 623"/>
                <a:gd name="T48" fmla="*/ 294 w 557"/>
                <a:gd name="T49" fmla="*/ 617 h 623"/>
                <a:gd name="T50" fmla="*/ 286 w 557"/>
                <a:gd name="T51" fmla="*/ 604 h 623"/>
                <a:gd name="T52" fmla="*/ 280 w 557"/>
                <a:gd name="T53" fmla="*/ 581 h 623"/>
                <a:gd name="T54" fmla="*/ 257 w 557"/>
                <a:gd name="T55" fmla="*/ 513 h 623"/>
                <a:gd name="T56" fmla="*/ 234 w 557"/>
                <a:gd name="T57" fmla="*/ 461 h 623"/>
                <a:gd name="T58" fmla="*/ 249 w 557"/>
                <a:gd name="T59" fmla="*/ 404 h 623"/>
                <a:gd name="T60" fmla="*/ 237 w 557"/>
                <a:gd name="T61" fmla="*/ 363 h 623"/>
                <a:gd name="T62" fmla="*/ 219 w 557"/>
                <a:gd name="T63" fmla="*/ 319 h 623"/>
                <a:gd name="T64" fmla="*/ 222 w 557"/>
                <a:gd name="T65" fmla="*/ 300 h 623"/>
                <a:gd name="T66" fmla="*/ 192 w 557"/>
                <a:gd name="T67" fmla="*/ 288 h 623"/>
                <a:gd name="T68" fmla="*/ 134 w 557"/>
                <a:gd name="T69" fmla="*/ 281 h 623"/>
                <a:gd name="T70" fmla="*/ 106 w 557"/>
                <a:gd name="T71" fmla="*/ 282 h 623"/>
                <a:gd name="T72" fmla="*/ 71 w 557"/>
                <a:gd name="T73" fmla="*/ 286 h 623"/>
                <a:gd name="T74" fmla="*/ 26 w 557"/>
                <a:gd name="T75" fmla="*/ 240 h 623"/>
                <a:gd name="T76" fmla="*/ 5 w 557"/>
                <a:gd name="T77" fmla="*/ 220 h 623"/>
                <a:gd name="T78" fmla="*/ 4 w 557"/>
                <a:gd name="T79" fmla="*/ 210 h 623"/>
                <a:gd name="T80" fmla="*/ 12 w 557"/>
                <a:gd name="T81" fmla="*/ 175 h 623"/>
                <a:gd name="T82" fmla="*/ 14 w 557"/>
                <a:gd name="T83" fmla="*/ 129 h 623"/>
                <a:gd name="T84" fmla="*/ 50 w 557"/>
                <a:gd name="T85" fmla="*/ 86 h 623"/>
                <a:gd name="T86" fmla="*/ 68 w 557"/>
                <a:gd name="T87" fmla="*/ 50 h 623"/>
                <a:gd name="T88" fmla="*/ 92 w 557"/>
                <a:gd name="T89" fmla="*/ 23 h 623"/>
                <a:gd name="T90" fmla="*/ 122 w 557"/>
                <a:gd name="T91" fmla="*/ 22 h 623"/>
                <a:gd name="T92" fmla="*/ 178 w 557"/>
                <a:gd name="T93" fmla="*/ 4 h 623"/>
                <a:gd name="T94" fmla="*/ 200 w 557"/>
                <a:gd name="T95" fmla="*/ 2 h 623"/>
                <a:gd name="T96" fmla="*/ 220 w 557"/>
                <a:gd name="T97" fmla="*/ 0 h 623"/>
                <a:gd name="T98" fmla="*/ 233 w 557"/>
                <a:gd name="T99" fmla="*/ 3 h 623"/>
                <a:gd name="T100" fmla="*/ 232 w 557"/>
                <a:gd name="T101" fmla="*/ 17 h 623"/>
                <a:gd name="T102" fmla="*/ 241 w 557"/>
                <a:gd name="T103" fmla="*/ 42 h 623"/>
                <a:gd name="T104" fmla="*/ 296 w 557"/>
                <a:gd name="T105" fmla="*/ 65 h 623"/>
                <a:gd name="T106" fmla="*/ 302 w 557"/>
                <a:gd name="T107" fmla="*/ 55 h 623"/>
                <a:gd name="T108" fmla="*/ 318 w 557"/>
                <a:gd name="T109" fmla="*/ 4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7" h="623">
                  <a:moveTo>
                    <a:pt x="318" y="43"/>
                  </a:moveTo>
                  <a:cubicBezTo>
                    <a:pt x="325" y="43"/>
                    <a:pt x="325" y="43"/>
                    <a:pt x="325" y="43"/>
                  </a:cubicBezTo>
                  <a:cubicBezTo>
                    <a:pt x="325" y="47"/>
                    <a:pt x="328" y="48"/>
                    <a:pt x="329" y="50"/>
                  </a:cubicBezTo>
                  <a:cubicBezTo>
                    <a:pt x="331" y="53"/>
                    <a:pt x="338" y="51"/>
                    <a:pt x="343" y="53"/>
                  </a:cubicBezTo>
                  <a:cubicBezTo>
                    <a:pt x="352" y="56"/>
                    <a:pt x="365" y="60"/>
                    <a:pt x="375" y="60"/>
                  </a:cubicBezTo>
                  <a:cubicBezTo>
                    <a:pt x="384" y="60"/>
                    <a:pt x="387" y="56"/>
                    <a:pt x="396" y="56"/>
                  </a:cubicBezTo>
                  <a:cubicBezTo>
                    <a:pt x="401" y="56"/>
                    <a:pt x="404" y="60"/>
                    <a:pt x="411" y="60"/>
                  </a:cubicBezTo>
                  <a:cubicBezTo>
                    <a:pt x="415" y="60"/>
                    <a:pt x="415" y="58"/>
                    <a:pt x="419" y="57"/>
                  </a:cubicBezTo>
                  <a:cubicBezTo>
                    <a:pt x="421" y="63"/>
                    <a:pt x="424" y="66"/>
                    <a:pt x="424" y="72"/>
                  </a:cubicBezTo>
                  <a:cubicBezTo>
                    <a:pt x="424" y="74"/>
                    <a:pt x="420" y="85"/>
                    <a:pt x="419" y="88"/>
                  </a:cubicBezTo>
                  <a:cubicBezTo>
                    <a:pt x="413" y="88"/>
                    <a:pt x="408" y="75"/>
                    <a:pt x="403" y="70"/>
                  </a:cubicBezTo>
                  <a:cubicBezTo>
                    <a:pt x="403" y="75"/>
                    <a:pt x="403" y="75"/>
                    <a:pt x="403" y="75"/>
                  </a:cubicBezTo>
                  <a:cubicBezTo>
                    <a:pt x="430" y="123"/>
                    <a:pt x="430" y="123"/>
                    <a:pt x="430" y="123"/>
                  </a:cubicBezTo>
                  <a:cubicBezTo>
                    <a:pt x="429" y="129"/>
                    <a:pt x="437" y="142"/>
                    <a:pt x="442" y="145"/>
                  </a:cubicBezTo>
                  <a:cubicBezTo>
                    <a:pt x="442" y="160"/>
                    <a:pt x="442" y="160"/>
                    <a:pt x="442" y="160"/>
                  </a:cubicBezTo>
                  <a:cubicBezTo>
                    <a:pt x="445" y="168"/>
                    <a:pt x="450" y="168"/>
                    <a:pt x="455" y="174"/>
                  </a:cubicBezTo>
                  <a:cubicBezTo>
                    <a:pt x="460" y="181"/>
                    <a:pt x="457" y="188"/>
                    <a:pt x="462" y="193"/>
                  </a:cubicBezTo>
                  <a:cubicBezTo>
                    <a:pt x="466" y="198"/>
                    <a:pt x="470" y="198"/>
                    <a:pt x="475" y="202"/>
                  </a:cubicBezTo>
                  <a:cubicBezTo>
                    <a:pt x="479" y="205"/>
                    <a:pt x="482" y="217"/>
                    <a:pt x="491" y="217"/>
                  </a:cubicBezTo>
                  <a:cubicBezTo>
                    <a:pt x="491" y="222"/>
                    <a:pt x="494" y="223"/>
                    <a:pt x="491" y="226"/>
                  </a:cubicBezTo>
                  <a:cubicBezTo>
                    <a:pt x="495" y="229"/>
                    <a:pt x="499" y="238"/>
                    <a:pt x="503" y="238"/>
                  </a:cubicBezTo>
                  <a:cubicBezTo>
                    <a:pt x="508" y="238"/>
                    <a:pt x="508" y="234"/>
                    <a:pt x="512" y="233"/>
                  </a:cubicBezTo>
                  <a:cubicBezTo>
                    <a:pt x="516" y="232"/>
                    <a:pt x="519" y="234"/>
                    <a:pt x="523" y="233"/>
                  </a:cubicBezTo>
                  <a:cubicBezTo>
                    <a:pt x="534" y="232"/>
                    <a:pt x="545" y="227"/>
                    <a:pt x="555" y="225"/>
                  </a:cubicBezTo>
                  <a:cubicBezTo>
                    <a:pt x="556" y="226"/>
                    <a:pt x="557" y="227"/>
                    <a:pt x="557" y="229"/>
                  </a:cubicBezTo>
                  <a:cubicBezTo>
                    <a:pt x="557" y="245"/>
                    <a:pt x="544" y="267"/>
                    <a:pt x="537" y="276"/>
                  </a:cubicBezTo>
                  <a:cubicBezTo>
                    <a:pt x="528" y="288"/>
                    <a:pt x="525" y="298"/>
                    <a:pt x="514" y="307"/>
                  </a:cubicBezTo>
                  <a:cubicBezTo>
                    <a:pt x="495" y="321"/>
                    <a:pt x="475" y="326"/>
                    <a:pt x="468" y="352"/>
                  </a:cubicBezTo>
                  <a:cubicBezTo>
                    <a:pt x="466" y="359"/>
                    <a:pt x="458" y="361"/>
                    <a:pt x="458" y="369"/>
                  </a:cubicBezTo>
                  <a:cubicBezTo>
                    <a:pt x="458" y="378"/>
                    <a:pt x="460" y="382"/>
                    <a:pt x="460" y="390"/>
                  </a:cubicBezTo>
                  <a:cubicBezTo>
                    <a:pt x="460" y="400"/>
                    <a:pt x="471" y="405"/>
                    <a:pt x="471" y="410"/>
                  </a:cubicBezTo>
                  <a:cubicBezTo>
                    <a:pt x="471" y="412"/>
                    <a:pt x="469" y="414"/>
                    <a:pt x="469" y="415"/>
                  </a:cubicBezTo>
                  <a:cubicBezTo>
                    <a:pt x="469" y="422"/>
                    <a:pt x="469" y="422"/>
                    <a:pt x="469" y="422"/>
                  </a:cubicBezTo>
                  <a:cubicBezTo>
                    <a:pt x="469" y="426"/>
                    <a:pt x="468" y="432"/>
                    <a:pt x="468" y="440"/>
                  </a:cubicBezTo>
                  <a:cubicBezTo>
                    <a:pt x="470" y="442"/>
                    <a:pt x="470" y="443"/>
                    <a:pt x="470" y="446"/>
                  </a:cubicBezTo>
                  <a:cubicBezTo>
                    <a:pt x="470" y="468"/>
                    <a:pt x="433" y="466"/>
                    <a:pt x="429" y="484"/>
                  </a:cubicBezTo>
                  <a:cubicBezTo>
                    <a:pt x="425" y="485"/>
                    <a:pt x="421" y="490"/>
                    <a:pt x="421" y="493"/>
                  </a:cubicBezTo>
                  <a:cubicBezTo>
                    <a:pt x="421" y="499"/>
                    <a:pt x="429" y="504"/>
                    <a:pt x="429" y="512"/>
                  </a:cubicBezTo>
                  <a:cubicBezTo>
                    <a:pt x="429" y="517"/>
                    <a:pt x="428" y="526"/>
                    <a:pt x="426" y="529"/>
                  </a:cubicBezTo>
                  <a:cubicBezTo>
                    <a:pt x="425" y="531"/>
                    <a:pt x="420" y="530"/>
                    <a:pt x="418" y="531"/>
                  </a:cubicBezTo>
                  <a:cubicBezTo>
                    <a:pt x="411" y="534"/>
                    <a:pt x="407" y="537"/>
                    <a:pt x="404" y="544"/>
                  </a:cubicBezTo>
                  <a:cubicBezTo>
                    <a:pt x="406" y="546"/>
                    <a:pt x="408" y="548"/>
                    <a:pt x="408" y="550"/>
                  </a:cubicBezTo>
                  <a:cubicBezTo>
                    <a:pt x="408" y="558"/>
                    <a:pt x="400" y="565"/>
                    <a:pt x="396" y="568"/>
                  </a:cubicBezTo>
                  <a:cubicBezTo>
                    <a:pt x="390" y="575"/>
                    <a:pt x="389" y="581"/>
                    <a:pt x="385" y="587"/>
                  </a:cubicBezTo>
                  <a:cubicBezTo>
                    <a:pt x="378" y="596"/>
                    <a:pt x="375" y="604"/>
                    <a:pt x="363" y="610"/>
                  </a:cubicBezTo>
                  <a:cubicBezTo>
                    <a:pt x="358" y="612"/>
                    <a:pt x="351" y="610"/>
                    <a:pt x="350" y="615"/>
                  </a:cubicBezTo>
                  <a:cubicBezTo>
                    <a:pt x="346" y="615"/>
                    <a:pt x="344" y="617"/>
                    <a:pt x="341" y="617"/>
                  </a:cubicBezTo>
                  <a:cubicBezTo>
                    <a:pt x="338" y="617"/>
                    <a:pt x="336" y="614"/>
                    <a:pt x="333" y="614"/>
                  </a:cubicBezTo>
                  <a:cubicBezTo>
                    <a:pt x="321" y="614"/>
                    <a:pt x="314" y="623"/>
                    <a:pt x="303" y="623"/>
                  </a:cubicBezTo>
                  <a:cubicBezTo>
                    <a:pt x="298" y="623"/>
                    <a:pt x="296" y="620"/>
                    <a:pt x="294" y="617"/>
                  </a:cubicBezTo>
                  <a:cubicBezTo>
                    <a:pt x="292" y="617"/>
                    <a:pt x="292" y="618"/>
                    <a:pt x="291" y="618"/>
                  </a:cubicBezTo>
                  <a:cubicBezTo>
                    <a:pt x="291" y="613"/>
                    <a:pt x="288" y="606"/>
                    <a:pt x="286" y="604"/>
                  </a:cubicBezTo>
                  <a:cubicBezTo>
                    <a:pt x="288" y="602"/>
                    <a:pt x="290" y="600"/>
                    <a:pt x="290" y="596"/>
                  </a:cubicBezTo>
                  <a:cubicBezTo>
                    <a:pt x="290" y="592"/>
                    <a:pt x="282" y="583"/>
                    <a:pt x="280" y="581"/>
                  </a:cubicBezTo>
                  <a:cubicBezTo>
                    <a:pt x="270" y="563"/>
                    <a:pt x="257" y="546"/>
                    <a:pt x="257" y="521"/>
                  </a:cubicBezTo>
                  <a:cubicBezTo>
                    <a:pt x="257" y="516"/>
                    <a:pt x="257" y="515"/>
                    <a:pt x="257" y="513"/>
                  </a:cubicBezTo>
                  <a:cubicBezTo>
                    <a:pt x="257" y="509"/>
                    <a:pt x="253" y="508"/>
                    <a:pt x="251" y="504"/>
                  </a:cubicBezTo>
                  <a:cubicBezTo>
                    <a:pt x="243" y="490"/>
                    <a:pt x="234" y="479"/>
                    <a:pt x="234" y="461"/>
                  </a:cubicBezTo>
                  <a:cubicBezTo>
                    <a:pt x="234" y="441"/>
                    <a:pt x="252" y="436"/>
                    <a:pt x="252" y="420"/>
                  </a:cubicBezTo>
                  <a:cubicBezTo>
                    <a:pt x="252" y="413"/>
                    <a:pt x="249" y="410"/>
                    <a:pt x="249" y="404"/>
                  </a:cubicBezTo>
                  <a:cubicBezTo>
                    <a:pt x="247" y="392"/>
                    <a:pt x="244" y="387"/>
                    <a:pt x="241" y="380"/>
                  </a:cubicBezTo>
                  <a:cubicBezTo>
                    <a:pt x="239" y="375"/>
                    <a:pt x="240" y="368"/>
                    <a:pt x="237" y="363"/>
                  </a:cubicBezTo>
                  <a:cubicBezTo>
                    <a:pt x="229" y="354"/>
                    <a:pt x="213" y="344"/>
                    <a:pt x="213" y="330"/>
                  </a:cubicBezTo>
                  <a:cubicBezTo>
                    <a:pt x="213" y="327"/>
                    <a:pt x="217" y="320"/>
                    <a:pt x="219" y="319"/>
                  </a:cubicBezTo>
                  <a:cubicBezTo>
                    <a:pt x="218" y="316"/>
                    <a:pt x="219" y="315"/>
                    <a:pt x="219" y="314"/>
                  </a:cubicBezTo>
                  <a:cubicBezTo>
                    <a:pt x="219" y="311"/>
                    <a:pt x="219" y="302"/>
                    <a:pt x="222" y="300"/>
                  </a:cubicBezTo>
                  <a:cubicBezTo>
                    <a:pt x="219" y="294"/>
                    <a:pt x="214" y="288"/>
                    <a:pt x="204" y="288"/>
                  </a:cubicBezTo>
                  <a:cubicBezTo>
                    <a:pt x="199" y="288"/>
                    <a:pt x="195" y="288"/>
                    <a:pt x="192" y="288"/>
                  </a:cubicBezTo>
                  <a:cubicBezTo>
                    <a:pt x="183" y="288"/>
                    <a:pt x="181" y="271"/>
                    <a:pt x="170" y="271"/>
                  </a:cubicBezTo>
                  <a:cubicBezTo>
                    <a:pt x="155" y="271"/>
                    <a:pt x="145" y="278"/>
                    <a:pt x="134" y="281"/>
                  </a:cubicBezTo>
                  <a:cubicBezTo>
                    <a:pt x="129" y="283"/>
                    <a:pt x="128" y="286"/>
                    <a:pt x="124" y="286"/>
                  </a:cubicBezTo>
                  <a:cubicBezTo>
                    <a:pt x="119" y="286"/>
                    <a:pt x="112" y="282"/>
                    <a:pt x="106" y="282"/>
                  </a:cubicBezTo>
                  <a:cubicBezTo>
                    <a:pt x="95" y="282"/>
                    <a:pt x="90" y="288"/>
                    <a:pt x="79" y="288"/>
                  </a:cubicBezTo>
                  <a:cubicBezTo>
                    <a:pt x="76" y="288"/>
                    <a:pt x="72" y="286"/>
                    <a:pt x="71" y="286"/>
                  </a:cubicBezTo>
                  <a:cubicBezTo>
                    <a:pt x="63" y="280"/>
                    <a:pt x="46" y="270"/>
                    <a:pt x="40" y="261"/>
                  </a:cubicBezTo>
                  <a:cubicBezTo>
                    <a:pt x="34" y="252"/>
                    <a:pt x="33" y="245"/>
                    <a:pt x="26" y="240"/>
                  </a:cubicBezTo>
                  <a:cubicBezTo>
                    <a:pt x="24" y="238"/>
                    <a:pt x="8" y="225"/>
                    <a:pt x="8" y="224"/>
                  </a:cubicBezTo>
                  <a:cubicBezTo>
                    <a:pt x="7" y="222"/>
                    <a:pt x="6" y="221"/>
                    <a:pt x="5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5" y="215"/>
                    <a:pt x="4" y="213"/>
                    <a:pt x="4" y="210"/>
                  </a:cubicBezTo>
                  <a:cubicBezTo>
                    <a:pt x="4" y="206"/>
                    <a:pt x="2" y="205"/>
                    <a:pt x="0" y="201"/>
                  </a:cubicBezTo>
                  <a:cubicBezTo>
                    <a:pt x="6" y="198"/>
                    <a:pt x="12" y="182"/>
                    <a:pt x="12" y="175"/>
                  </a:cubicBezTo>
                  <a:cubicBezTo>
                    <a:pt x="12" y="162"/>
                    <a:pt x="6" y="154"/>
                    <a:pt x="6" y="143"/>
                  </a:cubicBezTo>
                  <a:cubicBezTo>
                    <a:pt x="6" y="137"/>
                    <a:pt x="13" y="134"/>
                    <a:pt x="14" y="129"/>
                  </a:cubicBezTo>
                  <a:cubicBezTo>
                    <a:pt x="18" y="118"/>
                    <a:pt x="26" y="103"/>
                    <a:pt x="33" y="93"/>
                  </a:cubicBezTo>
                  <a:cubicBezTo>
                    <a:pt x="37" y="88"/>
                    <a:pt x="45" y="88"/>
                    <a:pt x="50" y="86"/>
                  </a:cubicBezTo>
                  <a:cubicBezTo>
                    <a:pt x="54" y="83"/>
                    <a:pt x="61" y="77"/>
                    <a:pt x="63" y="73"/>
                  </a:cubicBezTo>
                  <a:cubicBezTo>
                    <a:pt x="66" y="62"/>
                    <a:pt x="62" y="57"/>
                    <a:pt x="68" y="50"/>
                  </a:cubicBezTo>
                  <a:cubicBezTo>
                    <a:pt x="75" y="41"/>
                    <a:pt x="85" y="32"/>
                    <a:pt x="92" y="23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4" y="20"/>
                    <a:pt x="94" y="18"/>
                    <a:pt x="97" y="15"/>
                  </a:cubicBezTo>
                  <a:cubicBezTo>
                    <a:pt x="104" y="20"/>
                    <a:pt x="112" y="22"/>
                    <a:pt x="122" y="22"/>
                  </a:cubicBezTo>
                  <a:cubicBezTo>
                    <a:pt x="128" y="22"/>
                    <a:pt x="129" y="19"/>
                    <a:pt x="132" y="17"/>
                  </a:cubicBezTo>
                  <a:cubicBezTo>
                    <a:pt x="144" y="12"/>
                    <a:pt x="165" y="4"/>
                    <a:pt x="178" y="4"/>
                  </a:cubicBezTo>
                  <a:cubicBezTo>
                    <a:pt x="182" y="4"/>
                    <a:pt x="185" y="7"/>
                    <a:pt x="188" y="7"/>
                  </a:cubicBezTo>
                  <a:cubicBezTo>
                    <a:pt x="191" y="7"/>
                    <a:pt x="195" y="2"/>
                    <a:pt x="200" y="2"/>
                  </a:cubicBezTo>
                  <a:cubicBezTo>
                    <a:pt x="203" y="2"/>
                    <a:pt x="205" y="4"/>
                    <a:pt x="208" y="4"/>
                  </a:cubicBezTo>
                  <a:cubicBezTo>
                    <a:pt x="214" y="4"/>
                    <a:pt x="214" y="0"/>
                    <a:pt x="220" y="0"/>
                  </a:cubicBezTo>
                  <a:cubicBezTo>
                    <a:pt x="225" y="0"/>
                    <a:pt x="224" y="5"/>
                    <a:pt x="228" y="5"/>
                  </a:cubicBezTo>
                  <a:cubicBezTo>
                    <a:pt x="230" y="5"/>
                    <a:pt x="231" y="4"/>
                    <a:pt x="233" y="3"/>
                  </a:cubicBezTo>
                  <a:cubicBezTo>
                    <a:pt x="232" y="8"/>
                    <a:pt x="228" y="7"/>
                    <a:pt x="228" y="11"/>
                  </a:cubicBezTo>
                  <a:cubicBezTo>
                    <a:pt x="228" y="14"/>
                    <a:pt x="232" y="15"/>
                    <a:pt x="232" y="17"/>
                  </a:cubicBezTo>
                  <a:cubicBezTo>
                    <a:pt x="232" y="22"/>
                    <a:pt x="228" y="24"/>
                    <a:pt x="228" y="28"/>
                  </a:cubicBezTo>
                  <a:cubicBezTo>
                    <a:pt x="228" y="35"/>
                    <a:pt x="236" y="42"/>
                    <a:pt x="241" y="42"/>
                  </a:cubicBezTo>
                  <a:cubicBezTo>
                    <a:pt x="245" y="42"/>
                    <a:pt x="247" y="42"/>
                    <a:pt x="249" y="42"/>
                  </a:cubicBezTo>
                  <a:cubicBezTo>
                    <a:pt x="268" y="42"/>
                    <a:pt x="275" y="65"/>
                    <a:pt x="296" y="65"/>
                  </a:cubicBezTo>
                  <a:cubicBezTo>
                    <a:pt x="298" y="65"/>
                    <a:pt x="302" y="62"/>
                    <a:pt x="302" y="60"/>
                  </a:cubicBezTo>
                  <a:cubicBezTo>
                    <a:pt x="302" y="58"/>
                    <a:pt x="302" y="57"/>
                    <a:pt x="302" y="55"/>
                  </a:cubicBezTo>
                  <a:cubicBezTo>
                    <a:pt x="302" y="45"/>
                    <a:pt x="309" y="45"/>
                    <a:pt x="317" y="43"/>
                  </a:cubicBezTo>
                  <a:lnTo>
                    <a:pt x="318" y="4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en-US" sz="2400">
                <a:solidFill>
                  <a:srgbClr val="000000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618494" y="3253921"/>
              <a:ext cx="1240440" cy="983926"/>
              <a:chOff x="6329473" y="3053436"/>
              <a:chExt cx="1240440" cy="983926"/>
            </a:xfrm>
            <a:grpFill/>
          </p:grpSpPr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6753280" y="3065828"/>
                <a:ext cx="126399" cy="146226"/>
              </a:xfrm>
              <a:custGeom>
                <a:avLst/>
                <a:gdLst>
                  <a:gd name="T0" fmla="*/ 21 w 52"/>
                  <a:gd name="T1" fmla="*/ 22 h 60"/>
                  <a:gd name="T2" fmla="*/ 17 w 52"/>
                  <a:gd name="T3" fmla="*/ 25 h 60"/>
                  <a:gd name="T4" fmla="*/ 11 w 52"/>
                  <a:gd name="T5" fmla="*/ 15 h 60"/>
                  <a:gd name="T6" fmla="*/ 21 w 52"/>
                  <a:gd name="T7" fmla="*/ 10 h 60"/>
                  <a:gd name="T8" fmla="*/ 32 w 52"/>
                  <a:gd name="T9" fmla="*/ 9 h 60"/>
                  <a:gd name="T10" fmla="*/ 42 w 52"/>
                  <a:gd name="T11" fmla="*/ 11 h 60"/>
                  <a:gd name="T12" fmla="*/ 50 w 52"/>
                  <a:gd name="T13" fmla="*/ 2 h 60"/>
                  <a:gd name="T14" fmla="*/ 52 w 52"/>
                  <a:gd name="T15" fmla="*/ 0 h 60"/>
                  <a:gd name="T16" fmla="*/ 50 w 52"/>
                  <a:gd name="T17" fmla="*/ 0 h 60"/>
                  <a:gd name="T18" fmla="*/ 41 w 52"/>
                  <a:gd name="T19" fmla="*/ 6 h 60"/>
                  <a:gd name="T20" fmla="*/ 39 w 52"/>
                  <a:gd name="T21" fmla="*/ 6 h 60"/>
                  <a:gd name="T22" fmla="*/ 19 w 52"/>
                  <a:gd name="T23" fmla="*/ 3 h 60"/>
                  <a:gd name="T24" fmla="*/ 8 w 52"/>
                  <a:gd name="T25" fmla="*/ 19 h 60"/>
                  <a:gd name="T26" fmla="*/ 5 w 52"/>
                  <a:gd name="T27" fmla="*/ 23 h 60"/>
                  <a:gd name="T28" fmla="*/ 0 w 52"/>
                  <a:gd name="T29" fmla="*/ 39 h 60"/>
                  <a:gd name="T30" fmla="*/ 6 w 52"/>
                  <a:gd name="T31" fmla="*/ 43 h 60"/>
                  <a:gd name="T32" fmla="*/ 6 w 52"/>
                  <a:gd name="T33" fmla="*/ 56 h 60"/>
                  <a:gd name="T34" fmla="*/ 10 w 52"/>
                  <a:gd name="T35" fmla="*/ 60 h 60"/>
                  <a:gd name="T36" fmla="*/ 15 w 52"/>
                  <a:gd name="T37" fmla="*/ 49 h 60"/>
                  <a:gd name="T38" fmla="*/ 12 w 52"/>
                  <a:gd name="T39" fmla="*/ 39 h 60"/>
                  <a:gd name="T40" fmla="*/ 16 w 52"/>
                  <a:gd name="T41" fmla="*/ 36 h 60"/>
                  <a:gd name="T42" fmla="*/ 19 w 52"/>
                  <a:gd name="T43" fmla="*/ 36 h 60"/>
                  <a:gd name="T44" fmla="*/ 17 w 52"/>
                  <a:gd name="T45" fmla="*/ 42 h 60"/>
                  <a:gd name="T46" fmla="*/ 22 w 52"/>
                  <a:gd name="T47" fmla="*/ 51 h 60"/>
                  <a:gd name="T48" fmla="*/ 22 w 52"/>
                  <a:gd name="T49" fmla="*/ 53 h 60"/>
                  <a:gd name="T50" fmla="*/ 26 w 52"/>
                  <a:gd name="T51" fmla="*/ 53 h 60"/>
                  <a:gd name="T52" fmla="*/ 32 w 52"/>
                  <a:gd name="T53" fmla="*/ 47 h 60"/>
                  <a:gd name="T54" fmla="*/ 28 w 52"/>
                  <a:gd name="T55" fmla="*/ 42 h 60"/>
                  <a:gd name="T56" fmla="*/ 29 w 52"/>
                  <a:gd name="T57" fmla="*/ 40 h 60"/>
                  <a:gd name="T58" fmla="*/ 22 w 52"/>
                  <a:gd name="T59" fmla="*/ 28 h 60"/>
                  <a:gd name="T60" fmla="*/ 37 w 52"/>
                  <a:gd name="T61" fmla="*/ 20 h 60"/>
                  <a:gd name="T62" fmla="*/ 37 w 52"/>
                  <a:gd name="T63" fmla="*/ 18 h 60"/>
                  <a:gd name="T64" fmla="*/ 20 w 52"/>
                  <a:gd name="T65" fmla="*/ 23 h 60"/>
                  <a:gd name="T66" fmla="*/ 21 w 52"/>
                  <a:gd name="T67" fmla="*/ 2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60">
                    <a:moveTo>
                      <a:pt x="21" y="22"/>
                    </a:moveTo>
                    <a:cubicBezTo>
                      <a:pt x="19" y="23"/>
                      <a:pt x="19" y="25"/>
                      <a:pt x="17" y="25"/>
                    </a:cubicBezTo>
                    <a:cubicBezTo>
                      <a:pt x="13" y="25"/>
                      <a:pt x="11" y="19"/>
                      <a:pt x="11" y="15"/>
                    </a:cubicBezTo>
                    <a:cubicBezTo>
                      <a:pt x="11" y="9"/>
                      <a:pt x="16" y="10"/>
                      <a:pt x="21" y="10"/>
                    </a:cubicBezTo>
                    <a:cubicBezTo>
                      <a:pt x="26" y="10"/>
                      <a:pt x="28" y="9"/>
                      <a:pt x="32" y="9"/>
                    </a:cubicBezTo>
                    <a:cubicBezTo>
                      <a:pt x="35" y="9"/>
                      <a:pt x="38" y="11"/>
                      <a:pt x="42" y="11"/>
                    </a:cubicBezTo>
                    <a:cubicBezTo>
                      <a:pt x="48" y="11"/>
                      <a:pt x="50" y="6"/>
                      <a:pt x="50" y="2"/>
                    </a:cubicBezTo>
                    <a:cubicBezTo>
                      <a:pt x="51" y="2"/>
                      <a:pt x="52" y="1"/>
                      <a:pt x="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2"/>
                      <a:pt x="43" y="5"/>
                      <a:pt x="41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1" y="3"/>
                      <a:pt x="8" y="12"/>
                      <a:pt x="8" y="19"/>
                    </a:cubicBezTo>
                    <a:cubicBezTo>
                      <a:pt x="8" y="21"/>
                      <a:pt x="5" y="22"/>
                      <a:pt x="5" y="23"/>
                    </a:cubicBezTo>
                    <a:cubicBezTo>
                      <a:pt x="3" y="30"/>
                      <a:pt x="0" y="33"/>
                      <a:pt x="0" y="39"/>
                    </a:cubicBezTo>
                    <a:cubicBezTo>
                      <a:pt x="0" y="42"/>
                      <a:pt x="4" y="42"/>
                      <a:pt x="6" y="43"/>
                    </a:cubicBezTo>
                    <a:cubicBezTo>
                      <a:pt x="6" y="47"/>
                      <a:pt x="6" y="53"/>
                      <a:pt x="6" y="56"/>
                    </a:cubicBezTo>
                    <a:cubicBezTo>
                      <a:pt x="6" y="58"/>
                      <a:pt x="8" y="60"/>
                      <a:pt x="10" y="60"/>
                    </a:cubicBezTo>
                    <a:cubicBezTo>
                      <a:pt x="13" y="60"/>
                      <a:pt x="15" y="50"/>
                      <a:pt x="15" y="49"/>
                    </a:cubicBezTo>
                    <a:cubicBezTo>
                      <a:pt x="15" y="45"/>
                      <a:pt x="12" y="43"/>
                      <a:pt x="12" y="39"/>
                    </a:cubicBezTo>
                    <a:cubicBezTo>
                      <a:pt x="12" y="37"/>
                      <a:pt x="14" y="36"/>
                      <a:pt x="16" y="36"/>
                    </a:cubicBezTo>
                    <a:cubicBezTo>
                      <a:pt x="17" y="36"/>
                      <a:pt x="18" y="36"/>
                      <a:pt x="19" y="36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6"/>
                      <a:pt x="22" y="47"/>
                      <a:pt x="22" y="51"/>
                    </a:cubicBezTo>
                    <a:cubicBezTo>
                      <a:pt x="22" y="52"/>
                      <a:pt x="22" y="52"/>
                      <a:pt x="22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0"/>
                      <a:pt x="32" y="50"/>
                      <a:pt x="32" y="47"/>
                    </a:cubicBezTo>
                    <a:cubicBezTo>
                      <a:pt x="31" y="47"/>
                      <a:pt x="28" y="44"/>
                      <a:pt x="28" y="42"/>
                    </a:cubicBezTo>
                    <a:cubicBezTo>
                      <a:pt x="28" y="42"/>
                      <a:pt x="29" y="41"/>
                      <a:pt x="29" y="40"/>
                    </a:cubicBezTo>
                    <a:cubicBezTo>
                      <a:pt x="27" y="40"/>
                      <a:pt x="22" y="29"/>
                      <a:pt x="22" y="28"/>
                    </a:cubicBezTo>
                    <a:cubicBezTo>
                      <a:pt x="30" y="28"/>
                      <a:pt x="31" y="22"/>
                      <a:pt x="37" y="20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7"/>
                      <a:pt x="20" y="22"/>
                      <a:pt x="20" y="23"/>
                    </a:cubicBezTo>
                    <a:lnTo>
                      <a:pt x="21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" name="Freeform 13"/>
              <p:cNvSpPr>
                <a:spLocks/>
              </p:cNvSpPr>
              <p:nvPr/>
            </p:nvSpPr>
            <p:spPr bwMode="auto">
              <a:xfrm>
                <a:off x="6485612" y="3214533"/>
                <a:ext cx="205707" cy="61960"/>
              </a:xfrm>
              <a:custGeom>
                <a:avLst/>
                <a:gdLst>
                  <a:gd name="T0" fmla="*/ 81 w 84"/>
                  <a:gd name="T1" fmla="*/ 24 h 25"/>
                  <a:gd name="T2" fmla="*/ 75 w 84"/>
                  <a:gd name="T3" fmla="*/ 22 h 25"/>
                  <a:gd name="T4" fmla="*/ 75 w 84"/>
                  <a:gd name="T5" fmla="*/ 25 h 25"/>
                  <a:gd name="T6" fmla="*/ 44 w 84"/>
                  <a:gd name="T7" fmla="*/ 20 h 25"/>
                  <a:gd name="T8" fmla="*/ 37 w 84"/>
                  <a:gd name="T9" fmla="*/ 17 h 25"/>
                  <a:gd name="T10" fmla="*/ 21 w 84"/>
                  <a:gd name="T11" fmla="*/ 15 h 25"/>
                  <a:gd name="T12" fmla="*/ 10 w 84"/>
                  <a:gd name="T13" fmla="*/ 13 h 25"/>
                  <a:gd name="T14" fmla="*/ 0 w 84"/>
                  <a:gd name="T15" fmla="*/ 7 h 25"/>
                  <a:gd name="T16" fmla="*/ 8 w 84"/>
                  <a:gd name="T17" fmla="*/ 1 h 25"/>
                  <a:gd name="T18" fmla="*/ 10 w 84"/>
                  <a:gd name="T19" fmla="*/ 2 h 25"/>
                  <a:gd name="T20" fmla="*/ 14 w 84"/>
                  <a:gd name="T21" fmla="*/ 0 h 25"/>
                  <a:gd name="T22" fmla="*/ 36 w 84"/>
                  <a:gd name="T23" fmla="*/ 10 h 25"/>
                  <a:gd name="T24" fmla="*/ 45 w 84"/>
                  <a:gd name="T25" fmla="*/ 5 h 25"/>
                  <a:gd name="T26" fmla="*/ 58 w 84"/>
                  <a:gd name="T27" fmla="*/ 10 h 25"/>
                  <a:gd name="T28" fmla="*/ 66 w 84"/>
                  <a:gd name="T29" fmla="*/ 9 h 25"/>
                  <a:gd name="T30" fmla="*/ 69 w 84"/>
                  <a:gd name="T31" fmla="*/ 9 h 25"/>
                  <a:gd name="T32" fmla="*/ 58 w 84"/>
                  <a:gd name="T33" fmla="*/ 11 h 25"/>
                  <a:gd name="T34" fmla="*/ 70 w 84"/>
                  <a:gd name="T35" fmla="*/ 15 h 25"/>
                  <a:gd name="T36" fmla="*/ 72 w 84"/>
                  <a:gd name="T37" fmla="*/ 18 h 25"/>
                  <a:gd name="T38" fmla="*/ 79 w 84"/>
                  <a:gd name="T39" fmla="*/ 18 h 25"/>
                  <a:gd name="T40" fmla="*/ 84 w 84"/>
                  <a:gd name="T41" fmla="*/ 21 h 25"/>
                  <a:gd name="T42" fmla="*/ 81 w 84"/>
                  <a:gd name="T43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4" h="25">
                    <a:moveTo>
                      <a:pt x="81" y="24"/>
                    </a:moveTo>
                    <a:cubicBezTo>
                      <a:pt x="78" y="24"/>
                      <a:pt x="78" y="22"/>
                      <a:pt x="75" y="22"/>
                    </a:cubicBezTo>
                    <a:cubicBezTo>
                      <a:pt x="74" y="22"/>
                      <a:pt x="74" y="24"/>
                      <a:pt x="75" y="25"/>
                    </a:cubicBezTo>
                    <a:cubicBezTo>
                      <a:pt x="65" y="21"/>
                      <a:pt x="56" y="20"/>
                      <a:pt x="44" y="20"/>
                    </a:cubicBezTo>
                    <a:cubicBezTo>
                      <a:pt x="41" y="20"/>
                      <a:pt x="40" y="17"/>
                      <a:pt x="37" y="17"/>
                    </a:cubicBezTo>
                    <a:cubicBezTo>
                      <a:pt x="32" y="17"/>
                      <a:pt x="27" y="16"/>
                      <a:pt x="21" y="15"/>
                    </a:cubicBezTo>
                    <a:cubicBezTo>
                      <a:pt x="17" y="13"/>
                      <a:pt x="13" y="16"/>
                      <a:pt x="10" y="13"/>
                    </a:cubicBezTo>
                    <a:cubicBezTo>
                      <a:pt x="7" y="10"/>
                      <a:pt x="5" y="7"/>
                      <a:pt x="0" y="7"/>
                    </a:cubicBezTo>
                    <a:cubicBezTo>
                      <a:pt x="1" y="6"/>
                      <a:pt x="6" y="1"/>
                      <a:pt x="8" y="1"/>
                    </a:cubicBezTo>
                    <a:cubicBezTo>
                      <a:pt x="8" y="1"/>
                      <a:pt x="9" y="2"/>
                      <a:pt x="10" y="2"/>
                    </a:cubicBezTo>
                    <a:cubicBezTo>
                      <a:pt x="12" y="2"/>
                      <a:pt x="13" y="0"/>
                      <a:pt x="14" y="0"/>
                    </a:cubicBezTo>
                    <a:cubicBezTo>
                      <a:pt x="23" y="0"/>
                      <a:pt x="27" y="10"/>
                      <a:pt x="36" y="10"/>
                    </a:cubicBezTo>
                    <a:cubicBezTo>
                      <a:pt x="41" y="10"/>
                      <a:pt x="41" y="5"/>
                      <a:pt x="45" y="5"/>
                    </a:cubicBezTo>
                    <a:cubicBezTo>
                      <a:pt x="51" y="5"/>
                      <a:pt x="53" y="10"/>
                      <a:pt x="58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11"/>
                      <a:pt x="59" y="12"/>
                      <a:pt x="58" y="11"/>
                    </a:cubicBezTo>
                    <a:cubicBezTo>
                      <a:pt x="61" y="14"/>
                      <a:pt x="65" y="15"/>
                      <a:pt x="70" y="15"/>
                    </a:cubicBezTo>
                    <a:cubicBezTo>
                      <a:pt x="72" y="15"/>
                      <a:pt x="72" y="17"/>
                      <a:pt x="72" y="18"/>
                    </a:cubicBezTo>
                    <a:cubicBezTo>
                      <a:pt x="74" y="20"/>
                      <a:pt x="77" y="17"/>
                      <a:pt x="79" y="18"/>
                    </a:cubicBezTo>
                    <a:cubicBezTo>
                      <a:pt x="82" y="19"/>
                      <a:pt x="82" y="20"/>
                      <a:pt x="84" y="21"/>
                    </a:cubicBezTo>
                    <a:cubicBezTo>
                      <a:pt x="83" y="22"/>
                      <a:pt x="81" y="24"/>
                      <a:pt x="81" y="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Freeform 14"/>
              <p:cNvSpPr>
                <a:spLocks/>
              </p:cNvSpPr>
              <p:nvPr/>
            </p:nvSpPr>
            <p:spPr bwMode="auto">
              <a:xfrm>
                <a:off x="6774346" y="3264101"/>
                <a:ext cx="61960" cy="14870"/>
              </a:xfrm>
              <a:custGeom>
                <a:avLst/>
                <a:gdLst>
                  <a:gd name="T0" fmla="*/ 17 w 25"/>
                  <a:gd name="T1" fmla="*/ 6 h 6"/>
                  <a:gd name="T2" fmla="*/ 7 w 25"/>
                  <a:gd name="T3" fmla="*/ 6 h 6"/>
                  <a:gd name="T4" fmla="*/ 0 w 25"/>
                  <a:gd name="T5" fmla="*/ 3 h 6"/>
                  <a:gd name="T6" fmla="*/ 6 w 25"/>
                  <a:gd name="T7" fmla="*/ 1 h 6"/>
                  <a:gd name="T8" fmla="*/ 17 w 25"/>
                  <a:gd name="T9" fmla="*/ 3 h 6"/>
                  <a:gd name="T10" fmla="*/ 25 w 25"/>
                  <a:gd name="T11" fmla="*/ 0 h 6"/>
                  <a:gd name="T12" fmla="*/ 17 w 25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">
                    <a:moveTo>
                      <a:pt x="17" y="6"/>
                    </a:moveTo>
                    <a:cubicBezTo>
                      <a:pt x="13" y="6"/>
                      <a:pt x="9" y="6"/>
                      <a:pt x="7" y="6"/>
                    </a:cubicBezTo>
                    <a:cubicBezTo>
                      <a:pt x="5" y="6"/>
                      <a:pt x="0" y="6"/>
                      <a:pt x="0" y="3"/>
                    </a:cubicBezTo>
                    <a:cubicBezTo>
                      <a:pt x="0" y="0"/>
                      <a:pt x="4" y="1"/>
                      <a:pt x="6" y="1"/>
                    </a:cubicBezTo>
                    <a:cubicBezTo>
                      <a:pt x="11" y="1"/>
                      <a:pt x="13" y="3"/>
                      <a:pt x="17" y="3"/>
                    </a:cubicBezTo>
                    <a:cubicBezTo>
                      <a:pt x="21" y="3"/>
                      <a:pt x="23" y="1"/>
                      <a:pt x="25" y="0"/>
                    </a:cubicBezTo>
                    <a:cubicBezTo>
                      <a:pt x="23" y="4"/>
                      <a:pt x="21" y="4"/>
                      <a:pt x="17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Freeform 15"/>
              <p:cNvSpPr>
                <a:spLocks/>
              </p:cNvSpPr>
              <p:nvPr/>
            </p:nvSpPr>
            <p:spPr bwMode="auto">
              <a:xfrm>
                <a:off x="6713625" y="3266579"/>
                <a:ext cx="44611" cy="14870"/>
              </a:xfrm>
              <a:custGeom>
                <a:avLst/>
                <a:gdLst>
                  <a:gd name="T0" fmla="*/ 18 w 18"/>
                  <a:gd name="T1" fmla="*/ 4 h 6"/>
                  <a:gd name="T2" fmla="*/ 15 w 18"/>
                  <a:gd name="T3" fmla="*/ 4 h 6"/>
                  <a:gd name="T4" fmla="*/ 13 w 18"/>
                  <a:gd name="T5" fmla="*/ 3 h 6"/>
                  <a:gd name="T6" fmla="*/ 6 w 18"/>
                  <a:gd name="T7" fmla="*/ 6 h 6"/>
                  <a:gd name="T8" fmla="*/ 0 w 18"/>
                  <a:gd name="T9" fmla="*/ 4 h 6"/>
                  <a:gd name="T10" fmla="*/ 5 w 18"/>
                  <a:gd name="T11" fmla="*/ 1 h 6"/>
                  <a:gd name="T12" fmla="*/ 11 w 18"/>
                  <a:gd name="T13" fmla="*/ 2 h 6"/>
                  <a:gd name="T14" fmla="*/ 11 w 18"/>
                  <a:gd name="T15" fmla="*/ 0 h 6"/>
                  <a:gd name="T16" fmla="*/ 18 w 18"/>
                  <a:gd name="T17" fmla="*/ 0 h 6"/>
                  <a:gd name="T18" fmla="*/ 18 w 18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0" y="4"/>
                      <a:pt x="9" y="6"/>
                      <a:pt x="6" y="6"/>
                    </a:cubicBezTo>
                    <a:cubicBezTo>
                      <a:pt x="4" y="6"/>
                      <a:pt x="0" y="5"/>
                      <a:pt x="0" y="4"/>
                    </a:cubicBezTo>
                    <a:cubicBezTo>
                      <a:pt x="0" y="1"/>
                      <a:pt x="3" y="1"/>
                      <a:pt x="5" y="1"/>
                    </a:cubicBezTo>
                    <a:cubicBezTo>
                      <a:pt x="8" y="1"/>
                      <a:pt x="9" y="2"/>
                      <a:pt x="11" y="2"/>
                    </a:cubicBezTo>
                    <a:cubicBezTo>
                      <a:pt x="11" y="1"/>
                      <a:pt x="11" y="1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"/>
                      <a:pt x="17" y="4"/>
                      <a:pt x="18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Freeform 16"/>
              <p:cNvSpPr>
                <a:spLocks/>
              </p:cNvSpPr>
              <p:nvPr/>
            </p:nvSpPr>
            <p:spPr bwMode="auto">
              <a:xfrm>
                <a:off x="6760715" y="3283928"/>
                <a:ext cx="30980" cy="24784"/>
              </a:xfrm>
              <a:custGeom>
                <a:avLst/>
                <a:gdLst>
                  <a:gd name="T0" fmla="*/ 9 w 13"/>
                  <a:gd name="T1" fmla="*/ 10 h 10"/>
                  <a:gd name="T2" fmla="*/ 8 w 13"/>
                  <a:gd name="T3" fmla="*/ 6 h 10"/>
                  <a:gd name="T4" fmla="*/ 0 w 13"/>
                  <a:gd name="T5" fmla="*/ 3 h 10"/>
                  <a:gd name="T6" fmla="*/ 6 w 13"/>
                  <a:gd name="T7" fmla="*/ 1 h 10"/>
                  <a:gd name="T8" fmla="*/ 8 w 13"/>
                  <a:gd name="T9" fmla="*/ 1 h 10"/>
                  <a:gd name="T10" fmla="*/ 13 w 13"/>
                  <a:gd name="T11" fmla="*/ 8 h 10"/>
                  <a:gd name="T12" fmla="*/ 10 w 13"/>
                  <a:gd name="T13" fmla="*/ 10 h 10"/>
                  <a:gd name="T14" fmla="*/ 9 w 13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0">
                    <a:moveTo>
                      <a:pt x="9" y="10"/>
                    </a:moveTo>
                    <a:cubicBezTo>
                      <a:pt x="8" y="10"/>
                      <a:pt x="8" y="7"/>
                      <a:pt x="8" y="6"/>
                    </a:cubicBezTo>
                    <a:cubicBezTo>
                      <a:pt x="5" y="6"/>
                      <a:pt x="0" y="6"/>
                      <a:pt x="0" y="3"/>
                    </a:cubicBezTo>
                    <a:cubicBezTo>
                      <a:pt x="0" y="0"/>
                      <a:pt x="4" y="1"/>
                      <a:pt x="6" y="1"/>
                    </a:cubicBezTo>
                    <a:cubicBezTo>
                      <a:pt x="6" y="1"/>
                      <a:pt x="8" y="1"/>
                      <a:pt x="8" y="1"/>
                    </a:cubicBezTo>
                    <a:cubicBezTo>
                      <a:pt x="8" y="5"/>
                      <a:pt x="13" y="4"/>
                      <a:pt x="13" y="8"/>
                    </a:cubicBezTo>
                    <a:cubicBezTo>
                      <a:pt x="13" y="9"/>
                      <a:pt x="11" y="10"/>
                      <a:pt x="10" y="10"/>
                    </a:cubicBezTo>
                    <a:cubicBezTo>
                      <a:pt x="10" y="10"/>
                      <a:pt x="10" y="10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" name="Freeform 17"/>
              <p:cNvSpPr>
                <a:spLocks/>
              </p:cNvSpPr>
              <p:nvPr/>
            </p:nvSpPr>
            <p:spPr bwMode="auto">
              <a:xfrm>
                <a:off x="6698755" y="3266579"/>
                <a:ext cx="12392" cy="12392"/>
              </a:xfrm>
              <a:custGeom>
                <a:avLst/>
                <a:gdLst>
                  <a:gd name="T0" fmla="*/ 0 w 5"/>
                  <a:gd name="T1" fmla="*/ 0 h 5"/>
                  <a:gd name="T2" fmla="*/ 2 w 5"/>
                  <a:gd name="T3" fmla="*/ 0 h 5"/>
                  <a:gd name="T4" fmla="*/ 5 w 5"/>
                  <a:gd name="T5" fmla="*/ 2 h 5"/>
                  <a:gd name="T6" fmla="*/ 2 w 5"/>
                  <a:gd name="T7" fmla="*/ 5 h 5"/>
                  <a:gd name="T8" fmla="*/ 0 w 5"/>
                  <a:gd name="T9" fmla="*/ 3 h 5"/>
                  <a:gd name="T10" fmla="*/ 0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4" y="0"/>
                      <a:pt x="4" y="1"/>
                      <a:pt x="5" y="2"/>
                    </a:cubicBezTo>
                    <a:cubicBezTo>
                      <a:pt x="5" y="3"/>
                      <a:pt x="4" y="5"/>
                      <a:pt x="2" y="5"/>
                    </a:cubicBezTo>
                    <a:cubicBezTo>
                      <a:pt x="1" y="5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Freeform 18"/>
              <p:cNvSpPr>
                <a:spLocks/>
              </p:cNvSpPr>
              <p:nvPr/>
            </p:nvSpPr>
            <p:spPr bwMode="auto">
              <a:xfrm>
                <a:off x="6848699" y="3266579"/>
                <a:ext cx="70635" cy="42133"/>
              </a:xfrm>
              <a:custGeom>
                <a:avLst/>
                <a:gdLst>
                  <a:gd name="T0" fmla="*/ 12 w 29"/>
                  <a:gd name="T1" fmla="*/ 9 h 17"/>
                  <a:gd name="T2" fmla="*/ 11 w 29"/>
                  <a:gd name="T3" fmla="*/ 12 h 17"/>
                  <a:gd name="T4" fmla="*/ 2 w 29"/>
                  <a:gd name="T5" fmla="*/ 17 h 17"/>
                  <a:gd name="T6" fmla="*/ 0 w 29"/>
                  <a:gd name="T7" fmla="*/ 15 h 17"/>
                  <a:gd name="T8" fmla="*/ 10 w 29"/>
                  <a:gd name="T9" fmla="*/ 7 h 17"/>
                  <a:gd name="T10" fmla="*/ 11 w 29"/>
                  <a:gd name="T11" fmla="*/ 4 h 17"/>
                  <a:gd name="T12" fmla="*/ 29 w 29"/>
                  <a:gd name="T13" fmla="*/ 2 h 17"/>
                  <a:gd name="T14" fmla="*/ 12 w 29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17">
                    <a:moveTo>
                      <a:pt x="12" y="9"/>
                    </a:moveTo>
                    <a:cubicBezTo>
                      <a:pt x="11" y="9"/>
                      <a:pt x="12" y="11"/>
                      <a:pt x="11" y="12"/>
                    </a:cubicBezTo>
                    <a:cubicBezTo>
                      <a:pt x="10" y="14"/>
                      <a:pt x="5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8"/>
                      <a:pt x="5" y="8"/>
                      <a:pt x="10" y="7"/>
                    </a:cubicBezTo>
                    <a:cubicBezTo>
                      <a:pt x="11" y="7"/>
                      <a:pt x="11" y="5"/>
                      <a:pt x="11" y="4"/>
                    </a:cubicBezTo>
                    <a:cubicBezTo>
                      <a:pt x="14" y="1"/>
                      <a:pt x="27" y="0"/>
                      <a:pt x="29" y="2"/>
                    </a:cubicBezTo>
                    <a:cubicBezTo>
                      <a:pt x="26" y="6"/>
                      <a:pt x="17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" name="Freeform 19"/>
              <p:cNvSpPr>
                <a:spLocks/>
              </p:cNvSpPr>
              <p:nvPr/>
            </p:nvSpPr>
            <p:spPr bwMode="auto">
              <a:xfrm>
                <a:off x="7058123" y="3210815"/>
                <a:ext cx="12392" cy="28502"/>
              </a:xfrm>
              <a:custGeom>
                <a:avLst/>
                <a:gdLst>
                  <a:gd name="T0" fmla="*/ 4 w 5"/>
                  <a:gd name="T1" fmla="*/ 0 h 12"/>
                  <a:gd name="T2" fmla="*/ 5 w 5"/>
                  <a:gd name="T3" fmla="*/ 3 h 12"/>
                  <a:gd name="T4" fmla="*/ 3 w 5"/>
                  <a:gd name="T5" fmla="*/ 6 h 12"/>
                  <a:gd name="T6" fmla="*/ 1 w 5"/>
                  <a:gd name="T7" fmla="*/ 12 h 12"/>
                  <a:gd name="T8" fmla="*/ 0 w 5"/>
                  <a:gd name="T9" fmla="*/ 10 h 12"/>
                  <a:gd name="T10" fmla="*/ 3 w 5"/>
                  <a:gd name="T11" fmla="*/ 5 h 12"/>
                  <a:gd name="T12" fmla="*/ 4 w 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4" y="0"/>
                    </a:moveTo>
                    <a:cubicBezTo>
                      <a:pt x="5" y="2"/>
                      <a:pt x="5" y="1"/>
                      <a:pt x="5" y="3"/>
                    </a:cubicBezTo>
                    <a:cubicBezTo>
                      <a:pt x="5" y="5"/>
                      <a:pt x="5" y="6"/>
                      <a:pt x="3" y="6"/>
                    </a:cubicBezTo>
                    <a:cubicBezTo>
                      <a:pt x="3" y="9"/>
                      <a:pt x="4" y="12"/>
                      <a:pt x="1" y="12"/>
                    </a:cubicBezTo>
                    <a:cubicBezTo>
                      <a:pt x="1" y="12"/>
                      <a:pt x="0" y="10"/>
                      <a:pt x="0" y="10"/>
                    </a:cubicBezTo>
                    <a:cubicBezTo>
                      <a:pt x="0" y="7"/>
                      <a:pt x="3" y="6"/>
                      <a:pt x="3" y="5"/>
                    </a:cubicBezTo>
                    <a:cubicBezTo>
                      <a:pt x="3" y="3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Freeform 20"/>
              <p:cNvSpPr>
                <a:spLocks/>
              </p:cNvSpPr>
              <p:nvPr/>
            </p:nvSpPr>
            <p:spPr bwMode="auto">
              <a:xfrm>
                <a:off x="6899505" y="3156290"/>
                <a:ext cx="19827" cy="22306"/>
              </a:xfrm>
              <a:custGeom>
                <a:avLst/>
                <a:gdLst>
                  <a:gd name="T0" fmla="*/ 8 w 8"/>
                  <a:gd name="T1" fmla="*/ 5 h 9"/>
                  <a:gd name="T2" fmla="*/ 5 w 8"/>
                  <a:gd name="T3" fmla="*/ 9 h 9"/>
                  <a:gd name="T4" fmla="*/ 0 w 8"/>
                  <a:gd name="T5" fmla="*/ 3 h 9"/>
                  <a:gd name="T6" fmla="*/ 8 w 8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8" y="5"/>
                    </a:moveTo>
                    <a:cubicBezTo>
                      <a:pt x="8" y="5"/>
                      <a:pt x="6" y="9"/>
                      <a:pt x="5" y="9"/>
                    </a:cubicBezTo>
                    <a:cubicBezTo>
                      <a:pt x="3" y="9"/>
                      <a:pt x="0" y="5"/>
                      <a:pt x="0" y="3"/>
                    </a:cubicBezTo>
                    <a:cubicBezTo>
                      <a:pt x="0" y="0"/>
                      <a:pt x="8" y="2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" name="Freeform 21"/>
              <p:cNvSpPr>
                <a:spLocks/>
              </p:cNvSpPr>
              <p:nvPr/>
            </p:nvSpPr>
            <p:spPr bwMode="auto">
              <a:xfrm>
                <a:off x="6936681" y="3158768"/>
                <a:ext cx="55764" cy="14870"/>
              </a:xfrm>
              <a:custGeom>
                <a:avLst/>
                <a:gdLst>
                  <a:gd name="T0" fmla="*/ 20 w 23"/>
                  <a:gd name="T1" fmla="*/ 0 h 6"/>
                  <a:gd name="T2" fmla="*/ 23 w 23"/>
                  <a:gd name="T3" fmla="*/ 6 h 6"/>
                  <a:gd name="T4" fmla="*/ 21 w 23"/>
                  <a:gd name="T5" fmla="*/ 6 h 6"/>
                  <a:gd name="T6" fmla="*/ 11 w 23"/>
                  <a:gd name="T7" fmla="*/ 3 h 6"/>
                  <a:gd name="T8" fmla="*/ 5 w 23"/>
                  <a:gd name="T9" fmla="*/ 3 h 6"/>
                  <a:gd name="T10" fmla="*/ 0 w 23"/>
                  <a:gd name="T11" fmla="*/ 2 h 6"/>
                  <a:gd name="T12" fmla="*/ 2 w 23"/>
                  <a:gd name="T13" fmla="*/ 0 h 6"/>
                  <a:gd name="T14" fmla="*/ 14 w 23"/>
                  <a:gd name="T15" fmla="*/ 0 h 6"/>
                  <a:gd name="T16" fmla="*/ 19 w 23"/>
                  <a:gd name="T17" fmla="*/ 1 h 6"/>
                  <a:gd name="T18" fmla="*/ 20 w 23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">
                    <a:moveTo>
                      <a:pt x="20" y="0"/>
                    </a:moveTo>
                    <a:cubicBezTo>
                      <a:pt x="20" y="3"/>
                      <a:pt x="23" y="3"/>
                      <a:pt x="23" y="6"/>
                    </a:cubicBezTo>
                    <a:cubicBezTo>
                      <a:pt x="23" y="6"/>
                      <a:pt x="22" y="6"/>
                      <a:pt x="21" y="6"/>
                    </a:cubicBezTo>
                    <a:cubicBezTo>
                      <a:pt x="17" y="6"/>
                      <a:pt x="15" y="3"/>
                      <a:pt x="11" y="3"/>
                    </a:cubicBezTo>
                    <a:cubicBezTo>
                      <a:pt x="8" y="3"/>
                      <a:pt x="7" y="3"/>
                      <a:pt x="5" y="3"/>
                    </a:cubicBezTo>
                    <a:cubicBezTo>
                      <a:pt x="4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7" y="1"/>
                      <a:pt x="19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" name="Freeform 22"/>
              <p:cNvSpPr>
                <a:spLocks/>
              </p:cNvSpPr>
              <p:nvPr/>
            </p:nvSpPr>
            <p:spPr bwMode="auto">
              <a:xfrm>
                <a:off x="6926768" y="3053436"/>
                <a:ext cx="23545" cy="54525"/>
              </a:xfrm>
              <a:custGeom>
                <a:avLst/>
                <a:gdLst>
                  <a:gd name="T0" fmla="*/ 3 w 10"/>
                  <a:gd name="T1" fmla="*/ 18 h 22"/>
                  <a:gd name="T2" fmla="*/ 3 w 10"/>
                  <a:gd name="T3" fmla="*/ 16 h 22"/>
                  <a:gd name="T4" fmla="*/ 9 w 10"/>
                  <a:gd name="T5" fmla="*/ 15 h 22"/>
                  <a:gd name="T6" fmla="*/ 7 w 10"/>
                  <a:gd name="T7" fmla="*/ 11 h 22"/>
                  <a:gd name="T8" fmla="*/ 10 w 10"/>
                  <a:gd name="T9" fmla="*/ 7 h 22"/>
                  <a:gd name="T10" fmla="*/ 2 w 10"/>
                  <a:gd name="T11" fmla="*/ 0 h 22"/>
                  <a:gd name="T12" fmla="*/ 0 w 10"/>
                  <a:gd name="T13" fmla="*/ 5 h 22"/>
                  <a:gd name="T14" fmla="*/ 2 w 10"/>
                  <a:gd name="T15" fmla="*/ 13 h 22"/>
                  <a:gd name="T16" fmla="*/ 2 w 10"/>
                  <a:gd name="T17" fmla="*/ 17 h 22"/>
                  <a:gd name="T18" fmla="*/ 6 w 10"/>
                  <a:gd name="T19" fmla="*/ 22 h 22"/>
                  <a:gd name="T20" fmla="*/ 3 w 10"/>
                  <a:gd name="T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22">
                    <a:moveTo>
                      <a:pt x="3" y="18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5" y="16"/>
                      <a:pt x="8" y="15"/>
                      <a:pt x="9" y="15"/>
                    </a:cubicBezTo>
                    <a:cubicBezTo>
                      <a:pt x="9" y="13"/>
                      <a:pt x="7" y="12"/>
                      <a:pt x="7" y="11"/>
                    </a:cubicBezTo>
                    <a:cubicBezTo>
                      <a:pt x="7" y="9"/>
                      <a:pt x="10" y="9"/>
                      <a:pt x="10" y="7"/>
                    </a:cubicBezTo>
                    <a:cubicBezTo>
                      <a:pt x="5" y="6"/>
                      <a:pt x="3" y="4"/>
                      <a:pt x="2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9"/>
                      <a:pt x="2" y="10"/>
                      <a:pt x="2" y="13"/>
                    </a:cubicBezTo>
                    <a:cubicBezTo>
                      <a:pt x="2" y="16"/>
                      <a:pt x="2" y="15"/>
                      <a:pt x="2" y="17"/>
                    </a:cubicBezTo>
                    <a:cubicBezTo>
                      <a:pt x="2" y="19"/>
                      <a:pt x="3" y="22"/>
                      <a:pt x="6" y="22"/>
                    </a:cubicBezTo>
                    <a:cubicBezTo>
                      <a:pt x="4" y="20"/>
                      <a:pt x="4" y="19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" name="Freeform 23"/>
              <p:cNvSpPr>
                <a:spLocks/>
              </p:cNvSpPr>
              <p:nvPr/>
            </p:nvSpPr>
            <p:spPr bwMode="auto">
              <a:xfrm>
                <a:off x="7349336" y="3181074"/>
                <a:ext cx="78070" cy="45851"/>
              </a:xfrm>
              <a:custGeom>
                <a:avLst/>
                <a:gdLst>
                  <a:gd name="T0" fmla="*/ 8 w 32"/>
                  <a:gd name="T1" fmla="*/ 18 h 19"/>
                  <a:gd name="T2" fmla="*/ 0 w 32"/>
                  <a:gd name="T3" fmla="*/ 12 h 19"/>
                  <a:gd name="T4" fmla="*/ 9 w 32"/>
                  <a:gd name="T5" fmla="*/ 12 h 19"/>
                  <a:gd name="T6" fmla="*/ 12 w 32"/>
                  <a:gd name="T7" fmla="*/ 11 h 19"/>
                  <a:gd name="T8" fmla="*/ 23 w 32"/>
                  <a:gd name="T9" fmla="*/ 9 h 19"/>
                  <a:gd name="T10" fmla="*/ 29 w 32"/>
                  <a:gd name="T11" fmla="*/ 0 h 19"/>
                  <a:gd name="T12" fmla="*/ 32 w 32"/>
                  <a:gd name="T13" fmla="*/ 5 h 19"/>
                  <a:gd name="T14" fmla="*/ 26 w 32"/>
                  <a:gd name="T15" fmla="*/ 15 h 19"/>
                  <a:gd name="T16" fmla="*/ 12 w 32"/>
                  <a:gd name="T17" fmla="*/ 19 h 19"/>
                  <a:gd name="T18" fmla="*/ 7 w 32"/>
                  <a:gd name="T19" fmla="*/ 16 h 19"/>
                  <a:gd name="T20" fmla="*/ 8 w 32"/>
                  <a:gd name="T2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19">
                    <a:moveTo>
                      <a:pt x="8" y="18"/>
                    </a:moveTo>
                    <a:cubicBezTo>
                      <a:pt x="6" y="15"/>
                      <a:pt x="1" y="16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2" y="11"/>
                      <a:pt x="12" y="11"/>
                    </a:cubicBezTo>
                    <a:cubicBezTo>
                      <a:pt x="16" y="9"/>
                      <a:pt x="21" y="10"/>
                      <a:pt x="23" y="9"/>
                    </a:cubicBezTo>
                    <a:cubicBezTo>
                      <a:pt x="27" y="7"/>
                      <a:pt x="25" y="0"/>
                      <a:pt x="29" y="0"/>
                    </a:cubicBezTo>
                    <a:cubicBezTo>
                      <a:pt x="31" y="0"/>
                      <a:pt x="32" y="3"/>
                      <a:pt x="32" y="5"/>
                    </a:cubicBezTo>
                    <a:cubicBezTo>
                      <a:pt x="32" y="11"/>
                      <a:pt x="26" y="9"/>
                      <a:pt x="26" y="15"/>
                    </a:cubicBezTo>
                    <a:cubicBezTo>
                      <a:pt x="21" y="16"/>
                      <a:pt x="18" y="19"/>
                      <a:pt x="12" y="19"/>
                    </a:cubicBezTo>
                    <a:cubicBezTo>
                      <a:pt x="11" y="19"/>
                      <a:pt x="7" y="17"/>
                      <a:pt x="7" y="16"/>
                    </a:cubicBezTo>
                    <a:lnTo>
                      <a:pt x="8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" name="Freeform 24"/>
              <p:cNvSpPr>
                <a:spLocks/>
              </p:cNvSpPr>
              <p:nvPr/>
            </p:nvSpPr>
            <p:spPr bwMode="auto">
              <a:xfrm>
                <a:off x="6992446" y="3103004"/>
                <a:ext cx="406458" cy="211904"/>
              </a:xfrm>
              <a:custGeom>
                <a:avLst/>
                <a:gdLst>
                  <a:gd name="T0" fmla="*/ 83 w 166"/>
                  <a:gd name="T1" fmla="*/ 18 h 87"/>
                  <a:gd name="T2" fmla="*/ 104 w 166"/>
                  <a:gd name="T3" fmla="*/ 25 h 87"/>
                  <a:gd name="T4" fmla="*/ 112 w 166"/>
                  <a:gd name="T5" fmla="*/ 29 h 87"/>
                  <a:gd name="T6" fmla="*/ 116 w 166"/>
                  <a:gd name="T7" fmla="*/ 32 h 87"/>
                  <a:gd name="T8" fmla="*/ 132 w 166"/>
                  <a:gd name="T9" fmla="*/ 46 h 87"/>
                  <a:gd name="T10" fmla="*/ 141 w 166"/>
                  <a:gd name="T11" fmla="*/ 51 h 87"/>
                  <a:gd name="T12" fmla="*/ 135 w 166"/>
                  <a:gd name="T13" fmla="*/ 56 h 87"/>
                  <a:gd name="T14" fmla="*/ 141 w 166"/>
                  <a:gd name="T15" fmla="*/ 62 h 87"/>
                  <a:gd name="T16" fmla="*/ 145 w 166"/>
                  <a:gd name="T17" fmla="*/ 71 h 87"/>
                  <a:gd name="T18" fmla="*/ 152 w 166"/>
                  <a:gd name="T19" fmla="*/ 74 h 87"/>
                  <a:gd name="T20" fmla="*/ 154 w 166"/>
                  <a:gd name="T21" fmla="*/ 77 h 87"/>
                  <a:gd name="T22" fmla="*/ 157 w 166"/>
                  <a:gd name="T23" fmla="*/ 77 h 87"/>
                  <a:gd name="T24" fmla="*/ 160 w 166"/>
                  <a:gd name="T25" fmla="*/ 81 h 87"/>
                  <a:gd name="T26" fmla="*/ 166 w 166"/>
                  <a:gd name="T27" fmla="*/ 82 h 87"/>
                  <a:gd name="T28" fmla="*/ 162 w 166"/>
                  <a:gd name="T29" fmla="*/ 87 h 87"/>
                  <a:gd name="T30" fmla="*/ 160 w 166"/>
                  <a:gd name="T31" fmla="*/ 87 h 87"/>
                  <a:gd name="T32" fmla="*/ 155 w 166"/>
                  <a:gd name="T33" fmla="*/ 83 h 87"/>
                  <a:gd name="T34" fmla="*/ 148 w 166"/>
                  <a:gd name="T35" fmla="*/ 83 h 87"/>
                  <a:gd name="T36" fmla="*/ 137 w 166"/>
                  <a:gd name="T37" fmla="*/ 76 h 87"/>
                  <a:gd name="T38" fmla="*/ 134 w 166"/>
                  <a:gd name="T39" fmla="*/ 74 h 87"/>
                  <a:gd name="T40" fmla="*/ 113 w 166"/>
                  <a:gd name="T41" fmla="*/ 60 h 87"/>
                  <a:gd name="T42" fmla="*/ 103 w 166"/>
                  <a:gd name="T43" fmla="*/ 67 h 87"/>
                  <a:gd name="T44" fmla="*/ 101 w 166"/>
                  <a:gd name="T45" fmla="*/ 74 h 87"/>
                  <a:gd name="T46" fmla="*/ 90 w 166"/>
                  <a:gd name="T47" fmla="*/ 74 h 87"/>
                  <a:gd name="T48" fmla="*/ 74 w 166"/>
                  <a:gd name="T49" fmla="*/ 65 h 87"/>
                  <a:gd name="T50" fmla="*/ 69 w 166"/>
                  <a:gd name="T51" fmla="*/ 67 h 87"/>
                  <a:gd name="T52" fmla="*/ 63 w 166"/>
                  <a:gd name="T53" fmla="*/ 67 h 87"/>
                  <a:gd name="T54" fmla="*/ 59 w 166"/>
                  <a:gd name="T55" fmla="*/ 64 h 87"/>
                  <a:gd name="T56" fmla="*/ 66 w 166"/>
                  <a:gd name="T57" fmla="*/ 59 h 87"/>
                  <a:gd name="T58" fmla="*/ 62 w 166"/>
                  <a:gd name="T59" fmla="*/ 46 h 87"/>
                  <a:gd name="T60" fmla="*/ 50 w 166"/>
                  <a:gd name="T61" fmla="*/ 38 h 87"/>
                  <a:gd name="T62" fmla="*/ 34 w 166"/>
                  <a:gd name="T63" fmla="*/ 35 h 87"/>
                  <a:gd name="T64" fmla="*/ 24 w 166"/>
                  <a:gd name="T65" fmla="*/ 29 h 87"/>
                  <a:gd name="T66" fmla="*/ 24 w 166"/>
                  <a:gd name="T67" fmla="*/ 27 h 87"/>
                  <a:gd name="T68" fmla="*/ 20 w 166"/>
                  <a:gd name="T69" fmla="*/ 32 h 87"/>
                  <a:gd name="T70" fmla="*/ 17 w 166"/>
                  <a:gd name="T71" fmla="*/ 31 h 87"/>
                  <a:gd name="T72" fmla="*/ 15 w 166"/>
                  <a:gd name="T73" fmla="*/ 25 h 87"/>
                  <a:gd name="T74" fmla="*/ 10 w 166"/>
                  <a:gd name="T75" fmla="*/ 21 h 87"/>
                  <a:gd name="T76" fmla="*/ 25 w 166"/>
                  <a:gd name="T77" fmla="*/ 17 h 87"/>
                  <a:gd name="T78" fmla="*/ 23 w 166"/>
                  <a:gd name="T79" fmla="*/ 17 h 87"/>
                  <a:gd name="T80" fmla="*/ 14 w 166"/>
                  <a:gd name="T81" fmla="*/ 18 h 87"/>
                  <a:gd name="T82" fmla="*/ 10 w 166"/>
                  <a:gd name="T83" fmla="*/ 17 h 87"/>
                  <a:gd name="T84" fmla="*/ 9 w 166"/>
                  <a:gd name="T85" fmla="*/ 14 h 87"/>
                  <a:gd name="T86" fmla="*/ 0 w 166"/>
                  <a:gd name="T87" fmla="*/ 8 h 87"/>
                  <a:gd name="T88" fmla="*/ 4 w 166"/>
                  <a:gd name="T89" fmla="*/ 5 h 87"/>
                  <a:gd name="T90" fmla="*/ 14 w 166"/>
                  <a:gd name="T91" fmla="*/ 0 h 87"/>
                  <a:gd name="T92" fmla="*/ 28 w 166"/>
                  <a:gd name="T93" fmla="*/ 6 h 87"/>
                  <a:gd name="T94" fmla="*/ 28 w 166"/>
                  <a:gd name="T95" fmla="*/ 17 h 87"/>
                  <a:gd name="T96" fmla="*/ 32 w 166"/>
                  <a:gd name="T97" fmla="*/ 19 h 87"/>
                  <a:gd name="T98" fmla="*/ 38 w 166"/>
                  <a:gd name="T99" fmla="*/ 25 h 87"/>
                  <a:gd name="T100" fmla="*/ 43 w 166"/>
                  <a:gd name="T101" fmla="*/ 20 h 87"/>
                  <a:gd name="T102" fmla="*/ 50 w 166"/>
                  <a:gd name="T103" fmla="*/ 16 h 87"/>
                  <a:gd name="T104" fmla="*/ 60 w 166"/>
                  <a:gd name="T105" fmla="*/ 10 h 87"/>
                  <a:gd name="T106" fmla="*/ 63 w 166"/>
                  <a:gd name="T107" fmla="*/ 11 h 87"/>
                  <a:gd name="T108" fmla="*/ 71 w 166"/>
                  <a:gd name="T109" fmla="*/ 17 h 87"/>
                  <a:gd name="T110" fmla="*/ 78 w 166"/>
                  <a:gd name="T111" fmla="*/ 17 h 87"/>
                  <a:gd name="T112" fmla="*/ 84 w 166"/>
                  <a:gd name="T113" fmla="*/ 19 h 87"/>
                  <a:gd name="T114" fmla="*/ 84 w 166"/>
                  <a:gd name="T115" fmla="*/ 20 h 87"/>
                  <a:gd name="T116" fmla="*/ 83 w 166"/>
                  <a:gd name="T117" fmla="*/ 1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6" h="87">
                    <a:moveTo>
                      <a:pt x="83" y="18"/>
                    </a:moveTo>
                    <a:cubicBezTo>
                      <a:pt x="86" y="22"/>
                      <a:pt x="96" y="25"/>
                      <a:pt x="104" y="25"/>
                    </a:cubicBezTo>
                    <a:cubicBezTo>
                      <a:pt x="107" y="25"/>
                      <a:pt x="109" y="29"/>
                      <a:pt x="112" y="29"/>
                    </a:cubicBezTo>
                    <a:cubicBezTo>
                      <a:pt x="112" y="32"/>
                      <a:pt x="115" y="32"/>
                      <a:pt x="116" y="32"/>
                    </a:cubicBezTo>
                    <a:cubicBezTo>
                      <a:pt x="125" y="35"/>
                      <a:pt x="125" y="43"/>
                      <a:pt x="132" y="46"/>
                    </a:cubicBezTo>
                    <a:cubicBezTo>
                      <a:pt x="135" y="48"/>
                      <a:pt x="141" y="45"/>
                      <a:pt x="141" y="51"/>
                    </a:cubicBezTo>
                    <a:cubicBezTo>
                      <a:pt x="141" y="54"/>
                      <a:pt x="135" y="53"/>
                      <a:pt x="135" y="56"/>
                    </a:cubicBezTo>
                    <a:cubicBezTo>
                      <a:pt x="135" y="57"/>
                      <a:pt x="140" y="62"/>
                      <a:pt x="141" y="62"/>
                    </a:cubicBezTo>
                    <a:cubicBezTo>
                      <a:pt x="144" y="65"/>
                      <a:pt x="143" y="67"/>
                      <a:pt x="145" y="71"/>
                    </a:cubicBezTo>
                    <a:cubicBezTo>
                      <a:pt x="146" y="72"/>
                      <a:pt x="150" y="74"/>
                      <a:pt x="152" y="74"/>
                    </a:cubicBezTo>
                    <a:cubicBezTo>
                      <a:pt x="152" y="74"/>
                      <a:pt x="153" y="76"/>
                      <a:pt x="154" y="77"/>
                    </a:cubicBezTo>
                    <a:cubicBezTo>
                      <a:pt x="154" y="78"/>
                      <a:pt x="156" y="77"/>
                      <a:pt x="157" y="77"/>
                    </a:cubicBezTo>
                    <a:cubicBezTo>
                      <a:pt x="159" y="78"/>
                      <a:pt x="160" y="80"/>
                      <a:pt x="160" y="81"/>
                    </a:cubicBezTo>
                    <a:cubicBezTo>
                      <a:pt x="161" y="82"/>
                      <a:pt x="165" y="82"/>
                      <a:pt x="166" y="82"/>
                    </a:cubicBezTo>
                    <a:cubicBezTo>
                      <a:pt x="164" y="83"/>
                      <a:pt x="162" y="85"/>
                      <a:pt x="162" y="87"/>
                    </a:cubicBezTo>
                    <a:cubicBezTo>
                      <a:pt x="162" y="87"/>
                      <a:pt x="161" y="87"/>
                      <a:pt x="160" y="87"/>
                    </a:cubicBezTo>
                    <a:cubicBezTo>
                      <a:pt x="160" y="87"/>
                      <a:pt x="156" y="84"/>
                      <a:pt x="155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3" y="82"/>
                      <a:pt x="137" y="79"/>
                      <a:pt x="137" y="76"/>
                    </a:cubicBezTo>
                    <a:cubicBezTo>
                      <a:pt x="137" y="75"/>
                      <a:pt x="134" y="74"/>
                      <a:pt x="134" y="74"/>
                    </a:cubicBezTo>
                    <a:cubicBezTo>
                      <a:pt x="128" y="68"/>
                      <a:pt x="123" y="60"/>
                      <a:pt x="113" y="60"/>
                    </a:cubicBezTo>
                    <a:cubicBezTo>
                      <a:pt x="106" y="60"/>
                      <a:pt x="107" y="65"/>
                      <a:pt x="103" y="67"/>
                    </a:cubicBezTo>
                    <a:cubicBezTo>
                      <a:pt x="104" y="71"/>
                      <a:pt x="101" y="72"/>
                      <a:pt x="101" y="74"/>
                    </a:cubicBezTo>
                    <a:cubicBezTo>
                      <a:pt x="95" y="74"/>
                      <a:pt x="94" y="74"/>
                      <a:pt x="90" y="74"/>
                    </a:cubicBezTo>
                    <a:cubicBezTo>
                      <a:pt x="83" y="74"/>
                      <a:pt x="81" y="65"/>
                      <a:pt x="74" y="65"/>
                    </a:cubicBezTo>
                    <a:cubicBezTo>
                      <a:pt x="72" y="65"/>
                      <a:pt x="69" y="65"/>
                      <a:pt x="69" y="67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1" y="67"/>
                      <a:pt x="59" y="67"/>
                      <a:pt x="59" y="64"/>
                    </a:cubicBezTo>
                    <a:cubicBezTo>
                      <a:pt x="59" y="61"/>
                      <a:pt x="64" y="60"/>
                      <a:pt x="66" y="59"/>
                    </a:cubicBezTo>
                    <a:cubicBezTo>
                      <a:pt x="62" y="55"/>
                      <a:pt x="63" y="51"/>
                      <a:pt x="62" y="46"/>
                    </a:cubicBezTo>
                    <a:cubicBezTo>
                      <a:pt x="61" y="43"/>
                      <a:pt x="53" y="40"/>
                      <a:pt x="50" y="38"/>
                    </a:cubicBezTo>
                    <a:cubicBezTo>
                      <a:pt x="47" y="37"/>
                      <a:pt x="39" y="35"/>
                      <a:pt x="34" y="35"/>
                    </a:cubicBezTo>
                    <a:cubicBezTo>
                      <a:pt x="30" y="35"/>
                      <a:pt x="28" y="28"/>
                      <a:pt x="24" y="29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3" y="29"/>
                      <a:pt x="22" y="32"/>
                      <a:pt x="20" y="32"/>
                    </a:cubicBezTo>
                    <a:cubicBezTo>
                      <a:pt x="19" y="32"/>
                      <a:pt x="17" y="32"/>
                      <a:pt x="17" y="31"/>
                    </a:cubicBezTo>
                    <a:cubicBezTo>
                      <a:pt x="15" y="28"/>
                      <a:pt x="17" y="27"/>
                      <a:pt x="15" y="25"/>
                    </a:cubicBezTo>
                    <a:cubicBezTo>
                      <a:pt x="14" y="23"/>
                      <a:pt x="11" y="24"/>
                      <a:pt x="10" y="21"/>
                    </a:cubicBezTo>
                    <a:cubicBezTo>
                      <a:pt x="14" y="19"/>
                      <a:pt x="23" y="20"/>
                      <a:pt x="25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0" y="17"/>
                      <a:pt x="18" y="18"/>
                      <a:pt x="14" y="18"/>
                    </a:cubicBezTo>
                    <a:cubicBezTo>
                      <a:pt x="13" y="18"/>
                      <a:pt x="12" y="17"/>
                      <a:pt x="10" y="17"/>
                    </a:cubicBezTo>
                    <a:cubicBezTo>
                      <a:pt x="10" y="17"/>
                      <a:pt x="9" y="15"/>
                      <a:pt x="9" y="14"/>
                    </a:cubicBezTo>
                    <a:cubicBezTo>
                      <a:pt x="7" y="10"/>
                      <a:pt x="0" y="12"/>
                      <a:pt x="0" y="8"/>
                    </a:cubicBezTo>
                    <a:cubicBezTo>
                      <a:pt x="0" y="6"/>
                      <a:pt x="2" y="5"/>
                      <a:pt x="4" y="5"/>
                    </a:cubicBezTo>
                    <a:cubicBezTo>
                      <a:pt x="7" y="5"/>
                      <a:pt x="9" y="0"/>
                      <a:pt x="14" y="0"/>
                    </a:cubicBezTo>
                    <a:cubicBezTo>
                      <a:pt x="19" y="0"/>
                      <a:pt x="23" y="5"/>
                      <a:pt x="28" y="6"/>
                    </a:cubicBezTo>
                    <a:cubicBezTo>
                      <a:pt x="28" y="10"/>
                      <a:pt x="28" y="14"/>
                      <a:pt x="28" y="17"/>
                    </a:cubicBezTo>
                    <a:cubicBezTo>
                      <a:pt x="28" y="18"/>
                      <a:pt x="30" y="19"/>
                      <a:pt x="32" y="19"/>
                    </a:cubicBezTo>
                    <a:cubicBezTo>
                      <a:pt x="32" y="20"/>
                      <a:pt x="36" y="25"/>
                      <a:pt x="38" y="25"/>
                    </a:cubicBezTo>
                    <a:cubicBezTo>
                      <a:pt x="40" y="25"/>
                      <a:pt x="43" y="21"/>
                      <a:pt x="43" y="20"/>
                    </a:cubicBezTo>
                    <a:cubicBezTo>
                      <a:pt x="46" y="18"/>
                      <a:pt x="46" y="17"/>
                      <a:pt x="50" y="16"/>
                    </a:cubicBezTo>
                    <a:cubicBezTo>
                      <a:pt x="53" y="15"/>
                      <a:pt x="56" y="10"/>
                      <a:pt x="60" y="10"/>
                    </a:cubicBezTo>
                    <a:cubicBezTo>
                      <a:pt x="60" y="11"/>
                      <a:pt x="62" y="11"/>
                      <a:pt x="63" y="11"/>
                    </a:cubicBezTo>
                    <a:cubicBezTo>
                      <a:pt x="67" y="12"/>
                      <a:pt x="69" y="16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0" y="18"/>
                      <a:pt x="83" y="19"/>
                      <a:pt x="84" y="19"/>
                    </a:cubicBezTo>
                    <a:cubicBezTo>
                      <a:pt x="84" y="20"/>
                      <a:pt x="84" y="20"/>
                      <a:pt x="84" y="20"/>
                    </a:cubicBezTo>
                    <a:lnTo>
                      <a:pt x="83" y="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" name="Freeform 25"/>
              <p:cNvSpPr>
                <a:spLocks/>
              </p:cNvSpPr>
              <p:nvPr/>
            </p:nvSpPr>
            <p:spPr bwMode="auto">
              <a:xfrm>
                <a:off x="7405100" y="3148855"/>
                <a:ext cx="39654" cy="42133"/>
              </a:xfrm>
              <a:custGeom>
                <a:avLst/>
                <a:gdLst>
                  <a:gd name="T0" fmla="*/ 14 w 16"/>
                  <a:gd name="T1" fmla="*/ 16 h 17"/>
                  <a:gd name="T2" fmla="*/ 12 w 16"/>
                  <a:gd name="T3" fmla="*/ 11 h 17"/>
                  <a:gd name="T4" fmla="*/ 5 w 16"/>
                  <a:gd name="T5" fmla="*/ 4 h 17"/>
                  <a:gd name="T6" fmla="*/ 0 w 16"/>
                  <a:gd name="T7" fmla="*/ 0 h 17"/>
                  <a:gd name="T8" fmla="*/ 11 w 16"/>
                  <a:gd name="T9" fmla="*/ 9 h 17"/>
                  <a:gd name="T10" fmla="*/ 16 w 16"/>
                  <a:gd name="T11" fmla="*/ 14 h 17"/>
                  <a:gd name="T12" fmla="*/ 16 w 16"/>
                  <a:gd name="T13" fmla="*/ 16 h 17"/>
                  <a:gd name="T14" fmla="*/ 14 w 16"/>
                  <a:gd name="T1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7">
                    <a:moveTo>
                      <a:pt x="14" y="16"/>
                    </a:moveTo>
                    <a:cubicBezTo>
                      <a:pt x="11" y="16"/>
                      <a:pt x="11" y="14"/>
                      <a:pt x="12" y="11"/>
                    </a:cubicBezTo>
                    <a:cubicBezTo>
                      <a:pt x="8" y="9"/>
                      <a:pt x="8" y="6"/>
                      <a:pt x="5" y="4"/>
                    </a:cubicBezTo>
                    <a:cubicBezTo>
                      <a:pt x="2" y="2"/>
                      <a:pt x="0" y="3"/>
                      <a:pt x="0" y="0"/>
                    </a:cubicBezTo>
                    <a:cubicBezTo>
                      <a:pt x="5" y="2"/>
                      <a:pt x="8" y="6"/>
                      <a:pt x="11" y="9"/>
                    </a:cubicBezTo>
                    <a:cubicBezTo>
                      <a:pt x="13" y="11"/>
                      <a:pt x="16" y="10"/>
                      <a:pt x="16" y="14"/>
                    </a:cubicBezTo>
                    <a:cubicBezTo>
                      <a:pt x="16" y="15"/>
                      <a:pt x="16" y="16"/>
                      <a:pt x="16" y="16"/>
                    </a:cubicBezTo>
                    <a:cubicBezTo>
                      <a:pt x="16" y="16"/>
                      <a:pt x="15" y="17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" name="Freeform 26"/>
              <p:cNvSpPr>
                <a:spLocks/>
              </p:cNvSpPr>
              <p:nvPr/>
            </p:nvSpPr>
            <p:spPr bwMode="auto">
              <a:xfrm>
                <a:off x="7476973" y="3208336"/>
                <a:ext cx="18588" cy="26024"/>
              </a:xfrm>
              <a:custGeom>
                <a:avLst/>
                <a:gdLst>
                  <a:gd name="T0" fmla="*/ 4 w 8"/>
                  <a:gd name="T1" fmla="*/ 6 h 11"/>
                  <a:gd name="T2" fmla="*/ 0 w 8"/>
                  <a:gd name="T3" fmla="*/ 0 h 11"/>
                  <a:gd name="T4" fmla="*/ 8 w 8"/>
                  <a:gd name="T5" fmla="*/ 8 h 11"/>
                  <a:gd name="T6" fmla="*/ 6 w 8"/>
                  <a:gd name="T7" fmla="*/ 11 h 11"/>
                  <a:gd name="T8" fmla="*/ 4 w 8"/>
                  <a:gd name="T9" fmla="*/ 9 h 11"/>
                  <a:gd name="T10" fmla="*/ 4 w 8"/>
                  <a:gd name="T11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4" y="6"/>
                    </a:moveTo>
                    <a:cubicBezTo>
                      <a:pt x="1" y="6"/>
                      <a:pt x="0" y="3"/>
                      <a:pt x="0" y="0"/>
                    </a:cubicBezTo>
                    <a:cubicBezTo>
                      <a:pt x="2" y="1"/>
                      <a:pt x="8" y="7"/>
                      <a:pt x="8" y="8"/>
                    </a:cubicBezTo>
                    <a:cubicBezTo>
                      <a:pt x="8" y="9"/>
                      <a:pt x="7" y="11"/>
                      <a:pt x="6" y="11"/>
                    </a:cubicBezTo>
                    <a:cubicBezTo>
                      <a:pt x="5" y="11"/>
                      <a:pt x="4" y="9"/>
                      <a:pt x="4" y="9"/>
                    </a:cubicBezTo>
                    <a:cubicBezTo>
                      <a:pt x="4" y="8"/>
                      <a:pt x="4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7542651" y="3246752"/>
                <a:ext cx="27262" cy="14870"/>
              </a:xfrm>
              <a:custGeom>
                <a:avLst/>
                <a:gdLst>
                  <a:gd name="T0" fmla="*/ 1 w 11"/>
                  <a:gd name="T1" fmla="*/ 0 h 6"/>
                  <a:gd name="T2" fmla="*/ 11 w 11"/>
                  <a:gd name="T3" fmla="*/ 5 h 6"/>
                  <a:gd name="T4" fmla="*/ 9 w 11"/>
                  <a:gd name="T5" fmla="*/ 6 h 6"/>
                  <a:gd name="T6" fmla="*/ 0 w 11"/>
                  <a:gd name="T7" fmla="*/ 1 h 6"/>
                  <a:gd name="T8" fmla="*/ 1 w 11"/>
                  <a:gd name="T9" fmla="*/ 1 h 6"/>
                  <a:gd name="T10" fmla="*/ 1 w 11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1" y="0"/>
                    </a:moveTo>
                    <a:cubicBezTo>
                      <a:pt x="4" y="1"/>
                      <a:pt x="10" y="3"/>
                      <a:pt x="11" y="5"/>
                    </a:cubicBezTo>
                    <a:cubicBezTo>
                      <a:pt x="11" y="6"/>
                      <a:pt x="10" y="6"/>
                      <a:pt x="9" y="6"/>
                    </a:cubicBezTo>
                    <a:cubicBezTo>
                      <a:pt x="7" y="6"/>
                      <a:pt x="0" y="4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7510432" y="3229403"/>
                <a:ext cx="17349" cy="9914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4 h 4"/>
                  <a:gd name="T4" fmla="*/ 4 w 7"/>
                  <a:gd name="T5" fmla="*/ 4 h 4"/>
                  <a:gd name="T6" fmla="*/ 0 w 7"/>
                  <a:gd name="T7" fmla="*/ 1 h 4"/>
                  <a:gd name="T8" fmla="*/ 2 w 7"/>
                  <a:gd name="T9" fmla="*/ 0 h 4"/>
                  <a:gd name="T10" fmla="*/ 0 w 7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3" y="2"/>
                      <a:pt x="5" y="1"/>
                      <a:pt x="7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7268787" y="3959292"/>
                <a:ext cx="78070" cy="78070"/>
              </a:xfrm>
              <a:custGeom>
                <a:avLst/>
                <a:gdLst>
                  <a:gd name="T0" fmla="*/ 16 w 32"/>
                  <a:gd name="T1" fmla="*/ 4 h 32"/>
                  <a:gd name="T2" fmla="*/ 29 w 32"/>
                  <a:gd name="T3" fmla="*/ 1 h 32"/>
                  <a:gd name="T4" fmla="*/ 32 w 32"/>
                  <a:gd name="T5" fmla="*/ 10 h 32"/>
                  <a:gd name="T6" fmla="*/ 18 w 32"/>
                  <a:gd name="T7" fmla="*/ 32 h 32"/>
                  <a:gd name="T8" fmla="*/ 0 w 32"/>
                  <a:gd name="T9" fmla="*/ 4 h 32"/>
                  <a:gd name="T10" fmla="*/ 16 w 32"/>
                  <a:gd name="T11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16" y="4"/>
                    </a:moveTo>
                    <a:cubicBezTo>
                      <a:pt x="20" y="4"/>
                      <a:pt x="25" y="3"/>
                      <a:pt x="29" y="1"/>
                    </a:cubicBezTo>
                    <a:cubicBezTo>
                      <a:pt x="30" y="5"/>
                      <a:pt x="32" y="7"/>
                      <a:pt x="32" y="10"/>
                    </a:cubicBezTo>
                    <a:cubicBezTo>
                      <a:pt x="32" y="16"/>
                      <a:pt x="24" y="32"/>
                      <a:pt x="18" y="32"/>
                    </a:cubicBezTo>
                    <a:cubicBezTo>
                      <a:pt x="10" y="32"/>
                      <a:pt x="0" y="10"/>
                      <a:pt x="0" y="4"/>
                    </a:cubicBezTo>
                    <a:cubicBezTo>
                      <a:pt x="0" y="0"/>
                      <a:pt x="16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" name="Freeform 30"/>
              <p:cNvSpPr>
                <a:spLocks/>
              </p:cNvSpPr>
              <p:nvPr/>
            </p:nvSpPr>
            <p:spPr bwMode="auto">
              <a:xfrm>
                <a:off x="7336944" y="3944422"/>
                <a:ext cx="7435" cy="12392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5 h 5"/>
                  <a:gd name="T4" fmla="*/ 0 w 3"/>
                  <a:gd name="T5" fmla="*/ 0 h 5"/>
                  <a:gd name="T6" fmla="*/ 3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3" y="3"/>
                      <a:pt x="3" y="3"/>
                      <a:pt x="3" y="5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" name="Freeform 31"/>
              <p:cNvSpPr>
                <a:spLocks/>
              </p:cNvSpPr>
              <p:nvPr/>
            </p:nvSpPr>
            <p:spPr bwMode="auto">
              <a:xfrm>
                <a:off x="7107691" y="3846525"/>
                <a:ext cx="23545" cy="12392"/>
              </a:xfrm>
              <a:custGeom>
                <a:avLst/>
                <a:gdLst>
                  <a:gd name="T0" fmla="*/ 10 w 10"/>
                  <a:gd name="T1" fmla="*/ 2 h 5"/>
                  <a:gd name="T2" fmla="*/ 0 w 10"/>
                  <a:gd name="T3" fmla="*/ 2 h 5"/>
                  <a:gd name="T4" fmla="*/ 10 w 10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10" y="2"/>
                    </a:moveTo>
                    <a:cubicBezTo>
                      <a:pt x="7" y="4"/>
                      <a:pt x="3" y="5"/>
                      <a:pt x="0" y="2"/>
                    </a:cubicBezTo>
                    <a:cubicBezTo>
                      <a:pt x="6" y="0"/>
                      <a:pt x="6" y="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" name="Freeform 32"/>
              <p:cNvSpPr>
                <a:spLocks/>
              </p:cNvSpPr>
              <p:nvPr/>
            </p:nvSpPr>
            <p:spPr bwMode="auto">
              <a:xfrm>
                <a:off x="6977575" y="3324821"/>
                <a:ext cx="27262" cy="12392"/>
              </a:xfrm>
              <a:custGeom>
                <a:avLst/>
                <a:gdLst>
                  <a:gd name="T0" fmla="*/ 11 w 11"/>
                  <a:gd name="T1" fmla="*/ 1 h 5"/>
                  <a:gd name="T2" fmla="*/ 11 w 11"/>
                  <a:gd name="T3" fmla="*/ 5 h 5"/>
                  <a:gd name="T4" fmla="*/ 8 w 11"/>
                  <a:gd name="T5" fmla="*/ 5 h 5"/>
                  <a:gd name="T6" fmla="*/ 0 w 11"/>
                  <a:gd name="T7" fmla="*/ 2 h 5"/>
                  <a:gd name="T8" fmla="*/ 11 w 11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1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5" y="5"/>
                      <a:pt x="1" y="3"/>
                      <a:pt x="0" y="2"/>
                    </a:cubicBezTo>
                    <a:cubicBezTo>
                      <a:pt x="5" y="1"/>
                      <a:pt x="7" y="0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" name="Freeform 33"/>
              <p:cNvSpPr>
                <a:spLocks/>
              </p:cNvSpPr>
              <p:nvPr/>
            </p:nvSpPr>
            <p:spPr bwMode="auto">
              <a:xfrm>
                <a:off x="6642991" y="3314908"/>
                <a:ext cx="806720" cy="612166"/>
              </a:xfrm>
              <a:custGeom>
                <a:avLst/>
                <a:gdLst>
                  <a:gd name="T0" fmla="*/ 330 w 330"/>
                  <a:gd name="T1" fmla="*/ 152 h 250"/>
                  <a:gd name="T2" fmla="*/ 326 w 330"/>
                  <a:gd name="T3" fmla="*/ 177 h 250"/>
                  <a:gd name="T4" fmla="*/ 310 w 330"/>
                  <a:gd name="T5" fmla="*/ 203 h 250"/>
                  <a:gd name="T6" fmla="*/ 302 w 330"/>
                  <a:gd name="T7" fmla="*/ 229 h 250"/>
                  <a:gd name="T8" fmla="*/ 259 w 330"/>
                  <a:gd name="T9" fmla="*/ 241 h 250"/>
                  <a:gd name="T10" fmla="*/ 218 w 330"/>
                  <a:gd name="T11" fmla="*/ 228 h 250"/>
                  <a:gd name="T12" fmla="*/ 213 w 330"/>
                  <a:gd name="T13" fmla="*/ 215 h 250"/>
                  <a:gd name="T14" fmla="*/ 204 w 330"/>
                  <a:gd name="T15" fmla="*/ 217 h 250"/>
                  <a:gd name="T16" fmla="*/ 203 w 330"/>
                  <a:gd name="T17" fmla="*/ 205 h 250"/>
                  <a:gd name="T18" fmla="*/ 196 w 330"/>
                  <a:gd name="T19" fmla="*/ 214 h 250"/>
                  <a:gd name="T20" fmla="*/ 201 w 330"/>
                  <a:gd name="T21" fmla="*/ 191 h 250"/>
                  <a:gd name="T22" fmla="*/ 180 w 330"/>
                  <a:gd name="T23" fmla="*/ 206 h 250"/>
                  <a:gd name="T24" fmla="*/ 139 w 330"/>
                  <a:gd name="T25" fmla="*/ 180 h 250"/>
                  <a:gd name="T26" fmla="*/ 85 w 330"/>
                  <a:gd name="T27" fmla="*/ 201 h 250"/>
                  <a:gd name="T28" fmla="*/ 60 w 330"/>
                  <a:gd name="T29" fmla="*/ 203 h 250"/>
                  <a:gd name="T30" fmla="*/ 14 w 330"/>
                  <a:gd name="T31" fmla="*/ 202 h 250"/>
                  <a:gd name="T32" fmla="*/ 15 w 330"/>
                  <a:gd name="T33" fmla="*/ 171 h 250"/>
                  <a:gd name="T34" fmla="*/ 1 w 330"/>
                  <a:gd name="T35" fmla="*/ 133 h 250"/>
                  <a:gd name="T36" fmla="*/ 5 w 330"/>
                  <a:gd name="T37" fmla="*/ 133 h 250"/>
                  <a:gd name="T38" fmla="*/ 2 w 330"/>
                  <a:gd name="T39" fmla="*/ 115 h 250"/>
                  <a:gd name="T40" fmla="*/ 5 w 330"/>
                  <a:gd name="T41" fmla="*/ 95 h 250"/>
                  <a:gd name="T42" fmla="*/ 21 w 330"/>
                  <a:gd name="T43" fmla="*/ 87 h 250"/>
                  <a:gd name="T44" fmla="*/ 74 w 330"/>
                  <a:gd name="T45" fmla="*/ 62 h 250"/>
                  <a:gd name="T46" fmla="*/ 77 w 330"/>
                  <a:gd name="T47" fmla="*/ 50 h 250"/>
                  <a:gd name="T48" fmla="*/ 85 w 330"/>
                  <a:gd name="T49" fmla="*/ 46 h 250"/>
                  <a:gd name="T50" fmla="*/ 97 w 330"/>
                  <a:gd name="T51" fmla="*/ 33 h 250"/>
                  <a:gd name="T52" fmla="*/ 121 w 330"/>
                  <a:gd name="T53" fmla="*/ 38 h 250"/>
                  <a:gd name="T54" fmla="*/ 132 w 330"/>
                  <a:gd name="T55" fmla="*/ 37 h 250"/>
                  <a:gd name="T56" fmla="*/ 137 w 330"/>
                  <a:gd name="T57" fmla="*/ 20 h 250"/>
                  <a:gd name="T58" fmla="*/ 158 w 330"/>
                  <a:gd name="T59" fmla="*/ 11 h 250"/>
                  <a:gd name="T60" fmla="*/ 179 w 330"/>
                  <a:gd name="T61" fmla="*/ 13 h 250"/>
                  <a:gd name="T62" fmla="*/ 193 w 330"/>
                  <a:gd name="T63" fmla="*/ 16 h 250"/>
                  <a:gd name="T64" fmla="*/ 183 w 330"/>
                  <a:gd name="T65" fmla="*/ 36 h 250"/>
                  <a:gd name="T66" fmla="*/ 191 w 330"/>
                  <a:gd name="T67" fmla="*/ 44 h 250"/>
                  <a:gd name="T68" fmla="*/ 221 w 330"/>
                  <a:gd name="T69" fmla="*/ 59 h 250"/>
                  <a:gd name="T70" fmla="*/ 233 w 330"/>
                  <a:gd name="T71" fmla="*/ 10 h 250"/>
                  <a:gd name="T72" fmla="*/ 248 w 330"/>
                  <a:gd name="T73" fmla="*/ 18 h 250"/>
                  <a:gd name="T74" fmla="*/ 260 w 330"/>
                  <a:gd name="T75" fmla="*/ 33 h 250"/>
                  <a:gd name="T76" fmla="*/ 272 w 330"/>
                  <a:gd name="T77" fmla="*/ 68 h 250"/>
                  <a:gd name="T78" fmla="*/ 297 w 330"/>
                  <a:gd name="T79" fmla="*/ 95 h 250"/>
                  <a:gd name="T80" fmla="*/ 323 w 330"/>
                  <a:gd name="T81" fmla="*/ 12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30" h="250">
                    <a:moveTo>
                      <a:pt x="322" y="122"/>
                    </a:moveTo>
                    <a:cubicBezTo>
                      <a:pt x="327" y="128"/>
                      <a:pt x="330" y="143"/>
                      <a:pt x="330" y="152"/>
                    </a:cubicBezTo>
                    <a:cubicBezTo>
                      <a:pt x="330" y="158"/>
                      <a:pt x="328" y="167"/>
                      <a:pt x="326" y="169"/>
                    </a:cubicBezTo>
                    <a:cubicBezTo>
                      <a:pt x="326" y="177"/>
                      <a:pt x="326" y="177"/>
                      <a:pt x="326" y="177"/>
                    </a:cubicBezTo>
                    <a:cubicBezTo>
                      <a:pt x="324" y="180"/>
                      <a:pt x="325" y="181"/>
                      <a:pt x="324" y="183"/>
                    </a:cubicBezTo>
                    <a:cubicBezTo>
                      <a:pt x="318" y="191"/>
                      <a:pt x="313" y="194"/>
                      <a:pt x="310" y="203"/>
                    </a:cubicBezTo>
                    <a:cubicBezTo>
                      <a:pt x="308" y="210"/>
                      <a:pt x="302" y="219"/>
                      <a:pt x="302" y="229"/>
                    </a:cubicBezTo>
                    <a:cubicBezTo>
                      <a:pt x="302" y="229"/>
                      <a:pt x="302" y="229"/>
                      <a:pt x="302" y="229"/>
                    </a:cubicBezTo>
                    <a:cubicBezTo>
                      <a:pt x="299" y="242"/>
                      <a:pt x="275" y="236"/>
                      <a:pt x="273" y="250"/>
                    </a:cubicBezTo>
                    <a:cubicBezTo>
                      <a:pt x="271" y="249"/>
                      <a:pt x="259" y="243"/>
                      <a:pt x="259" y="241"/>
                    </a:cubicBezTo>
                    <a:cubicBezTo>
                      <a:pt x="252" y="241"/>
                      <a:pt x="254" y="247"/>
                      <a:pt x="247" y="247"/>
                    </a:cubicBezTo>
                    <a:cubicBezTo>
                      <a:pt x="236" y="247"/>
                      <a:pt x="218" y="240"/>
                      <a:pt x="218" y="228"/>
                    </a:cubicBezTo>
                    <a:cubicBezTo>
                      <a:pt x="218" y="224"/>
                      <a:pt x="214" y="220"/>
                      <a:pt x="214" y="217"/>
                    </a:cubicBezTo>
                    <a:cubicBezTo>
                      <a:pt x="214" y="217"/>
                      <a:pt x="213" y="215"/>
                      <a:pt x="213" y="215"/>
                    </a:cubicBezTo>
                    <a:cubicBezTo>
                      <a:pt x="211" y="216"/>
                      <a:pt x="210" y="217"/>
                      <a:pt x="208" y="217"/>
                    </a:cubicBezTo>
                    <a:cubicBezTo>
                      <a:pt x="204" y="217"/>
                      <a:pt x="204" y="217"/>
                      <a:pt x="204" y="217"/>
                    </a:cubicBezTo>
                    <a:cubicBezTo>
                      <a:pt x="205" y="215"/>
                      <a:pt x="206" y="214"/>
                      <a:pt x="206" y="211"/>
                    </a:cubicBezTo>
                    <a:cubicBezTo>
                      <a:pt x="206" y="207"/>
                      <a:pt x="204" y="206"/>
                      <a:pt x="203" y="205"/>
                    </a:cubicBezTo>
                    <a:cubicBezTo>
                      <a:pt x="203" y="206"/>
                      <a:pt x="203" y="207"/>
                      <a:pt x="203" y="208"/>
                    </a:cubicBezTo>
                    <a:cubicBezTo>
                      <a:pt x="200" y="209"/>
                      <a:pt x="200" y="214"/>
                      <a:pt x="196" y="214"/>
                    </a:cubicBezTo>
                    <a:cubicBezTo>
                      <a:pt x="194" y="214"/>
                      <a:pt x="193" y="213"/>
                      <a:pt x="193" y="211"/>
                    </a:cubicBezTo>
                    <a:cubicBezTo>
                      <a:pt x="200" y="210"/>
                      <a:pt x="201" y="195"/>
                      <a:pt x="201" y="191"/>
                    </a:cubicBezTo>
                    <a:cubicBezTo>
                      <a:pt x="196" y="196"/>
                      <a:pt x="189" y="211"/>
                      <a:pt x="183" y="211"/>
                    </a:cubicBezTo>
                    <a:cubicBezTo>
                      <a:pt x="179" y="211"/>
                      <a:pt x="180" y="206"/>
                      <a:pt x="180" y="206"/>
                    </a:cubicBezTo>
                    <a:cubicBezTo>
                      <a:pt x="178" y="206"/>
                      <a:pt x="172" y="192"/>
                      <a:pt x="170" y="188"/>
                    </a:cubicBezTo>
                    <a:cubicBezTo>
                      <a:pt x="165" y="183"/>
                      <a:pt x="148" y="180"/>
                      <a:pt x="139" y="180"/>
                    </a:cubicBezTo>
                    <a:cubicBezTo>
                      <a:pt x="128" y="180"/>
                      <a:pt x="126" y="184"/>
                      <a:pt x="120" y="186"/>
                    </a:cubicBezTo>
                    <a:cubicBezTo>
                      <a:pt x="105" y="191"/>
                      <a:pt x="87" y="186"/>
                      <a:pt x="85" y="201"/>
                    </a:cubicBezTo>
                    <a:cubicBezTo>
                      <a:pt x="79" y="201"/>
                      <a:pt x="74" y="203"/>
                      <a:pt x="68" y="203"/>
                    </a:cubicBezTo>
                    <a:cubicBezTo>
                      <a:pt x="63" y="200"/>
                      <a:pt x="63" y="203"/>
                      <a:pt x="60" y="203"/>
                    </a:cubicBezTo>
                    <a:cubicBezTo>
                      <a:pt x="50" y="203"/>
                      <a:pt x="45" y="212"/>
                      <a:pt x="33" y="212"/>
                    </a:cubicBezTo>
                    <a:cubicBezTo>
                      <a:pt x="28" y="212"/>
                      <a:pt x="14" y="206"/>
                      <a:pt x="14" y="202"/>
                    </a:cubicBezTo>
                    <a:cubicBezTo>
                      <a:pt x="14" y="198"/>
                      <a:pt x="21" y="196"/>
                      <a:pt x="21" y="189"/>
                    </a:cubicBezTo>
                    <a:cubicBezTo>
                      <a:pt x="21" y="181"/>
                      <a:pt x="16" y="176"/>
                      <a:pt x="15" y="171"/>
                    </a:cubicBezTo>
                    <a:cubicBezTo>
                      <a:pt x="11" y="159"/>
                      <a:pt x="10" y="155"/>
                      <a:pt x="7" y="143"/>
                    </a:cubicBezTo>
                    <a:cubicBezTo>
                      <a:pt x="5" y="139"/>
                      <a:pt x="0" y="138"/>
                      <a:pt x="1" y="133"/>
                    </a:cubicBezTo>
                    <a:cubicBezTo>
                      <a:pt x="2" y="132"/>
                      <a:pt x="2" y="131"/>
                      <a:pt x="3" y="130"/>
                    </a:cubicBezTo>
                    <a:cubicBezTo>
                      <a:pt x="3" y="131"/>
                      <a:pt x="4" y="132"/>
                      <a:pt x="5" y="133"/>
                    </a:cubicBezTo>
                    <a:cubicBezTo>
                      <a:pt x="6" y="132"/>
                      <a:pt x="5" y="131"/>
                      <a:pt x="5" y="130"/>
                    </a:cubicBezTo>
                    <a:cubicBezTo>
                      <a:pt x="5" y="125"/>
                      <a:pt x="2" y="122"/>
                      <a:pt x="2" y="115"/>
                    </a:cubicBezTo>
                    <a:cubicBezTo>
                      <a:pt x="2" y="106"/>
                      <a:pt x="2" y="105"/>
                      <a:pt x="2" y="98"/>
                    </a:cubicBezTo>
                    <a:cubicBezTo>
                      <a:pt x="2" y="96"/>
                      <a:pt x="4" y="95"/>
                      <a:pt x="5" y="95"/>
                    </a:cubicBezTo>
                    <a:cubicBezTo>
                      <a:pt x="5" y="95"/>
                      <a:pt x="5" y="97"/>
                      <a:pt x="5" y="97"/>
                    </a:cubicBezTo>
                    <a:cubicBezTo>
                      <a:pt x="11" y="97"/>
                      <a:pt x="17" y="90"/>
                      <a:pt x="21" y="87"/>
                    </a:cubicBezTo>
                    <a:cubicBezTo>
                      <a:pt x="24" y="83"/>
                      <a:pt x="34" y="82"/>
                      <a:pt x="40" y="82"/>
                    </a:cubicBezTo>
                    <a:cubicBezTo>
                      <a:pt x="50" y="80"/>
                      <a:pt x="74" y="72"/>
                      <a:pt x="74" y="62"/>
                    </a:cubicBezTo>
                    <a:cubicBezTo>
                      <a:pt x="74" y="60"/>
                      <a:pt x="74" y="59"/>
                      <a:pt x="74" y="57"/>
                    </a:cubicBezTo>
                    <a:cubicBezTo>
                      <a:pt x="74" y="54"/>
                      <a:pt x="74" y="51"/>
                      <a:pt x="77" y="50"/>
                    </a:cubicBezTo>
                    <a:cubicBezTo>
                      <a:pt x="79" y="53"/>
                      <a:pt x="80" y="54"/>
                      <a:pt x="82" y="56"/>
                    </a:cubicBezTo>
                    <a:cubicBezTo>
                      <a:pt x="85" y="54"/>
                      <a:pt x="83" y="49"/>
                      <a:pt x="85" y="46"/>
                    </a:cubicBezTo>
                    <a:cubicBezTo>
                      <a:pt x="87" y="47"/>
                      <a:pt x="89" y="49"/>
                      <a:pt x="91" y="49"/>
                    </a:cubicBezTo>
                    <a:cubicBezTo>
                      <a:pt x="91" y="41"/>
                      <a:pt x="97" y="39"/>
                      <a:pt x="97" y="33"/>
                    </a:cubicBezTo>
                    <a:cubicBezTo>
                      <a:pt x="105" y="33"/>
                      <a:pt x="106" y="27"/>
                      <a:pt x="112" y="27"/>
                    </a:cubicBezTo>
                    <a:cubicBezTo>
                      <a:pt x="118" y="27"/>
                      <a:pt x="120" y="33"/>
                      <a:pt x="121" y="38"/>
                    </a:cubicBezTo>
                    <a:cubicBezTo>
                      <a:pt x="122" y="36"/>
                      <a:pt x="125" y="35"/>
                      <a:pt x="127" y="35"/>
                    </a:cubicBezTo>
                    <a:cubicBezTo>
                      <a:pt x="129" y="35"/>
                      <a:pt x="131" y="37"/>
                      <a:pt x="132" y="37"/>
                    </a:cubicBezTo>
                    <a:cubicBezTo>
                      <a:pt x="133" y="35"/>
                      <a:pt x="132" y="33"/>
                      <a:pt x="132" y="30"/>
                    </a:cubicBezTo>
                    <a:cubicBezTo>
                      <a:pt x="132" y="26"/>
                      <a:pt x="137" y="24"/>
                      <a:pt x="137" y="20"/>
                    </a:cubicBezTo>
                    <a:cubicBezTo>
                      <a:pt x="137" y="16"/>
                      <a:pt x="148" y="13"/>
                      <a:pt x="153" y="13"/>
                    </a:cubicBezTo>
                    <a:cubicBezTo>
                      <a:pt x="155" y="13"/>
                      <a:pt x="157" y="12"/>
                      <a:pt x="158" y="11"/>
                    </a:cubicBezTo>
                    <a:cubicBezTo>
                      <a:pt x="157" y="9"/>
                      <a:pt x="154" y="8"/>
                      <a:pt x="153" y="5"/>
                    </a:cubicBezTo>
                    <a:cubicBezTo>
                      <a:pt x="163" y="9"/>
                      <a:pt x="169" y="13"/>
                      <a:pt x="179" y="13"/>
                    </a:cubicBezTo>
                    <a:cubicBezTo>
                      <a:pt x="183" y="13"/>
                      <a:pt x="184" y="10"/>
                      <a:pt x="187" y="10"/>
                    </a:cubicBezTo>
                    <a:cubicBezTo>
                      <a:pt x="189" y="10"/>
                      <a:pt x="193" y="13"/>
                      <a:pt x="193" y="16"/>
                    </a:cubicBezTo>
                    <a:cubicBezTo>
                      <a:pt x="193" y="19"/>
                      <a:pt x="188" y="20"/>
                      <a:pt x="186" y="21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83" y="38"/>
                      <a:pt x="187" y="37"/>
                      <a:pt x="188" y="39"/>
                    </a:cubicBezTo>
                    <a:cubicBezTo>
                      <a:pt x="190" y="40"/>
                      <a:pt x="190" y="44"/>
                      <a:pt x="191" y="44"/>
                    </a:cubicBezTo>
                    <a:cubicBezTo>
                      <a:pt x="199" y="47"/>
                      <a:pt x="203" y="49"/>
                      <a:pt x="210" y="51"/>
                    </a:cubicBezTo>
                    <a:cubicBezTo>
                      <a:pt x="215" y="53"/>
                      <a:pt x="216" y="59"/>
                      <a:pt x="221" y="59"/>
                    </a:cubicBezTo>
                    <a:cubicBezTo>
                      <a:pt x="230" y="59"/>
                      <a:pt x="232" y="42"/>
                      <a:pt x="233" y="36"/>
                    </a:cubicBezTo>
                    <a:cubicBezTo>
                      <a:pt x="233" y="10"/>
                      <a:pt x="233" y="10"/>
                      <a:pt x="233" y="10"/>
                    </a:cubicBezTo>
                    <a:cubicBezTo>
                      <a:pt x="238" y="6"/>
                      <a:pt x="237" y="3"/>
                      <a:pt x="241" y="0"/>
                    </a:cubicBezTo>
                    <a:cubicBezTo>
                      <a:pt x="242" y="8"/>
                      <a:pt x="246" y="13"/>
                      <a:pt x="248" y="18"/>
                    </a:cubicBezTo>
                    <a:cubicBezTo>
                      <a:pt x="249" y="22"/>
                      <a:pt x="248" y="28"/>
                      <a:pt x="251" y="30"/>
                    </a:cubicBezTo>
                    <a:cubicBezTo>
                      <a:pt x="254" y="31"/>
                      <a:pt x="259" y="33"/>
                      <a:pt x="260" y="33"/>
                    </a:cubicBezTo>
                    <a:cubicBezTo>
                      <a:pt x="264" y="35"/>
                      <a:pt x="264" y="45"/>
                      <a:pt x="265" y="49"/>
                    </a:cubicBezTo>
                    <a:cubicBezTo>
                      <a:pt x="268" y="57"/>
                      <a:pt x="270" y="61"/>
                      <a:pt x="272" y="68"/>
                    </a:cubicBezTo>
                    <a:cubicBezTo>
                      <a:pt x="274" y="75"/>
                      <a:pt x="287" y="77"/>
                      <a:pt x="292" y="82"/>
                    </a:cubicBezTo>
                    <a:cubicBezTo>
                      <a:pt x="295" y="86"/>
                      <a:pt x="296" y="91"/>
                      <a:pt x="297" y="95"/>
                    </a:cubicBezTo>
                    <a:cubicBezTo>
                      <a:pt x="298" y="99"/>
                      <a:pt x="303" y="99"/>
                      <a:pt x="306" y="99"/>
                    </a:cubicBezTo>
                    <a:cubicBezTo>
                      <a:pt x="306" y="110"/>
                      <a:pt x="317" y="115"/>
                      <a:pt x="323" y="121"/>
                    </a:cubicBezTo>
                    <a:lnTo>
                      <a:pt x="322" y="12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" name="Freeform 48"/>
              <p:cNvSpPr>
                <a:spLocks/>
              </p:cNvSpPr>
              <p:nvPr/>
            </p:nvSpPr>
            <p:spPr bwMode="auto">
              <a:xfrm>
                <a:off x="6481895" y="3126549"/>
                <a:ext cx="33459" cy="32219"/>
              </a:xfrm>
              <a:custGeom>
                <a:avLst/>
                <a:gdLst>
                  <a:gd name="T0" fmla="*/ 8 w 14"/>
                  <a:gd name="T1" fmla="*/ 11 h 13"/>
                  <a:gd name="T2" fmla="*/ 6 w 14"/>
                  <a:gd name="T3" fmla="*/ 7 h 13"/>
                  <a:gd name="T4" fmla="*/ 0 w 14"/>
                  <a:gd name="T5" fmla="*/ 4 h 13"/>
                  <a:gd name="T6" fmla="*/ 6 w 14"/>
                  <a:gd name="T7" fmla="*/ 0 h 13"/>
                  <a:gd name="T8" fmla="*/ 14 w 14"/>
                  <a:gd name="T9" fmla="*/ 10 h 13"/>
                  <a:gd name="T10" fmla="*/ 14 w 14"/>
                  <a:gd name="T11" fmla="*/ 13 h 13"/>
                  <a:gd name="T12" fmla="*/ 12 w 14"/>
                  <a:gd name="T13" fmla="*/ 13 h 13"/>
                  <a:gd name="T14" fmla="*/ 8 w 14"/>
                  <a:gd name="T15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3">
                    <a:moveTo>
                      <a:pt x="8" y="11"/>
                    </a:moveTo>
                    <a:cubicBezTo>
                      <a:pt x="8" y="11"/>
                      <a:pt x="6" y="8"/>
                      <a:pt x="6" y="7"/>
                    </a:cubicBezTo>
                    <a:cubicBezTo>
                      <a:pt x="5" y="5"/>
                      <a:pt x="0" y="6"/>
                      <a:pt x="0" y="4"/>
                    </a:cubicBezTo>
                    <a:cubicBezTo>
                      <a:pt x="0" y="2"/>
                      <a:pt x="4" y="0"/>
                      <a:pt x="6" y="0"/>
                    </a:cubicBezTo>
                    <a:cubicBezTo>
                      <a:pt x="8" y="4"/>
                      <a:pt x="10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3" y="13"/>
                      <a:pt x="12" y="13"/>
                      <a:pt x="12" y="13"/>
                    </a:cubicBezTo>
                    <a:cubicBezTo>
                      <a:pt x="10" y="13"/>
                      <a:pt x="9" y="11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" name="Freeform 49"/>
              <p:cNvSpPr>
                <a:spLocks/>
              </p:cNvSpPr>
              <p:nvPr/>
            </p:nvSpPr>
            <p:spPr bwMode="auto">
              <a:xfrm>
                <a:off x="6532702" y="3148855"/>
                <a:ext cx="14870" cy="12392"/>
              </a:xfrm>
              <a:custGeom>
                <a:avLst/>
                <a:gdLst>
                  <a:gd name="T0" fmla="*/ 0 w 6"/>
                  <a:gd name="T1" fmla="*/ 0 h 5"/>
                  <a:gd name="T2" fmla="*/ 3 w 6"/>
                  <a:gd name="T3" fmla="*/ 0 h 5"/>
                  <a:gd name="T4" fmla="*/ 6 w 6"/>
                  <a:gd name="T5" fmla="*/ 2 h 5"/>
                  <a:gd name="T6" fmla="*/ 2 w 6"/>
                  <a:gd name="T7" fmla="*/ 5 h 5"/>
                  <a:gd name="T8" fmla="*/ 0 w 6"/>
                  <a:gd name="T9" fmla="*/ 2 h 5"/>
                  <a:gd name="T10" fmla="*/ 0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0"/>
                      <a:pt x="5" y="2"/>
                      <a:pt x="6" y="2"/>
                    </a:cubicBezTo>
                    <a:cubicBezTo>
                      <a:pt x="5" y="4"/>
                      <a:pt x="4" y="5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" name="Freeform 50"/>
              <p:cNvSpPr>
                <a:spLocks/>
              </p:cNvSpPr>
              <p:nvPr/>
            </p:nvSpPr>
            <p:spPr bwMode="auto">
              <a:xfrm>
                <a:off x="6354257" y="3119114"/>
                <a:ext cx="14870" cy="19827"/>
              </a:xfrm>
              <a:custGeom>
                <a:avLst/>
                <a:gdLst>
                  <a:gd name="T0" fmla="*/ 1 w 6"/>
                  <a:gd name="T1" fmla="*/ 0 h 8"/>
                  <a:gd name="T2" fmla="*/ 5 w 6"/>
                  <a:gd name="T3" fmla="*/ 8 h 8"/>
                  <a:gd name="T4" fmla="*/ 0 w 6"/>
                  <a:gd name="T5" fmla="*/ 1 h 8"/>
                  <a:gd name="T6" fmla="*/ 0 w 6"/>
                  <a:gd name="T7" fmla="*/ 0 h 8"/>
                  <a:gd name="T8" fmla="*/ 2 w 6"/>
                  <a:gd name="T9" fmla="*/ 0 h 8"/>
                  <a:gd name="T10" fmla="*/ 2 w 6"/>
                  <a:gd name="T11" fmla="*/ 1 h 8"/>
                  <a:gd name="T12" fmla="*/ 1 w 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1" y="0"/>
                    </a:moveTo>
                    <a:cubicBezTo>
                      <a:pt x="4" y="3"/>
                      <a:pt x="6" y="4"/>
                      <a:pt x="5" y="8"/>
                    </a:cubicBezTo>
                    <a:cubicBezTo>
                      <a:pt x="4" y="8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Freeform 51"/>
              <p:cNvSpPr>
                <a:spLocks/>
              </p:cNvSpPr>
              <p:nvPr/>
            </p:nvSpPr>
            <p:spPr bwMode="auto">
              <a:xfrm>
                <a:off x="6329473" y="3075742"/>
                <a:ext cx="19827" cy="17349"/>
              </a:xfrm>
              <a:custGeom>
                <a:avLst/>
                <a:gdLst>
                  <a:gd name="T0" fmla="*/ 1 w 8"/>
                  <a:gd name="T1" fmla="*/ 0 h 7"/>
                  <a:gd name="T2" fmla="*/ 5 w 8"/>
                  <a:gd name="T3" fmla="*/ 7 h 7"/>
                  <a:gd name="T4" fmla="*/ 0 w 8"/>
                  <a:gd name="T5" fmla="*/ 1 h 7"/>
                  <a:gd name="T6" fmla="*/ 0 w 8"/>
                  <a:gd name="T7" fmla="*/ 1 h 7"/>
                  <a:gd name="T8" fmla="*/ 1 w 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1" y="0"/>
                    </a:moveTo>
                    <a:cubicBezTo>
                      <a:pt x="3" y="1"/>
                      <a:pt x="8" y="7"/>
                      <a:pt x="5" y="7"/>
                    </a:cubicBezTo>
                    <a:cubicBezTo>
                      <a:pt x="4" y="7"/>
                      <a:pt x="0" y="3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2053312" y="3060606"/>
              <a:ext cx="931879" cy="1485803"/>
              <a:chOff x="3211966" y="2860121"/>
              <a:chExt cx="931879" cy="1485803"/>
            </a:xfrm>
            <a:grpFill/>
          </p:grpSpPr>
          <p:sp>
            <p:nvSpPr>
              <p:cNvPr id="145" name="Freeform 94"/>
              <p:cNvSpPr>
                <a:spLocks/>
              </p:cNvSpPr>
              <p:nvPr/>
            </p:nvSpPr>
            <p:spPr bwMode="auto">
              <a:xfrm>
                <a:off x="3822892" y="3105483"/>
                <a:ext cx="47090" cy="35937"/>
              </a:xfrm>
              <a:custGeom>
                <a:avLst/>
                <a:gdLst>
                  <a:gd name="T0" fmla="*/ 7 w 19"/>
                  <a:gd name="T1" fmla="*/ 0 h 15"/>
                  <a:gd name="T2" fmla="*/ 13 w 19"/>
                  <a:gd name="T3" fmla="*/ 3 h 15"/>
                  <a:gd name="T4" fmla="*/ 17 w 19"/>
                  <a:gd name="T5" fmla="*/ 3 h 15"/>
                  <a:gd name="T6" fmla="*/ 19 w 19"/>
                  <a:gd name="T7" fmla="*/ 6 h 15"/>
                  <a:gd name="T8" fmla="*/ 11 w 19"/>
                  <a:gd name="T9" fmla="*/ 15 h 15"/>
                  <a:gd name="T10" fmla="*/ 0 w 19"/>
                  <a:gd name="T11" fmla="*/ 7 h 15"/>
                  <a:gd name="T12" fmla="*/ 5 w 19"/>
                  <a:gd name="T13" fmla="*/ 0 h 15"/>
                  <a:gd name="T14" fmla="*/ 7 w 19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5">
                    <a:moveTo>
                      <a:pt x="7" y="0"/>
                    </a:moveTo>
                    <a:cubicBezTo>
                      <a:pt x="8" y="1"/>
                      <a:pt x="10" y="3"/>
                      <a:pt x="13" y="3"/>
                    </a:cubicBezTo>
                    <a:cubicBezTo>
                      <a:pt x="13" y="7"/>
                      <a:pt x="16" y="3"/>
                      <a:pt x="17" y="3"/>
                    </a:cubicBezTo>
                    <a:cubicBezTo>
                      <a:pt x="18" y="3"/>
                      <a:pt x="19" y="5"/>
                      <a:pt x="19" y="6"/>
                    </a:cubicBezTo>
                    <a:cubicBezTo>
                      <a:pt x="19" y="9"/>
                      <a:pt x="15" y="15"/>
                      <a:pt x="11" y="15"/>
                    </a:cubicBezTo>
                    <a:cubicBezTo>
                      <a:pt x="7" y="15"/>
                      <a:pt x="0" y="10"/>
                      <a:pt x="0" y="7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" y="0"/>
                      <a:pt x="7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" name="Freeform 96"/>
              <p:cNvSpPr>
                <a:spLocks/>
              </p:cNvSpPr>
              <p:nvPr/>
            </p:nvSpPr>
            <p:spPr bwMode="auto">
              <a:xfrm>
                <a:off x="3211966" y="2860121"/>
                <a:ext cx="931879" cy="1485803"/>
              </a:xfrm>
              <a:custGeom>
                <a:avLst/>
                <a:gdLst>
                  <a:gd name="T0" fmla="*/ 57 w 381"/>
                  <a:gd name="T1" fmla="*/ 584 h 607"/>
                  <a:gd name="T2" fmla="*/ 63 w 381"/>
                  <a:gd name="T3" fmla="*/ 573 h 607"/>
                  <a:gd name="T4" fmla="*/ 51 w 381"/>
                  <a:gd name="T5" fmla="*/ 536 h 607"/>
                  <a:gd name="T6" fmla="*/ 53 w 381"/>
                  <a:gd name="T7" fmla="*/ 512 h 607"/>
                  <a:gd name="T8" fmla="*/ 63 w 381"/>
                  <a:gd name="T9" fmla="*/ 514 h 607"/>
                  <a:gd name="T10" fmla="*/ 70 w 381"/>
                  <a:gd name="T11" fmla="*/ 467 h 607"/>
                  <a:gd name="T12" fmla="*/ 65 w 381"/>
                  <a:gd name="T13" fmla="*/ 447 h 607"/>
                  <a:gd name="T14" fmla="*/ 65 w 381"/>
                  <a:gd name="T15" fmla="*/ 432 h 607"/>
                  <a:gd name="T16" fmla="*/ 77 w 381"/>
                  <a:gd name="T17" fmla="*/ 405 h 607"/>
                  <a:gd name="T18" fmla="*/ 82 w 381"/>
                  <a:gd name="T19" fmla="*/ 351 h 607"/>
                  <a:gd name="T20" fmla="*/ 90 w 381"/>
                  <a:gd name="T21" fmla="*/ 311 h 607"/>
                  <a:gd name="T22" fmla="*/ 91 w 381"/>
                  <a:gd name="T23" fmla="*/ 259 h 607"/>
                  <a:gd name="T24" fmla="*/ 59 w 381"/>
                  <a:gd name="T25" fmla="*/ 235 h 607"/>
                  <a:gd name="T26" fmla="*/ 35 w 381"/>
                  <a:gd name="T27" fmla="*/ 203 h 607"/>
                  <a:gd name="T28" fmla="*/ 15 w 381"/>
                  <a:gd name="T29" fmla="*/ 167 h 607"/>
                  <a:gd name="T30" fmla="*/ 0 w 381"/>
                  <a:gd name="T31" fmla="*/ 143 h 607"/>
                  <a:gd name="T32" fmla="*/ 7 w 381"/>
                  <a:gd name="T33" fmla="*/ 124 h 607"/>
                  <a:gd name="T34" fmla="*/ 21 w 381"/>
                  <a:gd name="T35" fmla="*/ 84 h 607"/>
                  <a:gd name="T36" fmla="*/ 32 w 381"/>
                  <a:gd name="T37" fmla="*/ 66 h 607"/>
                  <a:gd name="T38" fmla="*/ 30 w 381"/>
                  <a:gd name="T39" fmla="*/ 59 h 607"/>
                  <a:gd name="T40" fmla="*/ 33 w 381"/>
                  <a:gd name="T41" fmla="*/ 33 h 607"/>
                  <a:gd name="T42" fmla="*/ 38 w 381"/>
                  <a:gd name="T43" fmla="*/ 30 h 607"/>
                  <a:gd name="T44" fmla="*/ 53 w 381"/>
                  <a:gd name="T45" fmla="*/ 11 h 607"/>
                  <a:gd name="T46" fmla="*/ 83 w 381"/>
                  <a:gd name="T47" fmla="*/ 3 h 607"/>
                  <a:gd name="T48" fmla="*/ 82 w 381"/>
                  <a:gd name="T49" fmla="*/ 27 h 607"/>
                  <a:gd name="T50" fmla="*/ 89 w 381"/>
                  <a:gd name="T51" fmla="*/ 8 h 607"/>
                  <a:gd name="T52" fmla="*/ 95 w 381"/>
                  <a:gd name="T53" fmla="*/ 3 h 607"/>
                  <a:gd name="T54" fmla="*/ 126 w 381"/>
                  <a:gd name="T55" fmla="*/ 15 h 607"/>
                  <a:gd name="T56" fmla="*/ 148 w 381"/>
                  <a:gd name="T57" fmla="*/ 13 h 607"/>
                  <a:gd name="T58" fmla="*/ 152 w 381"/>
                  <a:gd name="T59" fmla="*/ 17 h 607"/>
                  <a:gd name="T60" fmla="*/ 176 w 381"/>
                  <a:gd name="T61" fmla="*/ 32 h 607"/>
                  <a:gd name="T62" fmla="*/ 214 w 381"/>
                  <a:gd name="T63" fmla="*/ 54 h 607"/>
                  <a:gd name="T64" fmla="*/ 230 w 381"/>
                  <a:gd name="T65" fmla="*/ 58 h 607"/>
                  <a:gd name="T66" fmla="*/ 253 w 381"/>
                  <a:gd name="T67" fmla="*/ 84 h 607"/>
                  <a:gd name="T68" fmla="*/ 249 w 381"/>
                  <a:gd name="T69" fmla="*/ 110 h 607"/>
                  <a:gd name="T70" fmla="*/ 262 w 381"/>
                  <a:gd name="T71" fmla="*/ 120 h 607"/>
                  <a:gd name="T72" fmla="*/ 296 w 381"/>
                  <a:gd name="T73" fmla="*/ 114 h 607"/>
                  <a:gd name="T74" fmla="*/ 304 w 381"/>
                  <a:gd name="T75" fmla="*/ 124 h 607"/>
                  <a:gd name="T76" fmla="*/ 334 w 381"/>
                  <a:gd name="T77" fmla="*/ 124 h 607"/>
                  <a:gd name="T78" fmla="*/ 374 w 381"/>
                  <a:gd name="T79" fmla="*/ 143 h 607"/>
                  <a:gd name="T80" fmla="*/ 357 w 381"/>
                  <a:gd name="T81" fmla="*/ 201 h 607"/>
                  <a:gd name="T82" fmla="*/ 346 w 381"/>
                  <a:gd name="T83" fmla="*/ 243 h 607"/>
                  <a:gd name="T84" fmla="*/ 339 w 381"/>
                  <a:gd name="T85" fmla="*/ 263 h 607"/>
                  <a:gd name="T86" fmla="*/ 315 w 381"/>
                  <a:gd name="T87" fmla="*/ 292 h 607"/>
                  <a:gd name="T88" fmla="*/ 279 w 381"/>
                  <a:gd name="T89" fmla="*/ 308 h 607"/>
                  <a:gd name="T90" fmla="*/ 268 w 381"/>
                  <a:gd name="T91" fmla="*/ 341 h 607"/>
                  <a:gd name="T92" fmla="*/ 252 w 381"/>
                  <a:gd name="T93" fmla="*/ 363 h 607"/>
                  <a:gd name="T94" fmla="*/ 202 w 381"/>
                  <a:gd name="T95" fmla="*/ 399 h 607"/>
                  <a:gd name="T96" fmla="*/ 193 w 381"/>
                  <a:gd name="T97" fmla="*/ 402 h 607"/>
                  <a:gd name="T98" fmla="*/ 201 w 381"/>
                  <a:gd name="T99" fmla="*/ 425 h 607"/>
                  <a:gd name="T100" fmla="*/ 159 w 381"/>
                  <a:gd name="T101" fmla="*/ 440 h 607"/>
                  <a:gd name="T102" fmla="*/ 156 w 381"/>
                  <a:gd name="T103" fmla="*/ 460 h 607"/>
                  <a:gd name="T104" fmla="*/ 133 w 381"/>
                  <a:gd name="T105" fmla="*/ 462 h 607"/>
                  <a:gd name="T106" fmla="*/ 146 w 381"/>
                  <a:gd name="T107" fmla="*/ 475 h 607"/>
                  <a:gd name="T108" fmla="*/ 139 w 381"/>
                  <a:gd name="T109" fmla="*/ 480 h 607"/>
                  <a:gd name="T110" fmla="*/ 116 w 381"/>
                  <a:gd name="T111" fmla="*/ 512 h 607"/>
                  <a:gd name="T112" fmla="*/ 114 w 381"/>
                  <a:gd name="T113" fmla="*/ 550 h 607"/>
                  <a:gd name="T114" fmla="*/ 104 w 381"/>
                  <a:gd name="T115" fmla="*/ 575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81" h="607">
                    <a:moveTo>
                      <a:pt x="74" y="595"/>
                    </a:moveTo>
                    <a:cubicBezTo>
                      <a:pt x="66" y="595"/>
                      <a:pt x="64" y="591"/>
                      <a:pt x="60" y="587"/>
                    </a:cubicBezTo>
                    <a:cubicBezTo>
                      <a:pt x="59" y="586"/>
                      <a:pt x="57" y="585"/>
                      <a:pt x="57" y="584"/>
                    </a:cubicBezTo>
                    <a:cubicBezTo>
                      <a:pt x="57" y="582"/>
                      <a:pt x="63" y="582"/>
                      <a:pt x="63" y="580"/>
                    </a:cubicBezTo>
                    <a:cubicBezTo>
                      <a:pt x="62" y="579"/>
                      <a:pt x="61" y="579"/>
                      <a:pt x="61" y="578"/>
                    </a:cubicBezTo>
                    <a:cubicBezTo>
                      <a:pt x="61" y="577"/>
                      <a:pt x="63" y="575"/>
                      <a:pt x="63" y="573"/>
                    </a:cubicBezTo>
                    <a:cubicBezTo>
                      <a:pt x="63" y="566"/>
                      <a:pt x="55" y="568"/>
                      <a:pt x="55" y="561"/>
                    </a:cubicBezTo>
                    <a:cubicBezTo>
                      <a:pt x="55" y="559"/>
                      <a:pt x="55" y="559"/>
                      <a:pt x="55" y="557"/>
                    </a:cubicBezTo>
                    <a:cubicBezTo>
                      <a:pt x="55" y="551"/>
                      <a:pt x="51" y="541"/>
                      <a:pt x="51" y="536"/>
                    </a:cubicBezTo>
                    <a:cubicBezTo>
                      <a:pt x="51" y="531"/>
                      <a:pt x="57" y="529"/>
                      <a:pt x="57" y="524"/>
                    </a:cubicBezTo>
                    <a:cubicBezTo>
                      <a:pt x="57" y="522"/>
                      <a:pt x="54" y="518"/>
                      <a:pt x="53" y="514"/>
                    </a:cubicBezTo>
                    <a:cubicBezTo>
                      <a:pt x="53" y="512"/>
                      <a:pt x="53" y="512"/>
                      <a:pt x="53" y="512"/>
                    </a:cubicBezTo>
                    <a:cubicBezTo>
                      <a:pt x="53" y="512"/>
                      <a:pt x="53" y="512"/>
                      <a:pt x="53" y="512"/>
                    </a:cubicBezTo>
                    <a:cubicBezTo>
                      <a:pt x="53" y="510"/>
                      <a:pt x="55" y="508"/>
                      <a:pt x="56" y="508"/>
                    </a:cubicBezTo>
                    <a:cubicBezTo>
                      <a:pt x="61" y="508"/>
                      <a:pt x="59" y="514"/>
                      <a:pt x="63" y="514"/>
                    </a:cubicBezTo>
                    <a:cubicBezTo>
                      <a:pt x="73" y="471"/>
                      <a:pt x="73" y="471"/>
                      <a:pt x="73" y="471"/>
                    </a:cubicBezTo>
                    <a:cubicBezTo>
                      <a:pt x="73" y="467"/>
                      <a:pt x="73" y="467"/>
                      <a:pt x="73" y="467"/>
                    </a:cubicBezTo>
                    <a:cubicBezTo>
                      <a:pt x="72" y="467"/>
                      <a:pt x="71" y="467"/>
                      <a:pt x="70" y="467"/>
                    </a:cubicBezTo>
                    <a:cubicBezTo>
                      <a:pt x="68" y="468"/>
                      <a:pt x="68" y="470"/>
                      <a:pt x="66" y="470"/>
                    </a:cubicBezTo>
                    <a:cubicBezTo>
                      <a:pt x="64" y="470"/>
                      <a:pt x="62" y="463"/>
                      <a:pt x="62" y="460"/>
                    </a:cubicBezTo>
                    <a:cubicBezTo>
                      <a:pt x="62" y="455"/>
                      <a:pt x="64" y="452"/>
                      <a:pt x="65" y="447"/>
                    </a:cubicBezTo>
                    <a:cubicBezTo>
                      <a:pt x="67" y="447"/>
                      <a:pt x="68" y="446"/>
                      <a:pt x="68" y="446"/>
                    </a:cubicBezTo>
                    <a:cubicBezTo>
                      <a:pt x="68" y="444"/>
                      <a:pt x="66" y="442"/>
                      <a:pt x="66" y="442"/>
                    </a:cubicBezTo>
                    <a:cubicBezTo>
                      <a:pt x="65" y="442"/>
                      <a:pt x="65" y="434"/>
                      <a:pt x="65" y="432"/>
                    </a:cubicBezTo>
                    <a:cubicBezTo>
                      <a:pt x="65" y="426"/>
                      <a:pt x="69" y="419"/>
                      <a:pt x="71" y="415"/>
                    </a:cubicBezTo>
                    <a:cubicBezTo>
                      <a:pt x="72" y="413"/>
                      <a:pt x="73" y="409"/>
                      <a:pt x="74" y="407"/>
                    </a:cubicBezTo>
                    <a:cubicBezTo>
                      <a:pt x="75" y="406"/>
                      <a:pt x="77" y="406"/>
                      <a:pt x="77" y="405"/>
                    </a:cubicBezTo>
                    <a:cubicBezTo>
                      <a:pt x="79" y="398"/>
                      <a:pt x="79" y="394"/>
                      <a:pt x="81" y="387"/>
                    </a:cubicBezTo>
                    <a:cubicBezTo>
                      <a:pt x="80" y="365"/>
                      <a:pt x="80" y="365"/>
                      <a:pt x="80" y="365"/>
                    </a:cubicBezTo>
                    <a:cubicBezTo>
                      <a:pt x="79" y="360"/>
                      <a:pt x="82" y="356"/>
                      <a:pt x="82" y="351"/>
                    </a:cubicBezTo>
                    <a:cubicBezTo>
                      <a:pt x="82" y="341"/>
                      <a:pt x="88" y="333"/>
                      <a:pt x="88" y="324"/>
                    </a:cubicBezTo>
                    <a:cubicBezTo>
                      <a:pt x="88" y="323"/>
                      <a:pt x="88" y="322"/>
                      <a:pt x="88" y="321"/>
                    </a:cubicBezTo>
                    <a:cubicBezTo>
                      <a:pt x="88" y="319"/>
                      <a:pt x="90" y="314"/>
                      <a:pt x="90" y="311"/>
                    </a:cubicBezTo>
                    <a:cubicBezTo>
                      <a:pt x="90" y="302"/>
                      <a:pt x="90" y="302"/>
                      <a:pt x="90" y="298"/>
                    </a:cubicBezTo>
                    <a:cubicBezTo>
                      <a:pt x="90" y="294"/>
                      <a:pt x="93" y="287"/>
                      <a:pt x="93" y="282"/>
                    </a:cubicBezTo>
                    <a:cubicBezTo>
                      <a:pt x="93" y="279"/>
                      <a:pt x="92" y="262"/>
                      <a:pt x="91" y="259"/>
                    </a:cubicBezTo>
                    <a:cubicBezTo>
                      <a:pt x="88" y="252"/>
                      <a:pt x="84" y="248"/>
                      <a:pt x="78" y="245"/>
                    </a:cubicBezTo>
                    <a:cubicBezTo>
                      <a:pt x="74" y="243"/>
                      <a:pt x="71" y="244"/>
                      <a:pt x="68" y="241"/>
                    </a:cubicBezTo>
                    <a:cubicBezTo>
                      <a:pt x="64" y="237"/>
                      <a:pt x="63" y="236"/>
                      <a:pt x="59" y="235"/>
                    </a:cubicBezTo>
                    <a:cubicBezTo>
                      <a:pt x="51" y="232"/>
                      <a:pt x="47" y="228"/>
                      <a:pt x="41" y="223"/>
                    </a:cubicBezTo>
                    <a:cubicBezTo>
                      <a:pt x="39" y="221"/>
                      <a:pt x="40" y="218"/>
                      <a:pt x="40" y="214"/>
                    </a:cubicBezTo>
                    <a:cubicBezTo>
                      <a:pt x="40" y="210"/>
                      <a:pt x="36" y="207"/>
                      <a:pt x="35" y="203"/>
                    </a:cubicBezTo>
                    <a:cubicBezTo>
                      <a:pt x="32" y="196"/>
                      <a:pt x="27" y="191"/>
                      <a:pt x="25" y="185"/>
                    </a:cubicBezTo>
                    <a:cubicBezTo>
                      <a:pt x="23" y="178"/>
                      <a:pt x="21" y="175"/>
                      <a:pt x="18" y="169"/>
                    </a:cubicBezTo>
                    <a:cubicBezTo>
                      <a:pt x="18" y="167"/>
                      <a:pt x="16" y="168"/>
                      <a:pt x="15" y="167"/>
                    </a:cubicBezTo>
                    <a:cubicBezTo>
                      <a:pt x="13" y="165"/>
                      <a:pt x="12" y="161"/>
                      <a:pt x="11" y="159"/>
                    </a:cubicBezTo>
                    <a:cubicBezTo>
                      <a:pt x="10" y="157"/>
                      <a:pt x="8" y="158"/>
                      <a:pt x="7" y="157"/>
                    </a:cubicBezTo>
                    <a:cubicBezTo>
                      <a:pt x="4" y="154"/>
                      <a:pt x="0" y="148"/>
                      <a:pt x="0" y="143"/>
                    </a:cubicBezTo>
                    <a:cubicBezTo>
                      <a:pt x="0" y="139"/>
                      <a:pt x="2" y="135"/>
                      <a:pt x="3" y="134"/>
                    </a:cubicBezTo>
                    <a:cubicBezTo>
                      <a:pt x="5" y="130"/>
                      <a:pt x="11" y="129"/>
                      <a:pt x="12" y="124"/>
                    </a:cubicBezTo>
                    <a:cubicBezTo>
                      <a:pt x="9" y="122"/>
                      <a:pt x="9" y="124"/>
                      <a:pt x="7" y="124"/>
                    </a:cubicBezTo>
                    <a:cubicBezTo>
                      <a:pt x="3" y="124"/>
                      <a:pt x="3" y="118"/>
                      <a:pt x="3" y="114"/>
                    </a:cubicBezTo>
                    <a:cubicBezTo>
                      <a:pt x="3" y="107"/>
                      <a:pt x="10" y="109"/>
                      <a:pt x="9" y="96"/>
                    </a:cubicBezTo>
                    <a:cubicBezTo>
                      <a:pt x="17" y="96"/>
                      <a:pt x="19" y="88"/>
                      <a:pt x="21" y="84"/>
                    </a:cubicBezTo>
                    <a:cubicBezTo>
                      <a:pt x="24" y="77"/>
                      <a:pt x="32" y="79"/>
                      <a:pt x="33" y="72"/>
                    </a:cubicBezTo>
                    <a:cubicBezTo>
                      <a:pt x="32" y="71"/>
                      <a:pt x="30" y="70"/>
                      <a:pt x="30" y="69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6"/>
                      <a:pt x="32" y="66"/>
                      <a:pt x="32" y="65"/>
                    </a:cubicBezTo>
                    <a:cubicBezTo>
                      <a:pt x="32" y="63"/>
                      <a:pt x="30" y="61"/>
                      <a:pt x="30" y="59"/>
                    </a:cubicBezTo>
                    <a:cubicBezTo>
                      <a:pt x="30" y="55"/>
                      <a:pt x="31" y="54"/>
                      <a:pt x="31" y="51"/>
                    </a:cubicBezTo>
                    <a:cubicBezTo>
                      <a:pt x="31" y="45"/>
                      <a:pt x="26" y="46"/>
                      <a:pt x="26" y="41"/>
                    </a:cubicBezTo>
                    <a:cubicBezTo>
                      <a:pt x="26" y="37"/>
                      <a:pt x="32" y="35"/>
                      <a:pt x="33" y="33"/>
                    </a:cubicBezTo>
                    <a:cubicBezTo>
                      <a:pt x="36" y="33"/>
                      <a:pt x="35" y="33"/>
                      <a:pt x="37" y="33"/>
                    </a:cubicBezTo>
                    <a:cubicBezTo>
                      <a:pt x="37" y="32"/>
                      <a:pt x="37" y="32"/>
                      <a:pt x="37" y="31"/>
                    </a:cubicBezTo>
                    <a:cubicBezTo>
                      <a:pt x="37" y="31"/>
                      <a:pt x="38" y="30"/>
                      <a:pt x="38" y="30"/>
                    </a:cubicBezTo>
                    <a:cubicBezTo>
                      <a:pt x="38" y="27"/>
                      <a:pt x="41" y="26"/>
                      <a:pt x="43" y="25"/>
                    </a:cubicBezTo>
                    <a:cubicBezTo>
                      <a:pt x="45" y="24"/>
                      <a:pt x="45" y="20"/>
                      <a:pt x="46" y="18"/>
                    </a:cubicBezTo>
                    <a:cubicBezTo>
                      <a:pt x="47" y="13"/>
                      <a:pt x="50" y="12"/>
                      <a:pt x="53" y="11"/>
                    </a:cubicBezTo>
                    <a:cubicBezTo>
                      <a:pt x="60" y="9"/>
                      <a:pt x="65" y="8"/>
                      <a:pt x="72" y="5"/>
                    </a:cubicBezTo>
                    <a:cubicBezTo>
                      <a:pt x="76" y="4"/>
                      <a:pt x="77" y="0"/>
                      <a:pt x="80" y="0"/>
                    </a:cubicBezTo>
                    <a:cubicBezTo>
                      <a:pt x="82" y="0"/>
                      <a:pt x="83" y="3"/>
                      <a:pt x="83" y="3"/>
                    </a:cubicBezTo>
                    <a:cubicBezTo>
                      <a:pt x="83" y="6"/>
                      <a:pt x="81" y="7"/>
                      <a:pt x="80" y="7"/>
                    </a:cubicBezTo>
                    <a:cubicBezTo>
                      <a:pt x="79" y="11"/>
                      <a:pt x="77" y="16"/>
                      <a:pt x="77" y="19"/>
                    </a:cubicBezTo>
                    <a:cubicBezTo>
                      <a:pt x="77" y="22"/>
                      <a:pt x="79" y="27"/>
                      <a:pt x="82" y="27"/>
                    </a:cubicBezTo>
                    <a:cubicBezTo>
                      <a:pt x="83" y="27"/>
                      <a:pt x="85" y="24"/>
                      <a:pt x="85" y="23"/>
                    </a:cubicBezTo>
                    <a:cubicBezTo>
                      <a:pt x="85" y="19"/>
                      <a:pt x="82" y="17"/>
                      <a:pt x="82" y="14"/>
                    </a:cubicBezTo>
                    <a:cubicBezTo>
                      <a:pt x="82" y="9"/>
                      <a:pt x="86" y="10"/>
                      <a:pt x="89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4" y="5"/>
                      <a:pt x="90" y="6"/>
                      <a:pt x="90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6" y="7"/>
                      <a:pt x="103" y="9"/>
                      <a:pt x="107" y="10"/>
                    </a:cubicBezTo>
                    <a:cubicBezTo>
                      <a:pt x="107" y="13"/>
                      <a:pt x="109" y="15"/>
                      <a:pt x="111" y="15"/>
                    </a:cubicBezTo>
                    <a:cubicBezTo>
                      <a:pt x="115" y="15"/>
                      <a:pt x="123" y="15"/>
                      <a:pt x="126" y="15"/>
                    </a:cubicBezTo>
                    <a:cubicBezTo>
                      <a:pt x="126" y="18"/>
                      <a:pt x="129" y="18"/>
                      <a:pt x="132" y="18"/>
                    </a:cubicBezTo>
                    <a:cubicBezTo>
                      <a:pt x="136" y="18"/>
                      <a:pt x="139" y="18"/>
                      <a:pt x="141" y="14"/>
                    </a:cubicBezTo>
                    <a:cubicBezTo>
                      <a:pt x="141" y="13"/>
                      <a:pt x="147" y="13"/>
                      <a:pt x="148" y="13"/>
                    </a:cubicBezTo>
                    <a:cubicBezTo>
                      <a:pt x="151" y="13"/>
                      <a:pt x="156" y="14"/>
                      <a:pt x="156" y="14"/>
                    </a:cubicBezTo>
                    <a:cubicBezTo>
                      <a:pt x="155" y="15"/>
                      <a:pt x="152" y="15"/>
                      <a:pt x="152" y="14"/>
                    </a:cubicBezTo>
                    <a:cubicBezTo>
                      <a:pt x="152" y="17"/>
                      <a:pt x="152" y="17"/>
                      <a:pt x="152" y="17"/>
                    </a:cubicBezTo>
                    <a:cubicBezTo>
                      <a:pt x="154" y="21"/>
                      <a:pt x="160" y="21"/>
                      <a:pt x="164" y="23"/>
                    </a:cubicBezTo>
                    <a:cubicBezTo>
                      <a:pt x="168" y="24"/>
                      <a:pt x="167" y="28"/>
                      <a:pt x="168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81" y="37"/>
                      <a:pt x="184" y="37"/>
                      <a:pt x="187" y="44"/>
                    </a:cubicBezTo>
                    <a:cubicBezTo>
                      <a:pt x="188" y="45"/>
                      <a:pt x="190" y="46"/>
                      <a:pt x="192" y="46"/>
                    </a:cubicBezTo>
                    <a:cubicBezTo>
                      <a:pt x="194" y="54"/>
                      <a:pt x="206" y="53"/>
                      <a:pt x="214" y="54"/>
                    </a:cubicBezTo>
                    <a:cubicBezTo>
                      <a:pt x="221" y="54"/>
                      <a:pt x="221" y="54"/>
                      <a:pt x="221" y="54"/>
                    </a:cubicBezTo>
                    <a:cubicBezTo>
                      <a:pt x="223" y="55"/>
                      <a:pt x="228" y="57"/>
                      <a:pt x="230" y="57"/>
                    </a:cubicBezTo>
                    <a:cubicBezTo>
                      <a:pt x="230" y="58"/>
                      <a:pt x="230" y="58"/>
                      <a:pt x="230" y="58"/>
                    </a:cubicBezTo>
                    <a:cubicBezTo>
                      <a:pt x="231" y="58"/>
                      <a:pt x="232" y="58"/>
                      <a:pt x="232" y="58"/>
                    </a:cubicBezTo>
                    <a:cubicBezTo>
                      <a:pt x="237" y="58"/>
                      <a:pt x="243" y="67"/>
                      <a:pt x="248" y="68"/>
                    </a:cubicBezTo>
                    <a:cubicBezTo>
                      <a:pt x="248" y="72"/>
                      <a:pt x="251" y="81"/>
                      <a:pt x="253" y="84"/>
                    </a:cubicBezTo>
                    <a:cubicBezTo>
                      <a:pt x="254" y="87"/>
                      <a:pt x="258" y="87"/>
                      <a:pt x="258" y="90"/>
                    </a:cubicBezTo>
                    <a:cubicBezTo>
                      <a:pt x="253" y="96"/>
                      <a:pt x="245" y="99"/>
                      <a:pt x="245" y="107"/>
                    </a:cubicBezTo>
                    <a:cubicBezTo>
                      <a:pt x="245" y="110"/>
                      <a:pt x="248" y="110"/>
                      <a:pt x="249" y="110"/>
                    </a:cubicBezTo>
                    <a:cubicBezTo>
                      <a:pt x="252" y="112"/>
                      <a:pt x="253" y="114"/>
                      <a:pt x="254" y="117"/>
                    </a:cubicBezTo>
                    <a:cubicBezTo>
                      <a:pt x="261" y="117"/>
                      <a:pt x="261" y="117"/>
                      <a:pt x="261" y="117"/>
                    </a:cubicBezTo>
                    <a:cubicBezTo>
                      <a:pt x="261" y="118"/>
                      <a:pt x="261" y="120"/>
                      <a:pt x="262" y="120"/>
                    </a:cubicBezTo>
                    <a:cubicBezTo>
                      <a:pt x="263" y="120"/>
                      <a:pt x="265" y="118"/>
                      <a:pt x="265" y="117"/>
                    </a:cubicBezTo>
                    <a:cubicBezTo>
                      <a:pt x="268" y="112"/>
                      <a:pt x="272" y="106"/>
                      <a:pt x="276" y="106"/>
                    </a:cubicBezTo>
                    <a:cubicBezTo>
                      <a:pt x="282" y="106"/>
                      <a:pt x="292" y="112"/>
                      <a:pt x="296" y="114"/>
                    </a:cubicBezTo>
                    <a:cubicBezTo>
                      <a:pt x="298" y="115"/>
                      <a:pt x="300" y="115"/>
                      <a:pt x="301" y="117"/>
                    </a:cubicBezTo>
                    <a:cubicBezTo>
                      <a:pt x="302" y="120"/>
                      <a:pt x="302" y="122"/>
                      <a:pt x="302" y="124"/>
                    </a:cubicBezTo>
                    <a:cubicBezTo>
                      <a:pt x="304" y="124"/>
                      <a:pt x="304" y="124"/>
                      <a:pt x="304" y="124"/>
                    </a:cubicBezTo>
                    <a:cubicBezTo>
                      <a:pt x="306" y="123"/>
                      <a:pt x="307" y="121"/>
                      <a:pt x="310" y="121"/>
                    </a:cubicBezTo>
                    <a:cubicBezTo>
                      <a:pt x="316" y="121"/>
                      <a:pt x="317" y="126"/>
                      <a:pt x="323" y="126"/>
                    </a:cubicBezTo>
                    <a:cubicBezTo>
                      <a:pt x="334" y="124"/>
                      <a:pt x="334" y="124"/>
                      <a:pt x="334" y="124"/>
                    </a:cubicBezTo>
                    <a:cubicBezTo>
                      <a:pt x="339" y="125"/>
                      <a:pt x="344" y="127"/>
                      <a:pt x="347" y="129"/>
                    </a:cubicBezTo>
                    <a:cubicBezTo>
                      <a:pt x="350" y="133"/>
                      <a:pt x="359" y="141"/>
                      <a:pt x="363" y="143"/>
                    </a:cubicBezTo>
                    <a:cubicBezTo>
                      <a:pt x="367" y="144"/>
                      <a:pt x="370" y="142"/>
                      <a:pt x="374" y="143"/>
                    </a:cubicBezTo>
                    <a:cubicBezTo>
                      <a:pt x="380" y="145"/>
                      <a:pt x="381" y="151"/>
                      <a:pt x="381" y="157"/>
                    </a:cubicBezTo>
                    <a:cubicBezTo>
                      <a:pt x="381" y="178"/>
                      <a:pt x="369" y="184"/>
                      <a:pt x="362" y="195"/>
                    </a:cubicBezTo>
                    <a:cubicBezTo>
                      <a:pt x="360" y="198"/>
                      <a:pt x="359" y="199"/>
                      <a:pt x="357" y="201"/>
                    </a:cubicBezTo>
                    <a:cubicBezTo>
                      <a:pt x="354" y="206"/>
                      <a:pt x="351" y="206"/>
                      <a:pt x="348" y="209"/>
                    </a:cubicBezTo>
                    <a:cubicBezTo>
                      <a:pt x="344" y="213"/>
                      <a:pt x="348" y="223"/>
                      <a:pt x="348" y="230"/>
                    </a:cubicBezTo>
                    <a:cubicBezTo>
                      <a:pt x="348" y="235"/>
                      <a:pt x="346" y="239"/>
                      <a:pt x="346" y="243"/>
                    </a:cubicBezTo>
                    <a:cubicBezTo>
                      <a:pt x="346" y="245"/>
                      <a:pt x="345" y="246"/>
                      <a:pt x="345" y="247"/>
                    </a:cubicBezTo>
                    <a:cubicBezTo>
                      <a:pt x="344" y="248"/>
                      <a:pt x="341" y="251"/>
                      <a:pt x="341" y="253"/>
                    </a:cubicBezTo>
                    <a:cubicBezTo>
                      <a:pt x="341" y="256"/>
                      <a:pt x="340" y="262"/>
                      <a:pt x="339" y="263"/>
                    </a:cubicBezTo>
                    <a:cubicBezTo>
                      <a:pt x="335" y="270"/>
                      <a:pt x="334" y="273"/>
                      <a:pt x="329" y="278"/>
                    </a:cubicBezTo>
                    <a:cubicBezTo>
                      <a:pt x="328" y="280"/>
                      <a:pt x="329" y="283"/>
                      <a:pt x="328" y="285"/>
                    </a:cubicBezTo>
                    <a:cubicBezTo>
                      <a:pt x="326" y="288"/>
                      <a:pt x="320" y="292"/>
                      <a:pt x="315" y="292"/>
                    </a:cubicBezTo>
                    <a:cubicBezTo>
                      <a:pt x="310" y="292"/>
                      <a:pt x="306" y="292"/>
                      <a:pt x="301" y="294"/>
                    </a:cubicBezTo>
                    <a:cubicBezTo>
                      <a:pt x="300" y="295"/>
                      <a:pt x="299" y="296"/>
                      <a:pt x="298" y="297"/>
                    </a:cubicBezTo>
                    <a:cubicBezTo>
                      <a:pt x="292" y="304"/>
                      <a:pt x="284" y="300"/>
                      <a:pt x="279" y="308"/>
                    </a:cubicBezTo>
                    <a:cubicBezTo>
                      <a:pt x="277" y="312"/>
                      <a:pt x="273" y="312"/>
                      <a:pt x="271" y="314"/>
                    </a:cubicBezTo>
                    <a:cubicBezTo>
                      <a:pt x="267" y="318"/>
                      <a:pt x="268" y="322"/>
                      <a:pt x="268" y="327"/>
                    </a:cubicBezTo>
                    <a:cubicBezTo>
                      <a:pt x="268" y="341"/>
                      <a:pt x="268" y="341"/>
                      <a:pt x="268" y="341"/>
                    </a:cubicBezTo>
                    <a:cubicBezTo>
                      <a:pt x="262" y="343"/>
                      <a:pt x="259" y="348"/>
                      <a:pt x="256" y="354"/>
                    </a:cubicBezTo>
                    <a:cubicBezTo>
                      <a:pt x="256" y="354"/>
                      <a:pt x="256" y="354"/>
                      <a:pt x="256" y="354"/>
                    </a:cubicBezTo>
                    <a:cubicBezTo>
                      <a:pt x="254" y="358"/>
                      <a:pt x="255" y="360"/>
                      <a:pt x="252" y="363"/>
                    </a:cubicBezTo>
                    <a:cubicBezTo>
                      <a:pt x="247" y="371"/>
                      <a:pt x="241" y="372"/>
                      <a:pt x="236" y="380"/>
                    </a:cubicBezTo>
                    <a:cubicBezTo>
                      <a:pt x="231" y="388"/>
                      <a:pt x="229" y="402"/>
                      <a:pt x="215" y="402"/>
                    </a:cubicBezTo>
                    <a:cubicBezTo>
                      <a:pt x="211" y="402"/>
                      <a:pt x="204" y="399"/>
                      <a:pt x="202" y="399"/>
                    </a:cubicBezTo>
                    <a:cubicBezTo>
                      <a:pt x="198" y="399"/>
                      <a:pt x="195" y="396"/>
                      <a:pt x="190" y="396"/>
                    </a:cubicBezTo>
                    <a:cubicBezTo>
                      <a:pt x="189" y="396"/>
                      <a:pt x="188" y="396"/>
                      <a:pt x="188" y="397"/>
                    </a:cubicBezTo>
                    <a:cubicBezTo>
                      <a:pt x="188" y="400"/>
                      <a:pt x="192" y="401"/>
                      <a:pt x="193" y="402"/>
                    </a:cubicBezTo>
                    <a:cubicBezTo>
                      <a:pt x="195" y="404"/>
                      <a:pt x="195" y="408"/>
                      <a:pt x="197" y="411"/>
                    </a:cubicBezTo>
                    <a:cubicBezTo>
                      <a:pt x="197" y="414"/>
                      <a:pt x="202" y="414"/>
                      <a:pt x="202" y="417"/>
                    </a:cubicBezTo>
                    <a:cubicBezTo>
                      <a:pt x="202" y="421"/>
                      <a:pt x="202" y="423"/>
                      <a:pt x="201" y="425"/>
                    </a:cubicBezTo>
                    <a:cubicBezTo>
                      <a:pt x="198" y="429"/>
                      <a:pt x="196" y="431"/>
                      <a:pt x="193" y="434"/>
                    </a:cubicBezTo>
                    <a:cubicBezTo>
                      <a:pt x="188" y="439"/>
                      <a:pt x="182" y="437"/>
                      <a:pt x="175" y="440"/>
                    </a:cubicBezTo>
                    <a:cubicBezTo>
                      <a:pt x="171" y="441"/>
                      <a:pt x="161" y="438"/>
                      <a:pt x="159" y="440"/>
                    </a:cubicBezTo>
                    <a:cubicBezTo>
                      <a:pt x="155" y="444"/>
                      <a:pt x="158" y="453"/>
                      <a:pt x="156" y="457"/>
                    </a:cubicBezTo>
                    <a:cubicBezTo>
                      <a:pt x="156" y="456"/>
                      <a:pt x="156" y="456"/>
                      <a:pt x="156" y="456"/>
                    </a:cubicBezTo>
                    <a:cubicBezTo>
                      <a:pt x="156" y="457"/>
                      <a:pt x="156" y="459"/>
                      <a:pt x="156" y="460"/>
                    </a:cubicBezTo>
                    <a:cubicBezTo>
                      <a:pt x="156" y="461"/>
                      <a:pt x="151" y="463"/>
                      <a:pt x="149" y="463"/>
                    </a:cubicBezTo>
                    <a:cubicBezTo>
                      <a:pt x="143" y="463"/>
                      <a:pt x="142" y="459"/>
                      <a:pt x="136" y="459"/>
                    </a:cubicBezTo>
                    <a:cubicBezTo>
                      <a:pt x="134" y="459"/>
                      <a:pt x="133" y="461"/>
                      <a:pt x="133" y="462"/>
                    </a:cubicBezTo>
                    <a:cubicBezTo>
                      <a:pt x="133" y="467"/>
                      <a:pt x="137" y="474"/>
                      <a:pt x="139" y="474"/>
                    </a:cubicBezTo>
                    <a:cubicBezTo>
                      <a:pt x="141" y="474"/>
                      <a:pt x="143" y="472"/>
                      <a:pt x="144" y="472"/>
                    </a:cubicBezTo>
                    <a:cubicBezTo>
                      <a:pt x="145" y="473"/>
                      <a:pt x="146" y="473"/>
                      <a:pt x="146" y="475"/>
                    </a:cubicBezTo>
                    <a:cubicBezTo>
                      <a:pt x="146" y="477"/>
                      <a:pt x="144" y="479"/>
                      <a:pt x="143" y="479"/>
                    </a:cubicBezTo>
                    <a:cubicBezTo>
                      <a:pt x="140" y="479"/>
                      <a:pt x="139" y="476"/>
                      <a:pt x="136" y="476"/>
                    </a:cubicBezTo>
                    <a:cubicBezTo>
                      <a:pt x="136" y="479"/>
                      <a:pt x="137" y="480"/>
                      <a:pt x="139" y="480"/>
                    </a:cubicBezTo>
                    <a:cubicBezTo>
                      <a:pt x="134" y="485"/>
                      <a:pt x="134" y="491"/>
                      <a:pt x="132" y="498"/>
                    </a:cubicBezTo>
                    <a:cubicBezTo>
                      <a:pt x="131" y="501"/>
                      <a:pt x="126" y="501"/>
                      <a:pt x="124" y="502"/>
                    </a:cubicBezTo>
                    <a:cubicBezTo>
                      <a:pt x="120" y="503"/>
                      <a:pt x="116" y="507"/>
                      <a:pt x="116" y="512"/>
                    </a:cubicBezTo>
                    <a:cubicBezTo>
                      <a:pt x="116" y="523"/>
                      <a:pt x="129" y="519"/>
                      <a:pt x="129" y="528"/>
                    </a:cubicBezTo>
                    <a:cubicBezTo>
                      <a:pt x="129" y="536"/>
                      <a:pt x="121" y="537"/>
                      <a:pt x="117" y="541"/>
                    </a:cubicBezTo>
                    <a:cubicBezTo>
                      <a:pt x="115" y="543"/>
                      <a:pt x="116" y="547"/>
                      <a:pt x="114" y="550"/>
                    </a:cubicBezTo>
                    <a:cubicBezTo>
                      <a:pt x="112" y="554"/>
                      <a:pt x="108" y="553"/>
                      <a:pt x="105" y="555"/>
                    </a:cubicBezTo>
                    <a:cubicBezTo>
                      <a:pt x="102" y="559"/>
                      <a:pt x="100" y="563"/>
                      <a:pt x="100" y="568"/>
                    </a:cubicBezTo>
                    <a:cubicBezTo>
                      <a:pt x="100" y="571"/>
                      <a:pt x="103" y="574"/>
                      <a:pt x="104" y="575"/>
                    </a:cubicBezTo>
                    <a:cubicBezTo>
                      <a:pt x="110" y="578"/>
                      <a:pt x="109" y="591"/>
                      <a:pt x="113" y="594"/>
                    </a:cubicBezTo>
                    <a:cubicBezTo>
                      <a:pt x="119" y="601"/>
                      <a:pt x="127" y="603"/>
                      <a:pt x="135" y="60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474675" y="1163388"/>
              <a:ext cx="821591" cy="1382949"/>
              <a:chOff x="4185654" y="962903"/>
              <a:chExt cx="821591" cy="1382949"/>
            </a:xfrm>
            <a:grpFill/>
          </p:grpSpPr>
          <p:sp>
            <p:nvSpPr>
              <p:cNvPr id="129" name="Freeform 61"/>
              <p:cNvSpPr>
                <a:spLocks/>
              </p:cNvSpPr>
              <p:nvPr/>
            </p:nvSpPr>
            <p:spPr bwMode="auto">
              <a:xfrm>
                <a:off x="4199286" y="1793168"/>
                <a:ext cx="773262" cy="552684"/>
              </a:xfrm>
              <a:custGeom>
                <a:avLst/>
                <a:gdLst>
                  <a:gd name="T0" fmla="*/ 308 w 316"/>
                  <a:gd name="T1" fmla="*/ 151 h 226"/>
                  <a:gd name="T2" fmla="*/ 306 w 316"/>
                  <a:gd name="T3" fmla="*/ 178 h 226"/>
                  <a:gd name="T4" fmla="*/ 278 w 316"/>
                  <a:gd name="T5" fmla="*/ 178 h 226"/>
                  <a:gd name="T6" fmla="*/ 261 w 316"/>
                  <a:gd name="T7" fmla="*/ 184 h 226"/>
                  <a:gd name="T8" fmla="*/ 262 w 316"/>
                  <a:gd name="T9" fmla="*/ 197 h 226"/>
                  <a:gd name="T10" fmla="*/ 268 w 316"/>
                  <a:gd name="T11" fmla="*/ 209 h 226"/>
                  <a:gd name="T12" fmla="*/ 260 w 316"/>
                  <a:gd name="T13" fmla="*/ 207 h 226"/>
                  <a:gd name="T14" fmla="*/ 258 w 316"/>
                  <a:gd name="T15" fmla="*/ 219 h 226"/>
                  <a:gd name="T16" fmla="*/ 248 w 316"/>
                  <a:gd name="T17" fmla="*/ 205 h 226"/>
                  <a:gd name="T18" fmla="*/ 233 w 316"/>
                  <a:gd name="T19" fmla="*/ 180 h 226"/>
                  <a:gd name="T20" fmla="*/ 214 w 316"/>
                  <a:gd name="T21" fmla="*/ 155 h 226"/>
                  <a:gd name="T22" fmla="*/ 188 w 316"/>
                  <a:gd name="T23" fmla="*/ 138 h 226"/>
                  <a:gd name="T24" fmla="*/ 176 w 316"/>
                  <a:gd name="T25" fmla="*/ 137 h 226"/>
                  <a:gd name="T26" fmla="*/ 188 w 316"/>
                  <a:gd name="T27" fmla="*/ 159 h 226"/>
                  <a:gd name="T28" fmla="*/ 205 w 316"/>
                  <a:gd name="T29" fmla="*/ 171 h 226"/>
                  <a:gd name="T30" fmla="*/ 215 w 316"/>
                  <a:gd name="T31" fmla="*/ 184 h 226"/>
                  <a:gd name="T32" fmla="*/ 210 w 316"/>
                  <a:gd name="T33" fmla="*/ 198 h 226"/>
                  <a:gd name="T34" fmla="*/ 205 w 316"/>
                  <a:gd name="T35" fmla="*/ 197 h 226"/>
                  <a:gd name="T36" fmla="*/ 189 w 316"/>
                  <a:gd name="T37" fmla="*/ 178 h 226"/>
                  <a:gd name="T38" fmla="*/ 149 w 316"/>
                  <a:gd name="T39" fmla="*/ 145 h 226"/>
                  <a:gd name="T40" fmla="*/ 109 w 316"/>
                  <a:gd name="T41" fmla="*/ 154 h 226"/>
                  <a:gd name="T42" fmla="*/ 88 w 316"/>
                  <a:gd name="T43" fmla="*/ 177 h 226"/>
                  <a:gd name="T44" fmla="*/ 66 w 316"/>
                  <a:gd name="T45" fmla="*/ 212 h 226"/>
                  <a:gd name="T46" fmla="*/ 47 w 316"/>
                  <a:gd name="T47" fmla="*/ 220 h 226"/>
                  <a:gd name="T48" fmla="*/ 6 w 316"/>
                  <a:gd name="T49" fmla="*/ 217 h 226"/>
                  <a:gd name="T50" fmla="*/ 0 w 316"/>
                  <a:gd name="T51" fmla="*/ 199 h 226"/>
                  <a:gd name="T52" fmla="*/ 2 w 316"/>
                  <a:gd name="T53" fmla="*/ 160 h 226"/>
                  <a:gd name="T54" fmla="*/ 31 w 316"/>
                  <a:gd name="T55" fmla="*/ 153 h 226"/>
                  <a:gd name="T56" fmla="*/ 58 w 316"/>
                  <a:gd name="T57" fmla="*/ 156 h 226"/>
                  <a:gd name="T58" fmla="*/ 68 w 316"/>
                  <a:gd name="T59" fmla="*/ 134 h 226"/>
                  <a:gd name="T60" fmla="*/ 67 w 316"/>
                  <a:gd name="T61" fmla="*/ 125 h 226"/>
                  <a:gd name="T62" fmla="*/ 39 w 316"/>
                  <a:gd name="T63" fmla="*/ 106 h 226"/>
                  <a:gd name="T64" fmla="*/ 57 w 316"/>
                  <a:gd name="T65" fmla="*/ 102 h 226"/>
                  <a:gd name="T66" fmla="*/ 62 w 316"/>
                  <a:gd name="T67" fmla="*/ 93 h 226"/>
                  <a:gd name="T68" fmla="*/ 74 w 316"/>
                  <a:gd name="T69" fmla="*/ 94 h 226"/>
                  <a:gd name="T70" fmla="*/ 95 w 316"/>
                  <a:gd name="T71" fmla="*/ 76 h 226"/>
                  <a:gd name="T72" fmla="*/ 114 w 316"/>
                  <a:gd name="T73" fmla="*/ 58 h 226"/>
                  <a:gd name="T74" fmla="*/ 135 w 316"/>
                  <a:gd name="T75" fmla="*/ 47 h 226"/>
                  <a:gd name="T76" fmla="*/ 147 w 316"/>
                  <a:gd name="T77" fmla="*/ 35 h 226"/>
                  <a:gd name="T78" fmla="*/ 159 w 316"/>
                  <a:gd name="T79" fmla="*/ 3 h 226"/>
                  <a:gd name="T80" fmla="*/ 163 w 316"/>
                  <a:gd name="T81" fmla="*/ 16 h 226"/>
                  <a:gd name="T82" fmla="*/ 156 w 316"/>
                  <a:gd name="T83" fmla="*/ 35 h 226"/>
                  <a:gd name="T84" fmla="*/ 165 w 316"/>
                  <a:gd name="T85" fmla="*/ 42 h 226"/>
                  <a:gd name="T86" fmla="*/ 188 w 316"/>
                  <a:gd name="T87" fmla="*/ 44 h 226"/>
                  <a:gd name="T88" fmla="*/ 217 w 316"/>
                  <a:gd name="T89" fmla="*/ 32 h 226"/>
                  <a:gd name="T90" fmla="*/ 246 w 316"/>
                  <a:gd name="T91" fmla="*/ 35 h 226"/>
                  <a:gd name="T92" fmla="*/ 265 w 316"/>
                  <a:gd name="T93" fmla="*/ 61 h 226"/>
                  <a:gd name="T94" fmla="*/ 260 w 316"/>
                  <a:gd name="T95" fmla="*/ 100 h 226"/>
                  <a:gd name="T96" fmla="*/ 306 w 316"/>
                  <a:gd name="T97" fmla="*/ 117 h 226"/>
                  <a:gd name="T98" fmla="*/ 308 w 316"/>
                  <a:gd name="T99" fmla="*/ 133 h 226"/>
                  <a:gd name="T100" fmla="*/ 310 w 316"/>
                  <a:gd name="T101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226">
                    <a:moveTo>
                      <a:pt x="310" y="140"/>
                    </a:moveTo>
                    <a:cubicBezTo>
                      <a:pt x="309" y="145"/>
                      <a:pt x="309" y="142"/>
                      <a:pt x="308" y="144"/>
                    </a:cubicBezTo>
                    <a:cubicBezTo>
                      <a:pt x="308" y="151"/>
                      <a:pt x="308" y="151"/>
                      <a:pt x="308" y="151"/>
                    </a:cubicBezTo>
                    <a:cubicBezTo>
                      <a:pt x="305" y="154"/>
                      <a:pt x="300" y="160"/>
                      <a:pt x="300" y="164"/>
                    </a:cubicBezTo>
                    <a:cubicBezTo>
                      <a:pt x="300" y="170"/>
                      <a:pt x="308" y="174"/>
                      <a:pt x="309" y="176"/>
                    </a:cubicBezTo>
                    <a:cubicBezTo>
                      <a:pt x="308" y="178"/>
                      <a:pt x="307" y="177"/>
                      <a:pt x="306" y="178"/>
                    </a:cubicBezTo>
                    <a:cubicBezTo>
                      <a:pt x="303" y="178"/>
                      <a:pt x="301" y="177"/>
                      <a:pt x="298" y="178"/>
                    </a:cubicBezTo>
                    <a:cubicBezTo>
                      <a:pt x="295" y="180"/>
                      <a:pt x="294" y="184"/>
                      <a:pt x="290" y="184"/>
                    </a:cubicBezTo>
                    <a:cubicBezTo>
                      <a:pt x="286" y="184"/>
                      <a:pt x="283" y="178"/>
                      <a:pt x="278" y="178"/>
                    </a:cubicBezTo>
                    <a:cubicBezTo>
                      <a:pt x="273" y="178"/>
                      <a:pt x="272" y="181"/>
                      <a:pt x="268" y="182"/>
                    </a:cubicBezTo>
                    <a:cubicBezTo>
                      <a:pt x="269" y="184"/>
                      <a:pt x="269" y="186"/>
                      <a:pt x="268" y="188"/>
                    </a:cubicBezTo>
                    <a:cubicBezTo>
                      <a:pt x="264" y="188"/>
                      <a:pt x="264" y="184"/>
                      <a:pt x="261" y="184"/>
                    </a:cubicBezTo>
                    <a:cubicBezTo>
                      <a:pt x="260" y="184"/>
                      <a:pt x="258" y="186"/>
                      <a:pt x="258" y="187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5"/>
                      <a:pt x="262" y="196"/>
                      <a:pt x="262" y="197"/>
                    </a:cubicBezTo>
                    <a:cubicBezTo>
                      <a:pt x="262" y="198"/>
                      <a:pt x="270" y="205"/>
                      <a:pt x="272" y="205"/>
                    </a:cubicBezTo>
                    <a:cubicBezTo>
                      <a:pt x="272" y="206"/>
                      <a:pt x="273" y="207"/>
                      <a:pt x="273" y="207"/>
                    </a:cubicBezTo>
                    <a:cubicBezTo>
                      <a:pt x="272" y="208"/>
                      <a:pt x="269" y="207"/>
                      <a:pt x="268" y="209"/>
                    </a:cubicBezTo>
                    <a:cubicBezTo>
                      <a:pt x="268" y="209"/>
                      <a:pt x="268" y="209"/>
                      <a:pt x="268" y="209"/>
                    </a:cubicBezTo>
                    <a:cubicBezTo>
                      <a:pt x="265" y="209"/>
                      <a:pt x="262" y="206"/>
                      <a:pt x="260" y="205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1" y="209"/>
                      <a:pt x="262" y="210"/>
                      <a:pt x="262" y="212"/>
                    </a:cubicBezTo>
                    <a:cubicBezTo>
                      <a:pt x="262" y="214"/>
                      <a:pt x="259" y="217"/>
                      <a:pt x="262" y="219"/>
                    </a:cubicBezTo>
                    <a:cubicBezTo>
                      <a:pt x="261" y="219"/>
                      <a:pt x="258" y="219"/>
                      <a:pt x="258" y="219"/>
                    </a:cubicBezTo>
                    <a:cubicBezTo>
                      <a:pt x="254" y="219"/>
                      <a:pt x="250" y="214"/>
                      <a:pt x="250" y="209"/>
                    </a:cubicBezTo>
                    <a:cubicBezTo>
                      <a:pt x="250" y="207"/>
                      <a:pt x="252" y="206"/>
                      <a:pt x="253" y="205"/>
                    </a:cubicBezTo>
                    <a:cubicBezTo>
                      <a:pt x="252" y="205"/>
                      <a:pt x="250" y="205"/>
                      <a:pt x="248" y="205"/>
                    </a:cubicBezTo>
                    <a:cubicBezTo>
                      <a:pt x="247" y="205"/>
                      <a:pt x="247" y="202"/>
                      <a:pt x="247" y="202"/>
                    </a:cubicBezTo>
                    <a:cubicBezTo>
                      <a:pt x="246" y="198"/>
                      <a:pt x="243" y="195"/>
                      <a:pt x="241" y="193"/>
                    </a:cubicBezTo>
                    <a:cubicBezTo>
                      <a:pt x="237" y="189"/>
                      <a:pt x="233" y="186"/>
                      <a:pt x="233" y="180"/>
                    </a:cubicBezTo>
                    <a:cubicBezTo>
                      <a:pt x="233" y="177"/>
                      <a:pt x="233" y="175"/>
                      <a:pt x="233" y="173"/>
                    </a:cubicBezTo>
                    <a:cubicBezTo>
                      <a:pt x="233" y="169"/>
                      <a:pt x="226" y="163"/>
                      <a:pt x="222" y="161"/>
                    </a:cubicBezTo>
                    <a:cubicBezTo>
                      <a:pt x="218" y="159"/>
                      <a:pt x="214" y="159"/>
                      <a:pt x="214" y="155"/>
                    </a:cubicBezTo>
                    <a:cubicBezTo>
                      <a:pt x="212" y="155"/>
                      <a:pt x="211" y="155"/>
                      <a:pt x="210" y="155"/>
                    </a:cubicBezTo>
                    <a:cubicBezTo>
                      <a:pt x="203" y="155"/>
                      <a:pt x="196" y="145"/>
                      <a:pt x="196" y="138"/>
                    </a:cubicBezTo>
                    <a:cubicBezTo>
                      <a:pt x="193" y="138"/>
                      <a:pt x="191" y="138"/>
                      <a:pt x="188" y="138"/>
                    </a:cubicBezTo>
                    <a:cubicBezTo>
                      <a:pt x="184" y="138"/>
                      <a:pt x="186" y="132"/>
                      <a:pt x="184" y="131"/>
                    </a:cubicBezTo>
                    <a:cubicBezTo>
                      <a:pt x="181" y="133"/>
                      <a:pt x="174" y="133"/>
                      <a:pt x="174" y="136"/>
                    </a:cubicBezTo>
                    <a:cubicBezTo>
                      <a:pt x="174" y="136"/>
                      <a:pt x="175" y="137"/>
                      <a:pt x="176" y="137"/>
                    </a:cubicBezTo>
                    <a:cubicBezTo>
                      <a:pt x="175" y="139"/>
                      <a:pt x="175" y="141"/>
                      <a:pt x="175" y="143"/>
                    </a:cubicBezTo>
                    <a:cubicBezTo>
                      <a:pt x="175" y="147"/>
                      <a:pt x="177" y="149"/>
                      <a:pt x="181" y="150"/>
                    </a:cubicBezTo>
                    <a:cubicBezTo>
                      <a:pt x="185" y="151"/>
                      <a:pt x="187" y="156"/>
                      <a:pt x="188" y="159"/>
                    </a:cubicBezTo>
                    <a:cubicBezTo>
                      <a:pt x="189" y="163"/>
                      <a:pt x="191" y="167"/>
                      <a:pt x="194" y="168"/>
                    </a:cubicBezTo>
                    <a:cubicBezTo>
                      <a:pt x="198" y="170"/>
                      <a:pt x="201" y="169"/>
                      <a:pt x="205" y="169"/>
                    </a:cubicBezTo>
                    <a:cubicBezTo>
                      <a:pt x="205" y="170"/>
                      <a:pt x="205" y="171"/>
                      <a:pt x="205" y="171"/>
                    </a:cubicBezTo>
                    <a:cubicBezTo>
                      <a:pt x="203" y="175"/>
                      <a:pt x="210" y="176"/>
                      <a:pt x="212" y="177"/>
                    </a:cubicBezTo>
                    <a:cubicBezTo>
                      <a:pt x="218" y="180"/>
                      <a:pt x="225" y="182"/>
                      <a:pt x="224" y="188"/>
                    </a:cubicBezTo>
                    <a:cubicBezTo>
                      <a:pt x="221" y="188"/>
                      <a:pt x="219" y="184"/>
                      <a:pt x="215" y="184"/>
                    </a:cubicBezTo>
                    <a:cubicBezTo>
                      <a:pt x="211" y="184"/>
                      <a:pt x="208" y="186"/>
                      <a:pt x="208" y="188"/>
                    </a:cubicBezTo>
                    <a:cubicBezTo>
                      <a:pt x="208" y="192"/>
                      <a:pt x="213" y="193"/>
                      <a:pt x="213" y="197"/>
                    </a:cubicBezTo>
                    <a:cubicBezTo>
                      <a:pt x="213" y="198"/>
                      <a:pt x="210" y="198"/>
                      <a:pt x="210" y="198"/>
                    </a:cubicBezTo>
                    <a:cubicBezTo>
                      <a:pt x="207" y="201"/>
                      <a:pt x="208" y="207"/>
                      <a:pt x="204" y="207"/>
                    </a:cubicBezTo>
                    <a:cubicBezTo>
                      <a:pt x="202" y="207"/>
                      <a:pt x="200" y="206"/>
                      <a:pt x="200" y="205"/>
                    </a:cubicBezTo>
                    <a:cubicBezTo>
                      <a:pt x="204" y="205"/>
                      <a:pt x="205" y="201"/>
                      <a:pt x="205" y="197"/>
                    </a:cubicBezTo>
                    <a:cubicBezTo>
                      <a:pt x="205" y="193"/>
                      <a:pt x="203" y="192"/>
                      <a:pt x="202" y="189"/>
                    </a:cubicBezTo>
                    <a:cubicBezTo>
                      <a:pt x="202" y="189"/>
                      <a:pt x="195" y="182"/>
                      <a:pt x="194" y="181"/>
                    </a:cubicBezTo>
                    <a:cubicBezTo>
                      <a:pt x="193" y="181"/>
                      <a:pt x="189" y="179"/>
                      <a:pt x="189" y="178"/>
                    </a:cubicBezTo>
                    <a:cubicBezTo>
                      <a:pt x="180" y="176"/>
                      <a:pt x="178" y="173"/>
                      <a:pt x="173" y="168"/>
                    </a:cubicBezTo>
                    <a:cubicBezTo>
                      <a:pt x="171" y="166"/>
                      <a:pt x="167" y="165"/>
                      <a:pt x="166" y="163"/>
                    </a:cubicBezTo>
                    <a:cubicBezTo>
                      <a:pt x="161" y="156"/>
                      <a:pt x="159" y="145"/>
                      <a:pt x="149" y="145"/>
                    </a:cubicBezTo>
                    <a:cubicBezTo>
                      <a:pt x="143" y="145"/>
                      <a:pt x="143" y="148"/>
                      <a:pt x="141" y="149"/>
                    </a:cubicBezTo>
                    <a:cubicBezTo>
                      <a:pt x="135" y="152"/>
                      <a:pt x="131" y="157"/>
                      <a:pt x="125" y="157"/>
                    </a:cubicBezTo>
                    <a:cubicBezTo>
                      <a:pt x="119" y="157"/>
                      <a:pt x="115" y="154"/>
                      <a:pt x="109" y="154"/>
                    </a:cubicBezTo>
                    <a:cubicBezTo>
                      <a:pt x="105" y="154"/>
                      <a:pt x="100" y="157"/>
                      <a:pt x="100" y="161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73"/>
                      <a:pt x="94" y="175"/>
                      <a:pt x="88" y="177"/>
                    </a:cubicBezTo>
                    <a:cubicBezTo>
                      <a:pt x="83" y="178"/>
                      <a:pt x="74" y="190"/>
                      <a:pt x="74" y="196"/>
                    </a:cubicBezTo>
                    <a:cubicBezTo>
                      <a:pt x="74" y="198"/>
                      <a:pt x="76" y="199"/>
                      <a:pt x="77" y="200"/>
                    </a:cubicBezTo>
                    <a:cubicBezTo>
                      <a:pt x="73" y="205"/>
                      <a:pt x="72" y="209"/>
                      <a:pt x="66" y="212"/>
                    </a:cubicBezTo>
                    <a:cubicBezTo>
                      <a:pt x="62" y="213"/>
                      <a:pt x="62" y="221"/>
                      <a:pt x="56" y="219"/>
                    </a:cubicBezTo>
                    <a:cubicBezTo>
                      <a:pt x="56" y="219"/>
                      <a:pt x="56" y="219"/>
                      <a:pt x="56" y="219"/>
                    </a:cubicBezTo>
                    <a:cubicBezTo>
                      <a:pt x="53" y="218"/>
                      <a:pt x="48" y="220"/>
                      <a:pt x="47" y="220"/>
                    </a:cubicBezTo>
                    <a:cubicBezTo>
                      <a:pt x="40" y="220"/>
                      <a:pt x="36" y="226"/>
                      <a:pt x="30" y="226"/>
                    </a:cubicBezTo>
                    <a:cubicBezTo>
                      <a:pt x="26" y="226"/>
                      <a:pt x="25" y="215"/>
                      <a:pt x="19" y="215"/>
                    </a:cubicBezTo>
                    <a:cubicBezTo>
                      <a:pt x="14" y="215"/>
                      <a:pt x="11" y="217"/>
                      <a:pt x="6" y="217"/>
                    </a:cubicBezTo>
                    <a:cubicBezTo>
                      <a:pt x="5" y="217"/>
                      <a:pt x="4" y="215"/>
                      <a:pt x="4" y="215"/>
                    </a:cubicBezTo>
                    <a:cubicBezTo>
                      <a:pt x="4" y="209"/>
                      <a:pt x="4" y="207"/>
                      <a:pt x="4" y="203"/>
                    </a:cubicBezTo>
                    <a:cubicBezTo>
                      <a:pt x="2" y="203"/>
                      <a:pt x="0" y="201"/>
                      <a:pt x="0" y="199"/>
                    </a:cubicBezTo>
                    <a:cubicBezTo>
                      <a:pt x="0" y="195"/>
                      <a:pt x="3" y="195"/>
                      <a:pt x="3" y="193"/>
                    </a:cubicBezTo>
                    <a:cubicBezTo>
                      <a:pt x="3" y="185"/>
                      <a:pt x="5" y="178"/>
                      <a:pt x="5" y="170"/>
                    </a:cubicBezTo>
                    <a:cubicBezTo>
                      <a:pt x="5" y="166"/>
                      <a:pt x="2" y="162"/>
                      <a:pt x="2" y="160"/>
                    </a:cubicBezTo>
                    <a:cubicBezTo>
                      <a:pt x="2" y="158"/>
                      <a:pt x="12" y="152"/>
                      <a:pt x="14" y="152"/>
                    </a:cubicBezTo>
                    <a:cubicBezTo>
                      <a:pt x="15" y="152"/>
                      <a:pt x="16" y="153"/>
                      <a:pt x="18" y="153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4"/>
                      <a:pt x="34" y="154"/>
                      <a:pt x="36" y="155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53" y="154"/>
                      <a:pt x="55" y="156"/>
                      <a:pt x="58" y="156"/>
                    </a:cubicBezTo>
                    <a:cubicBezTo>
                      <a:pt x="60" y="156"/>
                      <a:pt x="64" y="154"/>
                      <a:pt x="65" y="154"/>
                    </a:cubicBezTo>
                    <a:cubicBezTo>
                      <a:pt x="65" y="149"/>
                      <a:pt x="68" y="147"/>
                      <a:pt x="68" y="141"/>
                    </a:cubicBezTo>
                    <a:cubicBezTo>
                      <a:pt x="68" y="140"/>
                      <a:pt x="68" y="135"/>
                      <a:pt x="68" y="134"/>
                    </a:cubicBezTo>
                    <a:cubicBezTo>
                      <a:pt x="68" y="134"/>
                      <a:pt x="68" y="134"/>
                      <a:pt x="68" y="134"/>
                    </a:cubicBezTo>
                    <a:cubicBezTo>
                      <a:pt x="68" y="133"/>
                      <a:pt x="69" y="131"/>
                      <a:pt x="69" y="130"/>
                    </a:cubicBezTo>
                    <a:cubicBezTo>
                      <a:pt x="69" y="127"/>
                      <a:pt x="67" y="128"/>
                      <a:pt x="67" y="125"/>
                    </a:cubicBezTo>
                    <a:cubicBezTo>
                      <a:pt x="61" y="125"/>
                      <a:pt x="60" y="120"/>
                      <a:pt x="60" y="116"/>
                    </a:cubicBezTo>
                    <a:cubicBezTo>
                      <a:pt x="58" y="115"/>
                      <a:pt x="58" y="114"/>
                      <a:pt x="56" y="114"/>
                    </a:cubicBezTo>
                    <a:cubicBezTo>
                      <a:pt x="52" y="112"/>
                      <a:pt x="39" y="110"/>
                      <a:pt x="39" y="106"/>
                    </a:cubicBezTo>
                    <a:cubicBezTo>
                      <a:pt x="39" y="106"/>
                      <a:pt x="39" y="105"/>
                      <a:pt x="39" y="104"/>
                    </a:cubicBezTo>
                    <a:cubicBezTo>
                      <a:pt x="39" y="102"/>
                      <a:pt x="47" y="100"/>
                      <a:pt x="50" y="99"/>
                    </a:cubicBezTo>
                    <a:cubicBezTo>
                      <a:pt x="50" y="101"/>
                      <a:pt x="55" y="102"/>
                      <a:pt x="57" y="102"/>
                    </a:cubicBezTo>
                    <a:cubicBezTo>
                      <a:pt x="60" y="102"/>
                      <a:pt x="63" y="101"/>
                      <a:pt x="64" y="101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2" y="98"/>
                      <a:pt x="63" y="94"/>
                      <a:pt x="62" y="93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8" y="93"/>
                      <a:pt x="70" y="94"/>
                      <a:pt x="74" y="94"/>
                    </a:cubicBezTo>
                    <a:cubicBezTo>
                      <a:pt x="76" y="94"/>
                      <a:pt x="78" y="92"/>
                      <a:pt x="79" y="90"/>
                    </a:cubicBezTo>
                    <a:cubicBezTo>
                      <a:pt x="87" y="90"/>
                      <a:pt x="90" y="84"/>
                      <a:pt x="91" y="77"/>
                    </a:cubicBezTo>
                    <a:cubicBezTo>
                      <a:pt x="93" y="77"/>
                      <a:pt x="94" y="77"/>
                      <a:pt x="95" y="76"/>
                    </a:cubicBezTo>
                    <a:cubicBezTo>
                      <a:pt x="97" y="76"/>
                      <a:pt x="109" y="71"/>
                      <a:pt x="110" y="70"/>
                    </a:cubicBezTo>
                    <a:cubicBezTo>
                      <a:pt x="112" y="68"/>
                      <a:pt x="111" y="64"/>
                      <a:pt x="111" y="61"/>
                    </a:cubicBezTo>
                    <a:cubicBezTo>
                      <a:pt x="111" y="60"/>
                      <a:pt x="114" y="58"/>
                      <a:pt x="114" y="58"/>
                    </a:cubicBezTo>
                    <a:cubicBezTo>
                      <a:pt x="118" y="54"/>
                      <a:pt x="122" y="49"/>
                      <a:pt x="129" y="49"/>
                    </a:cubicBezTo>
                    <a:cubicBezTo>
                      <a:pt x="132" y="49"/>
                      <a:pt x="131" y="50"/>
                      <a:pt x="133" y="49"/>
                    </a:cubicBezTo>
                    <a:cubicBezTo>
                      <a:pt x="134" y="50"/>
                      <a:pt x="134" y="48"/>
                      <a:pt x="135" y="47"/>
                    </a:cubicBezTo>
                    <a:cubicBezTo>
                      <a:pt x="137" y="45"/>
                      <a:pt x="140" y="47"/>
                      <a:pt x="142" y="47"/>
                    </a:cubicBezTo>
                    <a:cubicBezTo>
                      <a:pt x="144" y="47"/>
                      <a:pt x="149" y="44"/>
                      <a:pt x="149" y="42"/>
                    </a:cubicBezTo>
                    <a:cubicBezTo>
                      <a:pt x="149" y="40"/>
                      <a:pt x="147" y="35"/>
                      <a:pt x="147" y="35"/>
                    </a:cubicBezTo>
                    <a:cubicBezTo>
                      <a:pt x="145" y="27"/>
                      <a:pt x="141" y="25"/>
                      <a:pt x="141" y="18"/>
                    </a:cubicBezTo>
                    <a:cubicBezTo>
                      <a:pt x="141" y="6"/>
                      <a:pt x="152" y="5"/>
                      <a:pt x="159" y="0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8" y="6"/>
                      <a:pt x="157" y="8"/>
                      <a:pt x="157" y="11"/>
                    </a:cubicBezTo>
                    <a:cubicBezTo>
                      <a:pt x="157" y="13"/>
                      <a:pt x="161" y="14"/>
                      <a:pt x="163" y="14"/>
                    </a:cubicBezTo>
                    <a:cubicBezTo>
                      <a:pt x="163" y="15"/>
                      <a:pt x="163" y="15"/>
                      <a:pt x="163" y="16"/>
                    </a:cubicBezTo>
                    <a:cubicBezTo>
                      <a:pt x="163" y="17"/>
                      <a:pt x="160" y="18"/>
                      <a:pt x="159" y="19"/>
                    </a:cubicBezTo>
                    <a:cubicBezTo>
                      <a:pt x="157" y="22"/>
                      <a:pt x="153" y="24"/>
                      <a:pt x="153" y="30"/>
                    </a:cubicBezTo>
                    <a:cubicBezTo>
                      <a:pt x="153" y="32"/>
                      <a:pt x="155" y="34"/>
                      <a:pt x="156" y="35"/>
                    </a:cubicBezTo>
                    <a:cubicBezTo>
                      <a:pt x="156" y="36"/>
                      <a:pt x="157" y="37"/>
                      <a:pt x="156" y="38"/>
                    </a:cubicBezTo>
                    <a:cubicBezTo>
                      <a:pt x="159" y="38"/>
                      <a:pt x="161" y="39"/>
                      <a:pt x="163" y="39"/>
                    </a:cubicBezTo>
                    <a:cubicBezTo>
                      <a:pt x="164" y="40"/>
                      <a:pt x="164" y="42"/>
                      <a:pt x="165" y="42"/>
                    </a:cubicBezTo>
                    <a:cubicBezTo>
                      <a:pt x="173" y="42"/>
                      <a:pt x="178" y="36"/>
                      <a:pt x="185" y="37"/>
                    </a:cubicBezTo>
                    <a:cubicBezTo>
                      <a:pt x="185" y="38"/>
                      <a:pt x="183" y="39"/>
                      <a:pt x="183" y="40"/>
                    </a:cubicBezTo>
                    <a:cubicBezTo>
                      <a:pt x="183" y="40"/>
                      <a:pt x="188" y="44"/>
                      <a:pt x="188" y="44"/>
                    </a:cubicBezTo>
                    <a:cubicBezTo>
                      <a:pt x="191" y="44"/>
                      <a:pt x="192" y="42"/>
                      <a:pt x="193" y="41"/>
                    </a:cubicBezTo>
                    <a:cubicBezTo>
                      <a:pt x="198" y="39"/>
                      <a:pt x="202" y="40"/>
                      <a:pt x="206" y="38"/>
                    </a:cubicBezTo>
                    <a:cubicBezTo>
                      <a:pt x="209" y="37"/>
                      <a:pt x="213" y="32"/>
                      <a:pt x="217" y="32"/>
                    </a:cubicBezTo>
                    <a:cubicBezTo>
                      <a:pt x="220" y="32"/>
                      <a:pt x="224" y="33"/>
                      <a:pt x="226" y="34"/>
                    </a:cubicBezTo>
                    <a:cubicBezTo>
                      <a:pt x="226" y="35"/>
                      <a:pt x="225" y="36"/>
                      <a:pt x="225" y="37"/>
                    </a:cubicBezTo>
                    <a:cubicBezTo>
                      <a:pt x="233" y="37"/>
                      <a:pt x="240" y="35"/>
                      <a:pt x="246" y="35"/>
                    </a:cubicBezTo>
                    <a:cubicBezTo>
                      <a:pt x="251" y="35"/>
                      <a:pt x="255" y="35"/>
                      <a:pt x="260" y="35"/>
                    </a:cubicBezTo>
                    <a:cubicBezTo>
                      <a:pt x="266" y="35"/>
                      <a:pt x="269" y="46"/>
                      <a:pt x="269" y="52"/>
                    </a:cubicBezTo>
                    <a:cubicBezTo>
                      <a:pt x="269" y="56"/>
                      <a:pt x="265" y="58"/>
                      <a:pt x="265" y="61"/>
                    </a:cubicBezTo>
                    <a:cubicBezTo>
                      <a:pt x="265" y="67"/>
                      <a:pt x="271" y="71"/>
                      <a:pt x="271" y="77"/>
                    </a:cubicBezTo>
                    <a:cubicBezTo>
                      <a:pt x="271" y="80"/>
                      <a:pt x="265" y="81"/>
                      <a:pt x="264" y="83"/>
                    </a:cubicBezTo>
                    <a:cubicBezTo>
                      <a:pt x="261" y="88"/>
                      <a:pt x="260" y="93"/>
                      <a:pt x="260" y="100"/>
                    </a:cubicBezTo>
                    <a:cubicBezTo>
                      <a:pt x="260" y="108"/>
                      <a:pt x="265" y="106"/>
                      <a:pt x="272" y="106"/>
                    </a:cubicBezTo>
                    <a:cubicBezTo>
                      <a:pt x="281" y="106"/>
                      <a:pt x="285" y="102"/>
                      <a:pt x="292" y="102"/>
                    </a:cubicBezTo>
                    <a:cubicBezTo>
                      <a:pt x="300" y="102"/>
                      <a:pt x="298" y="117"/>
                      <a:pt x="306" y="117"/>
                    </a:cubicBezTo>
                    <a:cubicBezTo>
                      <a:pt x="306" y="129"/>
                      <a:pt x="306" y="129"/>
                      <a:pt x="306" y="129"/>
                    </a:cubicBezTo>
                    <a:cubicBezTo>
                      <a:pt x="306" y="130"/>
                      <a:pt x="306" y="130"/>
                      <a:pt x="307" y="131"/>
                    </a:cubicBezTo>
                    <a:cubicBezTo>
                      <a:pt x="308" y="133"/>
                      <a:pt x="308" y="133"/>
                      <a:pt x="308" y="133"/>
                    </a:cubicBezTo>
                    <a:cubicBezTo>
                      <a:pt x="310" y="133"/>
                      <a:pt x="313" y="131"/>
                      <a:pt x="315" y="131"/>
                    </a:cubicBezTo>
                    <a:cubicBezTo>
                      <a:pt x="316" y="132"/>
                      <a:pt x="315" y="134"/>
                      <a:pt x="316" y="135"/>
                    </a:cubicBezTo>
                    <a:cubicBezTo>
                      <a:pt x="313" y="136"/>
                      <a:pt x="310" y="137"/>
                      <a:pt x="310" y="1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62"/>
              <p:cNvSpPr>
                <a:spLocks/>
              </p:cNvSpPr>
              <p:nvPr/>
            </p:nvSpPr>
            <p:spPr bwMode="auto">
              <a:xfrm>
                <a:off x="4485541" y="1352012"/>
                <a:ext cx="521704" cy="506834"/>
              </a:xfrm>
              <a:custGeom>
                <a:avLst/>
                <a:gdLst>
                  <a:gd name="T0" fmla="*/ 43 w 213"/>
                  <a:gd name="T1" fmla="*/ 154 h 207"/>
                  <a:gd name="T2" fmla="*/ 3 w 213"/>
                  <a:gd name="T3" fmla="*/ 165 h 207"/>
                  <a:gd name="T4" fmla="*/ 8 w 213"/>
                  <a:gd name="T5" fmla="*/ 157 h 207"/>
                  <a:gd name="T6" fmla="*/ 5 w 213"/>
                  <a:gd name="T7" fmla="*/ 151 h 207"/>
                  <a:gd name="T8" fmla="*/ 6 w 213"/>
                  <a:gd name="T9" fmla="*/ 124 h 207"/>
                  <a:gd name="T10" fmla="*/ 36 w 213"/>
                  <a:gd name="T11" fmla="*/ 106 h 207"/>
                  <a:gd name="T12" fmla="*/ 55 w 213"/>
                  <a:gd name="T13" fmla="*/ 84 h 207"/>
                  <a:gd name="T14" fmla="*/ 63 w 213"/>
                  <a:gd name="T15" fmla="*/ 66 h 207"/>
                  <a:gd name="T16" fmla="*/ 92 w 213"/>
                  <a:gd name="T17" fmla="*/ 36 h 207"/>
                  <a:gd name="T18" fmla="*/ 81 w 213"/>
                  <a:gd name="T19" fmla="*/ 37 h 207"/>
                  <a:gd name="T20" fmla="*/ 81 w 213"/>
                  <a:gd name="T21" fmla="*/ 32 h 207"/>
                  <a:gd name="T22" fmla="*/ 86 w 213"/>
                  <a:gd name="T23" fmla="*/ 29 h 207"/>
                  <a:gd name="T24" fmla="*/ 96 w 213"/>
                  <a:gd name="T25" fmla="*/ 37 h 207"/>
                  <a:gd name="T26" fmla="*/ 97 w 213"/>
                  <a:gd name="T27" fmla="*/ 29 h 207"/>
                  <a:gd name="T28" fmla="*/ 109 w 213"/>
                  <a:gd name="T29" fmla="*/ 24 h 207"/>
                  <a:gd name="T30" fmla="*/ 119 w 213"/>
                  <a:gd name="T31" fmla="*/ 18 h 207"/>
                  <a:gd name="T32" fmla="*/ 130 w 213"/>
                  <a:gd name="T33" fmla="*/ 14 h 207"/>
                  <a:gd name="T34" fmla="*/ 143 w 213"/>
                  <a:gd name="T35" fmla="*/ 11 h 207"/>
                  <a:gd name="T36" fmla="*/ 145 w 213"/>
                  <a:gd name="T37" fmla="*/ 3 h 207"/>
                  <a:gd name="T38" fmla="*/ 166 w 213"/>
                  <a:gd name="T39" fmla="*/ 4 h 207"/>
                  <a:gd name="T40" fmla="*/ 173 w 213"/>
                  <a:gd name="T41" fmla="*/ 5 h 207"/>
                  <a:gd name="T42" fmla="*/ 185 w 213"/>
                  <a:gd name="T43" fmla="*/ 2 h 207"/>
                  <a:gd name="T44" fmla="*/ 192 w 213"/>
                  <a:gd name="T45" fmla="*/ 4 h 207"/>
                  <a:gd name="T46" fmla="*/ 191 w 213"/>
                  <a:gd name="T47" fmla="*/ 16 h 207"/>
                  <a:gd name="T48" fmla="*/ 205 w 213"/>
                  <a:gd name="T49" fmla="*/ 21 h 207"/>
                  <a:gd name="T50" fmla="*/ 201 w 213"/>
                  <a:gd name="T51" fmla="*/ 47 h 207"/>
                  <a:gd name="T52" fmla="*/ 201 w 213"/>
                  <a:gd name="T53" fmla="*/ 73 h 207"/>
                  <a:gd name="T54" fmla="*/ 207 w 213"/>
                  <a:gd name="T55" fmla="*/ 96 h 207"/>
                  <a:gd name="T56" fmla="*/ 213 w 213"/>
                  <a:gd name="T57" fmla="*/ 112 h 207"/>
                  <a:gd name="T58" fmla="*/ 166 w 213"/>
                  <a:gd name="T59" fmla="*/ 146 h 207"/>
                  <a:gd name="T60" fmla="*/ 142 w 213"/>
                  <a:gd name="T61" fmla="*/ 147 h 207"/>
                  <a:gd name="T62" fmla="*/ 134 w 213"/>
                  <a:gd name="T63" fmla="*/ 130 h 207"/>
                  <a:gd name="T64" fmla="*/ 128 w 213"/>
                  <a:gd name="T65" fmla="*/ 114 h 207"/>
                  <a:gd name="T66" fmla="*/ 165 w 213"/>
                  <a:gd name="T67" fmla="*/ 85 h 207"/>
                  <a:gd name="T68" fmla="*/ 131 w 213"/>
                  <a:gd name="T69" fmla="*/ 88 h 207"/>
                  <a:gd name="T70" fmla="*/ 112 w 213"/>
                  <a:gd name="T71" fmla="*/ 110 h 207"/>
                  <a:gd name="T72" fmla="*/ 95 w 213"/>
                  <a:gd name="T73" fmla="*/ 131 h 207"/>
                  <a:gd name="T74" fmla="*/ 98 w 213"/>
                  <a:gd name="T75" fmla="*/ 142 h 207"/>
                  <a:gd name="T76" fmla="*/ 99 w 213"/>
                  <a:gd name="T77" fmla="*/ 165 h 207"/>
                  <a:gd name="T78" fmla="*/ 95 w 213"/>
                  <a:gd name="T79" fmla="*/ 184 h 207"/>
                  <a:gd name="T80" fmla="*/ 79 w 213"/>
                  <a:gd name="T81" fmla="*/ 198 h 207"/>
                  <a:gd name="T82" fmla="*/ 59 w 213"/>
                  <a:gd name="T83" fmla="*/ 193 h 207"/>
                  <a:gd name="T84" fmla="*/ 53 w 213"/>
                  <a:gd name="T85" fmla="*/ 175 h 207"/>
                  <a:gd name="T86" fmla="*/ 49 w 213"/>
                  <a:gd name="T87" fmla="*/ 1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3" h="207">
                    <a:moveTo>
                      <a:pt x="49" y="161"/>
                    </a:moveTo>
                    <a:cubicBezTo>
                      <a:pt x="46" y="159"/>
                      <a:pt x="45" y="157"/>
                      <a:pt x="43" y="154"/>
                    </a:cubicBezTo>
                    <a:cubicBezTo>
                      <a:pt x="37" y="162"/>
                      <a:pt x="28" y="173"/>
                      <a:pt x="16" y="173"/>
                    </a:cubicBezTo>
                    <a:cubicBezTo>
                      <a:pt x="14" y="173"/>
                      <a:pt x="3" y="166"/>
                      <a:pt x="3" y="165"/>
                    </a:cubicBezTo>
                    <a:cubicBezTo>
                      <a:pt x="3" y="163"/>
                      <a:pt x="7" y="162"/>
                      <a:pt x="8" y="161"/>
                    </a:cubicBezTo>
                    <a:cubicBezTo>
                      <a:pt x="8" y="157"/>
                      <a:pt x="8" y="157"/>
                      <a:pt x="8" y="157"/>
                    </a:cubicBezTo>
                    <a:cubicBezTo>
                      <a:pt x="4" y="157"/>
                      <a:pt x="4" y="157"/>
                      <a:pt x="0" y="158"/>
                    </a:cubicBezTo>
                    <a:cubicBezTo>
                      <a:pt x="0" y="156"/>
                      <a:pt x="3" y="153"/>
                      <a:pt x="5" y="151"/>
                    </a:cubicBezTo>
                    <a:cubicBezTo>
                      <a:pt x="1" y="146"/>
                      <a:pt x="0" y="138"/>
                      <a:pt x="0" y="130"/>
                    </a:cubicBezTo>
                    <a:cubicBezTo>
                      <a:pt x="0" y="126"/>
                      <a:pt x="5" y="126"/>
                      <a:pt x="6" y="124"/>
                    </a:cubicBezTo>
                    <a:cubicBezTo>
                      <a:pt x="10" y="119"/>
                      <a:pt x="13" y="115"/>
                      <a:pt x="19" y="114"/>
                    </a:cubicBezTo>
                    <a:cubicBezTo>
                      <a:pt x="24" y="112"/>
                      <a:pt x="26" y="105"/>
                      <a:pt x="36" y="106"/>
                    </a:cubicBezTo>
                    <a:cubicBezTo>
                      <a:pt x="33" y="106"/>
                      <a:pt x="32" y="105"/>
                      <a:pt x="29" y="104"/>
                    </a:cubicBezTo>
                    <a:cubicBezTo>
                      <a:pt x="42" y="101"/>
                      <a:pt x="46" y="91"/>
                      <a:pt x="55" y="84"/>
                    </a:cubicBezTo>
                    <a:cubicBezTo>
                      <a:pt x="59" y="82"/>
                      <a:pt x="58" y="73"/>
                      <a:pt x="60" y="73"/>
                    </a:cubicBezTo>
                    <a:cubicBezTo>
                      <a:pt x="60" y="73"/>
                      <a:pt x="63" y="67"/>
                      <a:pt x="63" y="66"/>
                    </a:cubicBezTo>
                    <a:cubicBezTo>
                      <a:pt x="67" y="61"/>
                      <a:pt x="71" y="57"/>
                      <a:pt x="77" y="54"/>
                    </a:cubicBezTo>
                    <a:cubicBezTo>
                      <a:pt x="83" y="52"/>
                      <a:pt x="91" y="42"/>
                      <a:pt x="92" y="36"/>
                    </a:cubicBezTo>
                    <a:cubicBezTo>
                      <a:pt x="85" y="38"/>
                      <a:pt x="82" y="41"/>
                      <a:pt x="75" y="41"/>
                    </a:cubicBezTo>
                    <a:cubicBezTo>
                      <a:pt x="77" y="39"/>
                      <a:pt x="80" y="38"/>
                      <a:pt x="81" y="37"/>
                    </a:cubicBezTo>
                    <a:cubicBezTo>
                      <a:pt x="79" y="37"/>
                      <a:pt x="77" y="36"/>
                      <a:pt x="77" y="36"/>
                    </a:cubicBezTo>
                    <a:cubicBezTo>
                      <a:pt x="77" y="34"/>
                      <a:pt x="79" y="32"/>
                      <a:pt x="81" y="32"/>
                    </a:cubicBezTo>
                    <a:cubicBezTo>
                      <a:pt x="82" y="32"/>
                      <a:pt x="82" y="33"/>
                      <a:pt x="83" y="33"/>
                    </a:cubicBezTo>
                    <a:cubicBezTo>
                      <a:pt x="84" y="31"/>
                      <a:pt x="85" y="30"/>
                      <a:pt x="86" y="29"/>
                    </a:cubicBezTo>
                    <a:cubicBezTo>
                      <a:pt x="87" y="31"/>
                      <a:pt x="88" y="32"/>
                      <a:pt x="87" y="34"/>
                    </a:cubicBezTo>
                    <a:cubicBezTo>
                      <a:pt x="91" y="34"/>
                      <a:pt x="92" y="37"/>
                      <a:pt x="96" y="37"/>
                    </a:cubicBezTo>
                    <a:cubicBezTo>
                      <a:pt x="98" y="37"/>
                      <a:pt x="101" y="30"/>
                      <a:pt x="101" y="30"/>
                    </a:cubicBezTo>
                    <a:cubicBezTo>
                      <a:pt x="99" y="29"/>
                      <a:pt x="99" y="29"/>
                      <a:pt x="97" y="29"/>
                    </a:cubicBezTo>
                    <a:cubicBezTo>
                      <a:pt x="98" y="27"/>
                      <a:pt x="100" y="25"/>
                      <a:pt x="103" y="25"/>
                    </a:cubicBezTo>
                    <a:cubicBezTo>
                      <a:pt x="105" y="25"/>
                      <a:pt x="107" y="25"/>
                      <a:pt x="109" y="24"/>
                    </a:cubicBezTo>
                    <a:cubicBezTo>
                      <a:pt x="108" y="23"/>
                      <a:pt x="108" y="23"/>
                      <a:pt x="107" y="22"/>
                    </a:cubicBezTo>
                    <a:cubicBezTo>
                      <a:pt x="110" y="19"/>
                      <a:pt x="115" y="19"/>
                      <a:pt x="119" y="18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3" y="21"/>
                      <a:pt x="124" y="14"/>
                      <a:pt x="130" y="14"/>
                    </a:cubicBezTo>
                    <a:cubicBezTo>
                      <a:pt x="130" y="19"/>
                      <a:pt x="130" y="19"/>
                      <a:pt x="130" y="19"/>
                    </a:cubicBezTo>
                    <a:cubicBezTo>
                      <a:pt x="133" y="12"/>
                      <a:pt x="138" y="14"/>
                      <a:pt x="143" y="11"/>
                    </a:cubicBezTo>
                    <a:cubicBezTo>
                      <a:pt x="141" y="10"/>
                      <a:pt x="139" y="9"/>
                      <a:pt x="139" y="7"/>
                    </a:cubicBezTo>
                    <a:cubicBezTo>
                      <a:pt x="139" y="6"/>
                      <a:pt x="144" y="5"/>
                      <a:pt x="145" y="3"/>
                    </a:cubicBezTo>
                    <a:cubicBezTo>
                      <a:pt x="147" y="5"/>
                      <a:pt x="149" y="7"/>
                      <a:pt x="151" y="7"/>
                    </a:cubicBezTo>
                    <a:cubicBezTo>
                      <a:pt x="156" y="7"/>
                      <a:pt x="166" y="0"/>
                      <a:pt x="166" y="4"/>
                    </a:cubicBezTo>
                    <a:cubicBezTo>
                      <a:pt x="166" y="8"/>
                      <a:pt x="162" y="9"/>
                      <a:pt x="160" y="13"/>
                    </a:cubicBezTo>
                    <a:cubicBezTo>
                      <a:pt x="166" y="14"/>
                      <a:pt x="168" y="7"/>
                      <a:pt x="173" y="5"/>
                    </a:cubicBezTo>
                    <a:cubicBezTo>
                      <a:pt x="174" y="7"/>
                      <a:pt x="174" y="8"/>
                      <a:pt x="174" y="10"/>
                    </a:cubicBezTo>
                    <a:cubicBezTo>
                      <a:pt x="178" y="6"/>
                      <a:pt x="180" y="5"/>
                      <a:pt x="185" y="2"/>
                    </a:cubicBezTo>
                    <a:cubicBezTo>
                      <a:pt x="185" y="5"/>
                      <a:pt x="185" y="8"/>
                      <a:pt x="188" y="8"/>
                    </a:cubicBezTo>
                    <a:cubicBezTo>
                      <a:pt x="189" y="6"/>
                      <a:pt x="190" y="4"/>
                      <a:pt x="192" y="4"/>
                    </a:cubicBezTo>
                    <a:cubicBezTo>
                      <a:pt x="194" y="4"/>
                      <a:pt x="200" y="7"/>
                      <a:pt x="202" y="9"/>
                    </a:cubicBezTo>
                    <a:cubicBezTo>
                      <a:pt x="200" y="16"/>
                      <a:pt x="197" y="13"/>
                      <a:pt x="191" y="16"/>
                    </a:cubicBezTo>
                    <a:cubicBezTo>
                      <a:pt x="194" y="18"/>
                      <a:pt x="196" y="18"/>
                      <a:pt x="196" y="20"/>
                    </a:cubicBezTo>
                    <a:cubicBezTo>
                      <a:pt x="198" y="20"/>
                      <a:pt x="204" y="21"/>
                      <a:pt x="205" y="21"/>
                    </a:cubicBezTo>
                    <a:cubicBezTo>
                      <a:pt x="201" y="24"/>
                      <a:pt x="191" y="29"/>
                      <a:pt x="191" y="36"/>
                    </a:cubicBezTo>
                    <a:cubicBezTo>
                      <a:pt x="191" y="41"/>
                      <a:pt x="201" y="41"/>
                      <a:pt x="201" y="47"/>
                    </a:cubicBezTo>
                    <a:cubicBezTo>
                      <a:pt x="201" y="52"/>
                      <a:pt x="196" y="54"/>
                      <a:pt x="196" y="59"/>
                    </a:cubicBezTo>
                    <a:cubicBezTo>
                      <a:pt x="196" y="65"/>
                      <a:pt x="201" y="68"/>
                      <a:pt x="201" y="73"/>
                    </a:cubicBezTo>
                    <a:cubicBezTo>
                      <a:pt x="201" y="77"/>
                      <a:pt x="199" y="79"/>
                      <a:pt x="199" y="82"/>
                    </a:cubicBezTo>
                    <a:cubicBezTo>
                      <a:pt x="199" y="88"/>
                      <a:pt x="207" y="90"/>
                      <a:pt x="207" y="96"/>
                    </a:cubicBezTo>
                    <a:cubicBezTo>
                      <a:pt x="207" y="98"/>
                      <a:pt x="205" y="100"/>
                      <a:pt x="204" y="100"/>
                    </a:cubicBezTo>
                    <a:cubicBezTo>
                      <a:pt x="206" y="105"/>
                      <a:pt x="213" y="106"/>
                      <a:pt x="213" y="112"/>
                    </a:cubicBezTo>
                    <a:cubicBezTo>
                      <a:pt x="213" y="122"/>
                      <a:pt x="193" y="132"/>
                      <a:pt x="187" y="140"/>
                    </a:cubicBezTo>
                    <a:cubicBezTo>
                      <a:pt x="184" y="146"/>
                      <a:pt x="171" y="147"/>
                      <a:pt x="166" y="146"/>
                    </a:cubicBezTo>
                    <a:cubicBezTo>
                      <a:pt x="160" y="148"/>
                      <a:pt x="153" y="150"/>
                      <a:pt x="148" y="150"/>
                    </a:cubicBezTo>
                    <a:cubicBezTo>
                      <a:pt x="145" y="150"/>
                      <a:pt x="142" y="150"/>
                      <a:pt x="142" y="147"/>
                    </a:cubicBezTo>
                    <a:cubicBezTo>
                      <a:pt x="136" y="147"/>
                      <a:pt x="130" y="143"/>
                      <a:pt x="130" y="137"/>
                    </a:cubicBezTo>
                    <a:cubicBezTo>
                      <a:pt x="130" y="134"/>
                      <a:pt x="133" y="132"/>
                      <a:pt x="134" y="130"/>
                    </a:cubicBezTo>
                    <a:cubicBezTo>
                      <a:pt x="131" y="129"/>
                      <a:pt x="128" y="123"/>
                      <a:pt x="128" y="119"/>
                    </a:cubicBezTo>
                    <a:cubicBezTo>
                      <a:pt x="128" y="117"/>
                      <a:pt x="129" y="116"/>
                      <a:pt x="128" y="114"/>
                    </a:cubicBezTo>
                    <a:cubicBezTo>
                      <a:pt x="140" y="114"/>
                      <a:pt x="147" y="98"/>
                      <a:pt x="154" y="94"/>
                    </a:cubicBezTo>
                    <a:cubicBezTo>
                      <a:pt x="158" y="91"/>
                      <a:pt x="165" y="90"/>
                      <a:pt x="165" y="85"/>
                    </a:cubicBezTo>
                    <a:cubicBezTo>
                      <a:pt x="165" y="78"/>
                      <a:pt x="156" y="76"/>
                      <a:pt x="148" y="76"/>
                    </a:cubicBezTo>
                    <a:cubicBezTo>
                      <a:pt x="139" y="76"/>
                      <a:pt x="131" y="80"/>
                      <a:pt x="131" y="88"/>
                    </a:cubicBezTo>
                    <a:cubicBezTo>
                      <a:pt x="131" y="91"/>
                      <a:pt x="132" y="93"/>
                      <a:pt x="131" y="94"/>
                    </a:cubicBezTo>
                    <a:cubicBezTo>
                      <a:pt x="131" y="101"/>
                      <a:pt x="118" y="107"/>
                      <a:pt x="112" y="110"/>
                    </a:cubicBezTo>
                    <a:cubicBezTo>
                      <a:pt x="107" y="113"/>
                      <a:pt x="102" y="114"/>
                      <a:pt x="99" y="119"/>
                    </a:cubicBezTo>
                    <a:cubicBezTo>
                      <a:pt x="97" y="123"/>
                      <a:pt x="100" y="129"/>
                      <a:pt x="95" y="131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7" y="138"/>
                      <a:pt x="98" y="140"/>
                      <a:pt x="98" y="142"/>
                    </a:cubicBezTo>
                    <a:cubicBezTo>
                      <a:pt x="103" y="143"/>
                      <a:pt x="110" y="148"/>
                      <a:pt x="110" y="153"/>
                    </a:cubicBezTo>
                    <a:cubicBezTo>
                      <a:pt x="110" y="158"/>
                      <a:pt x="102" y="165"/>
                      <a:pt x="99" y="165"/>
                    </a:cubicBezTo>
                    <a:cubicBezTo>
                      <a:pt x="93" y="165"/>
                      <a:pt x="91" y="173"/>
                      <a:pt x="91" y="179"/>
                    </a:cubicBezTo>
                    <a:cubicBezTo>
                      <a:pt x="91" y="183"/>
                      <a:pt x="94" y="184"/>
                      <a:pt x="95" y="184"/>
                    </a:cubicBezTo>
                    <a:cubicBezTo>
                      <a:pt x="94" y="192"/>
                      <a:pt x="88" y="192"/>
                      <a:pt x="87" y="198"/>
                    </a:cubicBezTo>
                    <a:cubicBezTo>
                      <a:pt x="83" y="198"/>
                      <a:pt x="81" y="198"/>
                      <a:pt x="79" y="198"/>
                    </a:cubicBezTo>
                    <a:cubicBezTo>
                      <a:pt x="74" y="198"/>
                      <a:pt x="72" y="207"/>
                      <a:pt x="65" y="207"/>
                    </a:cubicBezTo>
                    <a:cubicBezTo>
                      <a:pt x="63" y="207"/>
                      <a:pt x="59" y="195"/>
                      <a:pt x="59" y="193"/>
                    </a:cubicBezTo>
                    <a:cubicBezTo>
                      <a:pt x="59" y="193"/>
                      <a:pt x="59" y="191"/>
                      <a:pt x="59" y="191"/>
                    </a:cubicBezTo>
                    <a:cubicBezTo>
                      <a:pt x="55" y="186"/>
                      <a:pt x="55" y="182"/>
                      <a:pt x="53" y="175"/>
                    </a:cubicBezTo>
                    <a:cubicBezTo>
                      <a:pt x="52" y="171"/>
                      <a:pt x="47" y="170"/>
                      <a:pt x="47" y="165"/>
                    </a:cubicBezTo>
                    <a:cubicBezTo>
                      <a:pt x="47" y="163"/>
                      <a:pt x="49" y="160"/>
                      <a:pt x="49" y="160"/>
                    </a:cubicBezTo>
                    <a:lnTo>
                      <a:pt x="49" y="1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reeform 80"/>
              <p:cNvSpPr>
                <a:spLocks/>
              </p:cNvSpPr>
              <p:nvPr/>
            </p:nvSpPr>
            <p:spPr bwMode="auto">
              <a:xfrm>
                <a:off x="4593352" y="987687"/>
                <a:ext cx="278821" cy="154901"/>
              </a:xfrm>
              <a:custGeom>
                <a:avLst/>
                <a:gdLst>
                  <a:gd name="T0" fmla="*/ 96 w 114"/>
                  <a:gd name="T1" fmla="*/ 51 h 63"/>
                  <a:gd name="T2" fmla="*/ 96 w 114"/>
                  <a:gd name="T3" fmla="*/ 46 h 63"/>
                  <a:gd name="T4" fmla="*/ 83 w 114"/>
                  <a:gd name="T5" fmla="*/ 45 h 63"/>
                  <a:gd name="T6" fmla="*/ 87 w 114"/>
                  <a:gd name="T7" fmla="*/ 37 h 63"/>
                  <a:gd name="T8" fmla="*/ 81 w 114"/>
                  <a:gd name="T9" fmla="*/ 29 h 63"/>
                  <a:gd name="T10" fmla="*/ 85 w 114"/>
                  <a:gd name="T11" fmla="*/ 29 h 63"/>
                  <a:gd name="T12" fmla="*/ 78 w 114"/>
                  <a:gd name="T13" fmla="*/ 24 h 63"/>
                  <a:gd name="T14" fmla="*/ 63 w 114"/>
                  <a:gd name="T15" fmla="*/ 45 h 63"/>
                  <a:gd name="T16" fmla="*/ 58 w 114"/>
                  <a:gd name="T17" fmla="*/ 47 h 63"/>
                  <a:gd name="T18" fmla="*/ 50 w 114"/>
                  <a:gd name="T19" fmla="*/ 63 h 63"/>
                  <a:gd name="T20" fmla="*/ 28 w 114"/>
                  <a:gd name="T21" fmla="*/ 45 h 63"/>
                  <a:gd name="T22" fmla="*/ 38 w 114"/>
                  <a:gd name="T23" fmla="*/ 45 h 63"/>
                  <a:gd name="T24" fmla="*/ 48 w 114"/>
                  <a:gd name="T25" fmla="*/ 43 h 63"/>
                  <a:gd name="T26" fmla="*/ 35 w 114"/>
                  <a:gd name="T27" fmla="*/ 41 h 63"/>
                  <a:gd name="T28" fmla="*/ 24 w 114"/>
                  <a:gd name="T29" fmla="*/ 37 h 63"/>
                  <a:gd name="T30" fmla="*/ 32 w 114"/>
                  <a:gd name="T31" fmla="*/ 35 h 63"/>
                  <a:gd name="T32" fmla="*/ 47 w 114"/>
                  <a:gd name="T33" fmla="*/ 27 h 63"/>
                  <a:gd name="T34" fmla="*/ 39 w 114"/>
                  <a:gd name="T35" fmla="*/ 27 h 63"/>
                  <a:gd name="T36" fmla="*/ 35 w 114"/>
                  <a:gd name="T37" fmla="*/ 25 h 63"/>
                  <a:gd name="T38" fmla="*/ 33 w 114"/>
                  <a:gd name="T39" fmla="*/ 25 h 63"/>
                  <a:gd name="T40" fmla="*/ 24 w 114"/>
                  <a:gd name="T41" fmla="*/ 32 h 63"/>
                  <a:gd name="T42" fmla="*/ 15 w 114"/>
                  <a:gd name="T43" fmla="*/ 28 h 63"/>
                  <a:gd name="T44" fmla="*/ 17 w 114"/>
                  <a:gd name="T45" fmla="*/ 27 h 63"/>
                  <a:gd name="T46" fmla="*/ 9 w 114"/>
                  <a:gd name="T47" fmla="*/ 18 h 63"/>
                  <a:gd name="T48" fmla="*/ 7 w 114"/>
                  <a:gd name="T49" fmla="*/ 17 h 63"/>
                  <a:gd name="T50" fmla="*/ 0 w 114"/>
                  <a:gd name="T51" fmla="*/ 10 h 63"/>
                  <a:gd name="T52" fmla="*/ 10 w 114"/>
                  <a:gd name="T53" fmla="*/ 3 h 63"/>
                  <a:gd name="T54" fmla="*/ 24 w 114"/>
                  <a:gd name="T55" fmla="*/ 4 h 63"/>
                  <a:gd name="T56" fmla="*/ 21 w 114"/>
                  <a:gd name="T57" fmla="*/ 8 h 63"/>
                  <a:gd name="T58" fmla="*/ 28 w 114"/>
                  <a:gd name="T59" fmla="*/ 12 h 63"/>
                  <a:gd name="T60" fmla="*/ 26 w 114"/>
                  <a:gd name="T61" fmla="*/ 9 h 63"/>
                  <a:gd name="T62" fmla="*/ 31 w 114"/>
                  <a:gd name="T63" fmla="*/ 4 h 63"/>
                  <a:gd name="T64" fmla="*/ 44 w 114"/>
                  <a:gd name="T65" fmla="*/ 16 h 63"/>
                  <a:gd name="T66" fmla="*/ 41 w 114"/>
                  <a:gd name="T67" fmla="*/ 4 h 63"/>
                  <a:gd name="T68" fmla="*/ 46 w 114"/>
                  <a:gd name="T69" fmla="*/ 0 h 63"/>
                  <a:gd name="T70" fmla="*/ 58 w 114"/>
                  <a:gd name="T71" fmla="*/ 5 h 63"/>
                  <a:gd name="T72" fmla="*/ 57 w 114"/>
                  <a:gd name="T73" fmla="*/ 11 h 63"/>
                  <a:gd name="T74" fmla="*/ 62 w 114"/>
                  <a:gd name="T75" fmla="*/ 7 h 63"/>
                  <a:gd name="T76" fmla="*/ 66 w 114"/>
                  <a:gd name="T77" fmla="*/ 14 h 63"/>
                  <a:gd name="T78" fmla="*/ 68 w 114"/>
                  <a:gd name="T79" fmla="*/ 14 h 63"/>
                  <a:gd name="T80" fmla="*/ 91 w 114"/>
                  <a:gd name="T81" fmla="*/ 26 h 63"/>
                  <a:gd name="T82" fmla="*/ 89 w 114"/>
                  <a:gd name="T83" fmla="*/ 27 h 63"/>
                  <a:gd name="T84" fmla="*/ 94 w 114"/>
                  <a:gd name="T85" fmla="*/ 27 h 63"/>
                  <a:gd name="T86" fmla="*/ 94 w 114"/>
                  <a:gd name="T87" fmla="*/ 31 h 63"/>
                  <a:gd name="T88" fmla="*/ 103 w 114"/>
                  <a:gd name="T89" fmla="*/ 31 h 63"/>
                  <a:gd name="T90" fmla="*/ 114 w 114"/>
                  <a:gd name="T91" fmla="*/ 41 h 63"/>
                  <a:gd name="T92" fmla="*/ 96 w 114"/>
                  <a:gd name="T93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63">
                    <a:moveTo>
                      <a:pt x="96" y="51"/>
                    </a:moveTo>
                    <a:cubicBezTo>
                      <a:pt x="95" y="49"/>
                      <a:pt x="95" y="47"/>
                      <a:pt x="96" y="46"/>
                    </a:cubicBezTo>
                    <a:cubicBezTo>
                      <a:pt x="93" y="45"/>
                      <a:pt x="87" y="46"/>
                      <a:pt x="83" y="45"/>
                    </a:cubicBezTo>
                    <a:cubicBezTo>
                      <a:pt x="83" y="40"/>
                      <a:pt x="87" y="42"/>
                      <a:pt x="87" y="37"/>
                    </a:cubicBezTo>
                    <a:cubicBezTo>
                      <a:pt x="85" y="37"/>
                      <a:pt x="83" y="32"/>
                      <a:pt x="81" y="29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1" y="28"/>
                      <a:pt x="78" y="24"/>
                      <a:pt x="78" y="24"/>
                    </a:cubicBezTo>
                    <a:cubicBezTo>
                      <a:pt x="69" y="24"/>
                      <a:pt x="66" y="37"/>
                      <a:pt x="63" y="45"/>
                    </a:cubicBezTo>
                    <a:cubicBezTo>
                      <a:pt x="62" y="46"/>
                      <a:pt x="60" y="46"/>
                      <a:pt x="58" y="47"/>
                    </a:cubicBezTo>
                    <a:cubicBezTo>
                      <a:pt x="54" y="51"/>
                      <a:pt x="54" y="59"/>
                      <a:pt x="50" y="63"/>
                    </a:cubicBezTo>
                    <a:cubicBezTo>
                      <a:pt x="43" y="58"/>
                      <a:pt x="28" y="54"/>
                      <a:pt x="28" y="45"/>
                    </a:cubicBezTo>
                    <a:cubicBezTo>
                      <a:pt x="32" y="44"/>
                      <a:pt x="38" y="45"/>
                      <a:pt x="38" y="45"/>
                    </a:cubicBezTo>
                    <a:cubicBezTo>
                      <a:pt x="41" y="43"/>
                      <a:pt x="44" y="43"/>
                      <a:pt x="48" y="43"/>
                    </a:cubicBezTo>
                    <a:cubicBezTo>
                      <a:pt x="46" y="41"/>
                      <a:pt x="37" y="41"/>
                      <a:pt x="35" y="41"/>
                    </a:cubicBezTo>
                    <a:cubicBezTo>
                      <a:pt x="31" y="41"/>
                      <a:pt x="24" y="44"/>
                      <a:pt x="24" y="37"/>
                    </a:cubicBezTo>
                    <a:cubicBezTo>
                      <a:pt x="24" y="35"/>
                      <a:pt x="31" y="35"/>
                      <a:pt x="32" y="35"/>
                    </a:cubicBezTo>
                    <a:cubicBezTo>
                      <a:pt x="36" y="33"/>
                      <a:pt x="44" y="30"/>
                      <a:pt x="47" y="27"/>
                    </a:cubicBezTo>
                    <a:cubicBezTo>
                      <a:pt x="43" y="27"/>
                      <a:pt x="40" y="27"/>
                      <a:pt x="39" y="27"/>
                    </a:cubicBezTo>
                    <a:cubicBezTo>
                      <a:pt x="39" y="27"/>
                      <a:pt x="36" y="26"/>
                      <a:pt x="35" y="25"/>
                    </a:cubicBezTo>
                    <a:cubicBezTo>
                      <a:pt x="34" y="25"/>
                      <a:pt x="33" y="25"/>
                      <a:pt x="33" y="25"/>
                    </a:cubicBezTo>
                    <a:cubicBezTo>
                      <a:pt x="30" y="26"/>
                      <a:pt x="30" y="32"/>
                      <a:pt x="24" y="32"/>
                    </a:cubicBezTo>
                    <a:cubicBezTo>
                      <a:pt x="19" y="32"/>
                      <a:pt x="16" y="31"/>
                      <a:pt x="15" y="28"/>
                    </a:cubicBezTo>
                    <a:cubicBezTo>
                      <a:pt x="16" y="28"/>
                      <a:pt x="16" y="27"/>
                      <a:pt x="17" y="27"/>
                    </a:cubicBezTo>
                    <a:cubicBezTo>
                      <a:pt x="12" y="25"/>
                      <a:pt x="8" y="22"/>
                      <a:pt x="9" y="18"/>
                    </a:cubicBezTo>
                    <a:cubicBezTo>
                      <a:pt x="8" y="18"/>
                      <a:pt x="8" y="17"/>
                      <a:pt x="7" y="17"/>
                    </a:cubicBezTo>
                    <a:cubicBezTo>
                      <a:pt x="5" y="17"/>
                      <a:pt x="2" y="12"/>
                      <a:pt x="0" y="10"/>
                    </a:cubicBezTo>
                    <a:cubicBezTo>
                      <a:pt x="1" y="8"/>
                      <a:pt x="7" y="3"/>
                      <a:pt x="10" y="3"/>
                    </a:cubicBezTo>
                    <a:cubicBezTo>
                      <a:pt x="14" y="3"/>
                      <a:pt x="17" y="3"/>
                      <a:pt x="24" y="4"/>
                    </a:cubicBezTo>
                    <a:cubicBezTo>
                      <a:pt x="23" y="6"/>
                      <a:pt x="21" y="7"/>
                      <a:pt x="21" y="8"/>
                    </a:cubicBezTo>
                    <a:cubicBezTo>
                      <a:pt x="23" y="10"/>
                      <a:pt x="26" y="10"/>
                      <a:pt x="28" y="12"/>
                    </a:cubicBezTo>
                    <a:cubicBezTo>
                      <a:pt x="27" y="12"/>
                      <a:pt x="26" y="10"/>
                      <a:pt x="26" y="9"/>
                    </a:cubicBezTo>
                    <a:cubicBezTo>
                      <a:pt x="26" y="6"/>
                      <a:pt x="29" y="4"/>
                      <a:pt x="31" y="4"/>
                    </a:cubicBezTo>
                    <a:cubicBezTo>
                      <a:pt x="39" y="4"/>
                      <a:pt x="37" y="14"/>
                      <a:pt x="44" y="16"/>
                    </a:cubicBezTo>
                    <a:cubicBezTo>
                      <a:pt x="42" y="12"/>
                      <a:pt x="41" y="9"/>
                      <a:pt x="41" y="4"/>
                    </a:cubicBezTo>
                    <a:cubicBezTo>
                      <a:pt x="41" y="0"/>
                      <a:pt x="43" y="0"/>
                      <a:pt x="46" y="0"/>
                    </a:cubicBezTo>
                    <a:cubicBezTo>
                      <a:pt x="50" y="0"/>
                      <a:pt x="58" y="2"/>
                      <a:pt x="58" y="5"/>
                    </a:cubicBezTo>
                    <a:cubicBezTo>
                      <a:pt x="58" y="7"/>
                      <a:pt x="57" y="9"/>
                      <a:pt x="57" y="11"/>
                    </a:cubicBezTo>
                    <a:cubicBezTo>
                      <a:pt x="59" y="10"/>
                      <a:pt x="60" y="7"/>
                      <a:pt x="62" y="7"/>
                    </a:cubicBezTo>
                    <a:cubicBezTo>
                      <a:pt x="67" y="7"/>
                      <a:pt x="66" y="12"/>
                      <a:pt x="66" y="14"/>
                    </a:cubicBezTo>
                    <a:cubicBezTo>
                      <a:pt x="66" y="14"/>
                      <a:pt x="68" y="14"/>
                      <a:pt x="68" y="14"/>
                    </a:cubicBezTo>
                    <a:cubicBezTo>
                      <a:pt x="73" y="14"/>
                      <a:pt x="89" y="23"/>
                      <a:pt x="91" y="26"/>
                    </a:cubicBezTo>
                    <a:cubicBezTo>
                      <a:pt x="91" y="27"/>
                      <a:pt x="89" y="27"/>
                      <a:pt x="89" y="27"/>
                    </a:cubicBezTo>
                    <a:cubicBezTo>
                      <a:pt x="91" y="27"/>
                      <a:pt x="92" y="27"/>
                      <a:pt x="94" y="27"/>
                    </a:cubicBezTo>
                    <a:cubicBezTo>
                      <a:pt x="94" y="28"/>
                      <a:pt x="95" y="30"/>
                      <a:pt x="94" y="31"/>
                    </a:cubicBezTo>
                    <a:cubicBezTo>
                      <a:pt x="98" y="31"/>
                      <a:pt x="99" y="31"/>
                      <a:pt x="103" y="31"/>
                    </a:cubicBezTo>
                    <a:cubicBezTo>
                      <a:pt x="103" y="40"/>
                      <a:pt x="111" y="38"/>
                      <a:pt x="114" y="41"/>
                    </a:cubicBezTo>
                    <a:cubicBezTo>
                      <a:pt x="106" y="44"/>
                      <a:pt x="103" y="49"/>
                      <a:pt x="96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" name="Freeform 81"/>
              <p:cNvSpPr>
                <a:spLocks/>
              </p:cNvSpPr>
              <p:nvPr/>
            </p:nvSpPr>
            <p:spPr bwMode="auto">
              <a:xfrm>
                <a:off x="4738338" y="962903"/>
                <a:ext cx="183402" cy="66917"/>
              </a:xfrm>
              <a:custGeom>
                <a:avLst/>
                <a:gdLst>
                  <a:gd name="T0" fmla="*/ 75 w 75"/>
                  <a:gd name="T1" fmla="*/ 12 h 27"/>
                  <a:gd name="T2" fmla="*/ 45 w 75"/>
                  <a:gd name="T3" fmla="*/ 27 h 27"/>
                  <a:gd name="T4" fmla="*/ 35 w 75"/>
                  <a:gd name="T5" fmla="*/ 22 h 27"/>
                  <a:gd name="T6" fmla="*/ 19 w 75"/>
                  <a:gd name="T7" fmla="*/ 22 h 27"/>
                  <a:gd name="T8" fmla="*/ 15 w 75"/>
                  <a:gd name="T9" fmla="*/ 17 h 27"/>
                  <a:gd name="T10" fmla="*/ 21 w 75"/>
                  <a:gd name="T11" fmla="*/ 17 h 27"/>
                  <a:gd name="T12" fmla="*/ 28 w 75"/>
                  <a:gd name="T13" fmla="*/ 15 h 27"/>
                  <a:gd name="T14" fmla="*/ 15 w 75"/>
                  <a:gd name="T15" fmla="*/ 14 h 27"/>
                  <a:gd name="T16" fmla="*/ 5 w 75"/>
                  <a:gd name="T17" fmla="*/ 11 h 27"/>
                  <a:gd name="T18" fmla="*/ 0 w 75"/>
                  <a:gd name="T19" fmla="*/ 4 h 27"/>
                  <a:gd name="T20" fmla="*/ 5 w 75"/>
                  <a:gd name="T21" fmla="*/ 4 h 27"/>
                  <a:gd name="T22" fmla="*/ 10 w 75"/>
                  <a:gd name="T23" fmla="*/ 5 h 27"/>
                  <a:gd name="T24" fmla="*/ 10 w 75"/>
                  <a:gd name="T25" fmla="*/ 4 h 27"/>
                  <a:gd name="T26" fmla="*/ 15 w 75"/>
                  <a:gd name="T27" fmla="*/ 4 h 27"/>
                  <a:gd name="T28" fmla="*/ 14 w 75"/>
                  <a:gd name="T29" fmla="*/ 1 h 27"/>
                  <a:gd name="T30" fmla="*/ 22 w 75"/>
                  <a:gd name="T31" fmla="*/ 1 h 27"/>
                  <a:gd name="T32" fmla="*/ 33 w 75"/>
                  <a:gd name="T33" fmla="*/ 7 h 27"/>
                  <a:gd name="T34" fmla="*/ 40 w 75"/>
                  <a:gd name="T35" fmla="*/ 0 h 27"/>
                  <a:gd name="T36" fmla="*/ 44 w 75"/>
                  <a:gd name="T37" fmla="*/ 0 h 27"/>
                  <a:gd name="T38" fmla="*/ 44 w 75"/>
                  <a:gd name="T39" fmla="*/ 7 h 27"/>
                  <a:gd name="T40" fmla="*/ 53 w 75"/>
                  <a:gd name="T41" fmla="*/ 4 h 27"/>
                  <a:gd name="T42" fmla="*/ 62 w 75"/>
                  <a:gd name="T43" fmla="*/ 4 h 27"/>
                  <a:gd name="T44" fmla="*/ 75 w 75"/>
                  <a:gd name="T45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5" h="27">
                    <a:moveTo>
                      <a:pt x="75" y="12"/>
                    </a:moveTo>
                    <a:cubicBezTo>
                      <a:pt x="68" y="17"/>
                      <a:pt x="54" y="27"/>
                      <a:pt x="45" y="27"/>
                    </a:cubicBezTo>
                    <a:cubicBezTo>
                      <a:pt x="40" y="27"/>
                      <a:pt x="37" y="25"/>
                      <a:pt x="35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6" y="21"/>
                      <a:pt x="16" y="19"/>
                      <a:pt x="15" y="17"/>
                    </a:cubicBezTo>
                    <a:cubicBezTo>
                      <a:pt x="17" y="17"/>
                      <a:pt x="20" y="17"/>
                      <a:pt x="21" y="17"/>
                    </a:cubicBezTo>
                    <a:cubicBezTo>
                      <a:pt x="24" y="16"/>
                      <a:pt x="27" y="16"/>
                      <a:pt x="28" y="15"/>
                    </a:cubicBezTo>
                    <a:cubicBezTo>
                      <a:pt x="27" y="15"/>
                      <a:pt x="15" y="14"/>
                      <a:pt x="15" y="14"/>
                    </a:cubicBezTo>
                    <a:cubicBezTo>
                      <a:pt x="10" y="14"/>
                      <a:pt x="4" y="18"/>
                      <a:pt x="5" y="11"/>
                    </a:cubicBezTo>
                    <a:cubicBezTo>
                      <a:pt x="2" y="10"/>
                      <a:pt x="1" y="7"/>
                      <a:pt x="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5"/>
                      <a:pt x="9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4" y="3"/>
                      <a:pt x="32" y="7"/>
                      <a:pt x="33" y="7"/>
                    </a:cubicBezTo>
                    <a:cubicBezTo>
                      <a:pt x="37" y="7"/>
                      <a:pt x="39" y="1"/>
                      <a:pt x="4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4"/>
                      <a:pt x="43" y="5"/>
                      <a:pt x="44" y="7"/>
                    </a:cubicBezTo>
                    <a:cubicBezTo>
                      <a:pt x="46" y="7"/>
                      <a:pt x="48" y="4"/>
                      <a:pt x="53" y="4"/>
                    </a:cubicBezTo>
                    <a:cubicBezTo>
                      <a:pt x="59" y="4"/>
                      <a:pt x="58" y="4"/>
                      <a:pt x="62" y="4"/>
                    </a:cubicBezTo>
                    <a:cubicBezTo>
                      <a:pt x="68" y="4"/>
                      <a:pt x="73" y="9"/>
                      <a:pt x="75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Freeform 82"/>
              <p:cNvSpPr>
                <a:spLocks/>
              </p:cNvSpPr>
              <p:nvPr/>
            </p:nvSpPr>
            <p:spPr bwMode="auto">
              <a:xfrm>
                <a:off x="4580960" y="1037255"/>
                <a:ext cx="34698" cy="28502"/>
              </a:xfrm>
              <a:custGeom>
                <a:avLst/>
                <a:gdLst>
                  <a:gd name="T0" fmla="*/ 5 w 14"/>
                  <a:gd name="T1" fmla="*/ 0 h 12"/>
                  <a:gd name="T2" fmla="*/ 14 w 14"/>
                  <a:gd name="T3" fmla="*/ 12 h 12"/>
                  <a:gd name="T4" fmla="*/ 5 w 14"/>
                  <a:gd name="T5" fmla="*/ 0 h 12"/>
                  <a:gd name="T6" fmla="*/ 5 w 14"/>
                  <a:gd name="T7" fmla="*/ 1 h 12"/>
                  <a:gd name="T8" fmla="*/ 5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5" y="0"/>
                    </a:moveTo>
                    <a:cubicBezTo>
                      <a:pt x="8" y="5"/>
                      <a:pt x="12" y="6"/>
                      <a:pt x="14" y="12"/>
                    </a:cubicBezTo>
                    <a:cubicBezTo>
                      <a:pt x="9" y="11"/>
                      <a:pt x="0" y="2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Freeform 83"/>
              <p:cNvSpPr>
                <a:spLocks/>
              </p:cNvSpPr>
              <p:nvPr/>
            </p:nvSpPr>
            <p:spPr bwMode="auto">
              <a:xfrm>
                <a:off x="4185654" y="1861325"/>
                <a:ext cx="87984" cy="105333"/>
              </a:xfrm>
              <a:custGeom>
                <a:avLst/>
                <a:gdLst>
                  <a:gd name="T0" fmla="*/ 6 w 36"/>
                  <a:gd name="T1" fmla="*/ 12 h 43"/>
                  <a:gd name="T2" fmla="*/ 14 w 36"/>
                  <a:gd name="T3" fmla="*/ 9 h 43"/>
                  <a:gd name="T4" fmla="*/ 12 w 36"/>
                  <a:gd name="T5" fmla="*/ 6 h 43"/>
                  <a:gd name="T6" fmla="*/ 21 w 36"/>
                  <a:gd name="T7" fmla="*/ 0 h 43"/>
                  <a:gd name="T8" fmla="*/ 26 w 36"/>
                  <a:gd name="T9" fmla="*/ 0 h 43"/>
                  <a:gd name="T10" fmla="*/ 36 w 36"/>
                  <a:gd name="T11" fmla="*/ 12 h 43"/>
                  <a:gd name="T12" fmla="*/ 31 w 36"/>
                  <a:gd name="T13" fmla="*/ 16 h 43"/>
                  <a:gd name="T14" fmla="*/ 31 w 36"/>
                  <a:gd name="T15" fmla="*/ 26 h 43"/>
                  <a:gd name="T16" fmla="*/ 30 w 36"/>
                  <a:gd name="T17" fmla="*/ 34 h 43"/>
                  <a:gd name="T18" fmla="*/ 23 w 36"/>
                  <a:gd name="T19" fmla="*/ 35 h 43"/>
                  <a:gd name="T20" fmla="*/ 12 w 36"/>
                  <a:gd name="T21" fmla="*/ 42 h 43"/>
                  <a:gd name="T22" fmla="*/ 7 w 36"/>
                  <a:gd name="T23" fmla="*/ 43 h 43"/>
                  <a:gd name="T24" fmla="*/ 0 w 36"/>
                  <a:gd name="T25" fmla="*/ 36 h 43"/>
                  <a:gd name="T26" fmla="*/ 8 w 36"/>
                  <a:gd name="T27" fmla="*/ 22 h 43"/>
                  <a:gd name="T28" fmla="*/ 3 w 36"/>
                  <a:gd name="T29" fmla="*/ 16 h 43"/>
                  <a:gd name="T30" fmla="*/ 6 w 36"/>
                  <a:gd name="T31" fmla="*/ 1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" h="43">
                    <a:moveTo>
                      <a:pt x="6" y="12"/>
                    </a:moveTo>
                    <a:cubicBezTo>
                      <a:pt x="8" y="12"/>
                      <a:pt x="12" y="11"/>
                      <a:pt x="14" y="9"/>
                    </a:cubicBezTo>
                    <a:cubicBezTo>
                      <a:pt x="13" y="8"/>
                      <a:pt x="12" y="7"/>
                      <a:pt x="12" y="6"/>
                    </a:cubicBezTo>
                    <a:cubicBezTo>
                      <a:pt x="12" y="4"/>
                      <a:pt x="18" y="0"/>
                      <a:pt x="21" y="0"/>
                    </a:cubicBezTo>
                    <a:cubicBezTo>
                      <a:pt x="23" y="0"/>
                      <a:pt x="24" y="0"/>
                      <a:pt x="26" y="0"/>
                    </a:cubicBezTo>
                    <a:cubicBezTo>
                      <a:pt x="33" y="0"/>
                      <a:pt x="36" y="7"/>
                      <a:pt x="36" y="12"/>
                    </a:cubicBezTo>
                    <a:cubicBezTo>
                      <a:pt x="36" y="14"/>
                      <a:pt x="31" y="14"/>
                      <a:pt x="31" y="16"/>
                    </a:cubicBezTo>
                    <a:cubicBezTo>
                      <a:pt x="31" y="18"/>
                      <a:pt x="31" y="26"/>
                      <a:pt x="31" y="26"/>
                    </a:cubicBezTo>
                    <a:cubicBezTo>
                      <a:pt x="31" y="28"/>
                      <a:pt x="33" y="32"/>
                      <a:pt x="30" y="34"/>
                    </a:cubicBezTo>
                    <a:cubicBezTo>
                      <a:pt x="29" y="36"/>
                      <a:pt x="26" y="35"/>
                      <a:pt x="23" y="35"/>
                    </a:cubicBezTo>
                    <a:cubicBezTo>
                      <a:pt x="18" y="35"/>
                      <a:pt x="15" y="40"/>
                      <a:pt x="12" y="42"/>
                    </a:cubicBezTo>
                    <a:cubicBezTo>
                      <a:pt x="11" y="43"/>
                      <a:pt x="9" y="43"/>
                      <a:pt x="7" y="43"/>
                    </a:cubicBezTo>
                    <a:cubicBezTo>
                      <a:pt x="4" y="43"/>
                      <a:pt x="0" y="40"/>
                      <a:pt x="0" y="36"/>
                    </a:cubicBezTo>
                    <a:cubicBezTo>
                      <a:pt x="0" y="29"/>
                      <a:pt x="7" y="28"/>
                      <a:pt x="8" y="22"/>
                    </a:cubicBezTo>
                    <a:cubicBezTo>
                      <a:pt x="5" y="20"/>
                      <a:pt x="3" y="18"/>
                      <a:pt x="3" y="16"/>
                    </a:cubicBezTo>
                    <a:cubicBezTo>
                      <a:pt x="3" y="12"/>
                      <a:pt x="5" y="12"/>
                      <a:pt x="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84"/>
              <p:cNvSpPr>
                <a:spLocks/>
              </p:cNvSpPr>
              <p:nvPr/>
            </p:nvSpPr>
            <p:spPr bwMode="auto">
              <a:xfrm>
                <a:off x="4243897" y="1773341"/>
                <a:ext cx="17349" cy="14870"/>
              </a:xfrm>
              <a:custGeom>
                <a:avLst/>
                <a:gdLst>
                  <a:gd name="T0" fmla="*/ 2 w 7"/>
                  <a:gd name="T1" fmla="*/ 6 h 6"/>
                  <a:gd name="T2" fmla="*/ 0 w 7"/>
                  <a:gd name="T3" fmla="*/ 3 h 6"/>
                  <a:gd name="T4" fmla="*/ 7 w 7"/>
                  <a:gd name="T5" fmla="*/ 0 h 6"/>
                  <a:gd name="T6" fmla="*/ 2 w 7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2" y="6"/>
                    </a:move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5" y="0"/>
                      <a:pt x="7" y="0"/>
                    </a:cubicBezTo>
                    <a:cubicBezTo>
                      <a:pt x="7" y="3"/>
                      <a:pt x="5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Freeform 85"/>
              <p:cNvSpPr>
                <a:spLocks/>
              </p:cNvSpPr>
              <p:nvPr/>
            </p:nvSpPr>
            <p:spPr bwMode="auto">
              <a:xfrm>
                <a:off x="4253811" y="1763427"/>
                <a:ext cx="166053" cy="242884"/>
              </a:xfrm>
              <a:custGeom>
                <a:avLst/>
                <a:gdLst>
                  <a:gd name="T0" fmla="*/ 62 w 68"/>
                  <a:gd name="T1" fmla="*/ 66 h 99"/>
                  <a:gd name="T2" fmla="*/ 59 w 68"/>
                  <a:gd name="T3" fmla="*/ 83 h 99"/>
                  <a:gd name="T4" fmla="*/ 65 w 68"/>
                  <a:gd name="T5" fmla="*/ 86 h 99"/>
                  <a:gd name="T6" fmla="*/ 45 w 68"/>
                  <a:gd name="T7" fmla="*/ 91 h 99"/>
                  <a:gd name="T8" fmla="*/ 25 w 68"/>
                  <a:gd name="T9" fmla="*/ 91 h 99"/>
                  <a:gd name="T10" fmla="*/ 17 w 68"/>
                  <a:gd name="T11" fmla="*/ 96 h 99"/>
                  <a:gd name="T12" fmla="*/ 11 w 68"/>
                  <a:gd name="T13" fmla="*/ 99 h 99"/>
                  <a:gd name="T14" fmla="*/ 21 w 68"/>
                  <a:gd name="T15" fmla="*/ 86 h 99"/>
                  <a:gd name="T16" fmla="*/ 30 w 68"/>
                  <a:gd name="T17" fmla="*/ 81 h 99"/>
                  <a:gd name="T18" fmla="*/ 17 w 68"/>
                  <a:gd name="T19" fmla="*/ 80 h 99"/>
                  <a:gd name="T20" fmla="*/ 12 w 68"/>
                  <a:gd name="T21" fmla="*/ 80 h 99"/>
                  <a:gd name="T22" fmla="*/ 18 w 68"/>
                  <a:gd name="T23" fmla="*/ 63 h 99"/>
                  <a:gd name="T24" fmla="*/ 31 w 68"/>
                  <a:gd name="T25" fmla="*/ 53 h 99"/>
                  <a:gd name="T26" fmla="*/ 26 w 68"/>
                  <a:gd name="T27" fmla="*/ 46 h 99"/>
                  <a:gd name="T28" fmla="*/ 17 w 68"/>
                  <a:gd name="T29" fmla="*/ 47 h 99"/>
                  <a:gd name="T30" fmla="*/ 15 w 68"/>
                  <a:gd name="T31" fmla="*/ 39 h 99"/>
                  <a:gd name="T32" fmla="*/ 10 w 68"/>
                  <a:gd name="T33" fmla="*/ 32 h 99"/>
                  <a:gd name="T34" fmla="*/ 8 w 68"/>
                  <a:gd name="T35" fmla="*/ 36 h 99"/>
                  <a:gd name="T36" fmla="*/ 9 w 68"/>
                  <a:gd name="T37" fmla="*/ 29 h 99"/>
                  <a:gd name="T38" fmla="*/ 5 w 68"/>
                  <a:gd name="T39" fmla="*/ 25 h 99"/>
                  <a:gd name="T40" fmla="*/ 7 w 68"/>
                  <a:gd name="T41" fmla="*/ 19 h 99"/>
                  <a:gd name="T42" fmla="*/ 5 w 68"/>
                  <a:gd name="T43" fmla="*/ 13 h 99"/>
                  <a:gd name="T44" fmla="*/ 8 w 68"/>
                  <a:gd name="T45" fmla="*/ 14 h 99"/>
                  <a:gd name="T46" fmla="*/ 11 w 68"/>
                  <a:gd name="T47" fmla="*/ 9 h 99"/>
                  <a:gd name="T48" fmla="*/ 16 w 68"/>
                  <a:gd name="T49" fmla="*/ 0 h 99"/>
                  <a:gd name="T50" fmla="*/ 28 w 68"/>
                  <a:gd name="T51" fmla="*/ 3 h 99"/>
                  <a:gd name="T52" fmla="*/ 21 w 68"/>
                  <a:gd name="T53" fmla="*/ 13 h 99"/>
                  <a:gd name="T54" fmla="*/ 30 w 68"/>
                  <a:gd name="T55" fmla="*/ 30 h 99"/>
                  <a:gd name="T56" fmla="*/ 35 w 68"/>
                  <a:gd name="T57" fmla="*/ 33 h 99"/>
                  <a:gd name="T58" fmla="*/ 55 w 68"/>
                  <a:gd name="T59" fmla="*/ 58 h 99"/>
                  <a:gd name="T60" fmla="*/ 57 w 68"/>
                  <a:gd name="T61" fmla="*/ 66 h 99"/>
                  <a:gd name="T62" fmla="*/ 60 w 68"/>
                  <a:gd name="T63" fmla="*/ 6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99">
                    <a:moveTo>
                      <a:pt x="59" y="67"/>
                    </a:moveTo>
                    <a:cubicBezTo>
                      <a:pt x="61" y="66"/>
                      <a:pt x="60" y="66"/>
                      <a:pt x="62" y="66"/>
                    </a:cubicBezTo>
                    <a:cubicBezTo>
                      <a:pt x="66" y="66"/>
                      <a:pt x="68" y="69"/>
                      <a:pt x="68" y="72"/>
                    </a:cubicBezTo>
                    <a:cubicBezTo>
                      <a:pt x="68" y="77"/>
                      <a:pt x="61" y="79"/>
                      <a:pt x="59" y="83"/>
                    </a:cubicBezTo>
                    <a:cubicBezTo>
                      <a:pt x="62" y="84"/>
                      <a:pt x="63" y="84"/>
                      <a:pt x="65" y="84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62" y="89"/>
                      <a:pt x="60" y="91"/>
                      <a:pt x="57" y="91"/>
                    </a:cubicBezTo>
                    <a:cubicBezTo>
                      <a:pt x="53" y="91"/>
                      <a:pt x="47" y="91"/>
                      <a:pt x="45" y="91"/>
                    </a:cubicBezTo>
                    <a:cubicBezTo>
                      <a:pt x="42" y="91"/>
                      <a:pt x="35" y="93"/>
                      <a:pt x="30" y="93"/>
                    </a:cubicBezTo>
                    <a:cubicBezTo>
                      <a:pt x="28" y="93"/>
                      <a:pt x="27" y="91"/>
                      <a:pt x="25" y="91"/>
                    </a:cubicBezTo>
                    <a:cubicBezTo>
                      <a:pt x="22" y="91"/>
                      <a:pt x="21" y="94"/>
                      <a:pt x="21" y="96"/>
                    </a:cubicBezTo>
                    <a:cubicBezTo>
                      <a:pt x="17" y="96"/>
                      <a:pt x="17" y="96"/>
                      <a:pt x="17" y="96"/>
                    </a:cubicBezTo>
                    <a:cubicBezTo>
                      <a:pt x="15" y="96"/>
                      <a:pt x="14" y="97"/>
                      <a:pt x="13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1" y="96"/>
                      <a:pt x="20" y="87"/>
                      <a:pt x="21" y="86"/>
                    </a:cubicBezTo>
                    <a:cubicBezTo>
                      <a:pt x="25" y="85"/>
                      <a:pt x="30" y="87"/>
                      <a:pt x="30" y="83"/>
                    </a:cubicBezTo>
                    <a:cubicBezTo>
                      <a:pt x="30" y="82"/>
                      <a:pt x="30" y="81"/>
                      <a:pt x="30" y="81"/>
                    </a:cubicBezTo>
                    <a:cubicBezTo>
                      <a:pt x="29" y="82"/>
                      <a:pt x="27" y="83"/>
                      <a:pt x="25" y="83"/>
                    </a:cubicBezTo>
                    <a:cubicBezTo>
                      <a:pt x="21" y="83"/>
                      <a:pt x="20" y="80"/>
                      <a:pt x="17" y="80"/>
                    </a:cubicBezTo>
                    <a:cubicBezTo>
                      <a:pt x="15" y="80"/>
                      <a:pt x="15" y="81"/>
                      <a:pt x="14" y="81"/>
                    </a:cubicBezTo>
                    <a:cubicBezTo>
                      <a:pt x="13" y="81"/>
                      <a:pt x="12" y="81"/>
                      <a:pt x="12" y="80"/>
                    </a:cubicBezTo>
                    <a:cubicBezTo>
                      <a:pt x="12" y="76"/>
                      <a:pt x="20" y="75"/>
                      <a:pt x="20" y="71"/>
                    </a:cubicBezTo>
                    <a:cubicBezTo>
                      <a:pt x="20" y="67"/>
                      <a:pt x="18" y="66"/>
                      <a:pt x="18" y="63"/>
                    </a:cubicBezTo>
                    <a:cubicBezTo>
                      <a:pt x="23" y="63"/>
                      <a:pt x="30" y="60"/>
                      <a:pt x="31" y="57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28" y="53"/>
                      <a:pt x="24" y="53"/>
                      <a:pt x="24" y="50"/>
                    </a:cubicBezTo>
                    <a:cubicBezTo>
                      <a:pt x="24" y="48"/>
                      <a:pt x="26" y="47"/>
                      <a:pt x="26" y="46"/>
                    </a:cubicBezTo>
                    <a:cubicBezTo>
                      <a:pt x="25" y="46"/>
                      <a:pt x="24" y="46"/>
                      <a:pt x="24" y="46"/>
                    </a:cubicBezTo>
                    <a:cubicBezTo>
                      <a:pt x="21" y="46"/>
                      <a:pt x="19" y="47"/>
                      <a:pt x="17" y="47"/>
                    </a:cubicBezTo>
                    <a:cubicBezTo>
                      <a:pt x="14" y="47"/>
                      <a:pt x="12" y="47"/>
                      <a:pt x="12" y="45"/>
                    </a:cubicBezTo>
                    <a:cubicBezTo>
                      <a:pt x="12" y="42"/>
                      <a:pt x="15" y="41"/>
                      <a:pt x="15" y="39"/>
                    </a:cubicBezTo>
                    <a:cubicBezTo>
                      <a:pt x="15" y="36"/>
                      <a:pt x="14" y="35"/>
                      <a:pt x="15" y="33"/>
                    </a:cubicBezTo>
                    <a:cubicBezTo>
                      <a:pt x="13" y="33"/>
                      <a:pt x="11" y="32"/>
                      <a:pt x="10" y="32"/>
                    </a:cubicBezTo>
                    <a:cubicBezTo>
                      <a:pt x="9" y="34"/>
                      <a:pt x="10" y="35"/>
                      <a:pt x="1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31"/>
                      <a:pt x="8" y="30"/>
                      <a:pt x="9" y="29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7" y="27"/>
                      <a:pt x="5" y="26"/>
                      <a:pt x="5" y="25"/>
                    </a:cubicBezTo>
                    <a:cubicBezTo>
                      <a:pt x="5" y="23"/>
                      <a:pt x="7" y="21"/>
                      <a:pt x="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3" y="18"/>
                      <a:pt x="0" y="17"/>
                      <a:pt x="0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5"/>
                      <a:pt x="6" y="16"/>
                      <a:pt x="7" y="16"/>
                    </a:cubicBezTo>
                    <a:cubicBezTo>
                      <a:pt x="7" y="16"/>
                      <a:pt x="8" y="15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7" y="10"/>
                      <a:pt x="9" y="9"/>
                      <a:pt x="11" y="9"/>
                    </a:cubicBezTo>
                    <a:cubicBezTo>
                      <a:pt x="11" y="6"/>
                      <a:pt x="12" y="5"/>
                      <a:pt x="12" y="4"/>
                    </a:cubicBezTo>
                    <a:cubicBezTo>
                      <a:pt x="12" y="2"/>
                      <a:pt x="15" y="0"/>
                      <a:pt x="16" y="0"/>
                    </a:cubicBezTo>
                    <a:cubicBezTo>
                      <a:pt x="19" y="0"/>
                      <a:pt x="23" y="0"/>
                      <a:pt x="25" y="0"/>
                    </a:cubicBezTo>
                    <a:cubicBezTo>
                      <a:pt x="26" y="0"/>
                      <a:pt x="28" y="2"/>
                      <a:pt x="28" y="3"/>
                    </a:cubicBezTo>
                    <a:cubicBezTo>
                      <a:pt x="28" y="7"/>
                      <a:pt x="21" y="6"/>
                      <a:pt x="20" y="10"/>
                    </a:cubicBezTo>
                    <a:cubicBezTo>
                      <a:pt x="20" y="11"/>
                      <a:pt x="21" y="12"/>
                      <a:pt x="21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9" y="21"/>
                      <a:pt x="30" y="24"/>
                      <a:pt x="30" y="30"/>
                    </a:cubicBezTo>
                    <a:cubicBezTo>
                      <a:pt x="29" y="30"/>
                      <a:pt x="28" y="31"/>
                      <a:pt x="28" y="32"/>
                    </a:cubicBezTo>
                    <a:cubicBezTo>
                      <a:pt x="31" y="33"/>
                      <a:pt x="32" y="32"/>
                      <a:pt x="35" y="33"/>
                    </a:cubicBezTo>
                    <a:cubicBezTo>
                      <a:pt x="40" y="34"/>
                      <a:pt x="39" y="41"/>
                      <a:pt x="43" y="45"/>
                    </a:cubicBezTo>
                    <a:cubicBezTo>
                      <a:pt x="47" y="49"/>
                      <a:pt x="55" y="51"/>
                      <a:pt x="55" y="58"/>
                    </a:cubicBezTo>
                    <a:cubicBezTo>
                      <a:pt x="55" y="60"/>
                      <a:pt x="58" y="62"/>
                      <a:pt x="58" y="64"/>
                    </a:cubicBezTo>
                    <a:cubicBezTo>
                      <a:pt x="58" y="65"/>
                      <a:pt x="57" y="66"/>
                      <a:pt x="57" y="66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9" y="68"/>
                      <a:pt x="59" y="67"/>
                      <a:pt x="60" y="66"/>
                    </a:cubicBezTo>
                    <a:lnTo>
                      <a:pt x="59" y="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Freeform 86"/>
              <p:cNvSpPr>
                <a:spLocks/>
              </p:cNvSpPr>
              <p:nvPr/>
            </p:nvSpPr>
            <p:spPr bwMode="auto">
              <a:xfrm>
                <a:off x="4289747" y="1888587"/>
                <a:ext cx="7435" cy="7435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3 h 3"/>
                  <a:gd name="T4" fmla="*/ 3 w 3"/>
                  <a:gd name="T5" fmla="*/ 3 h 3"/>
                  <a:gd name="T6" fmla="*/ 3 w 3"/>
                  <a:gd name="T7" fmla="*/ 0 h 3"/>
                  <a:gd name="T8" fmla="*/ 2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150"/>
              <p:cNvSpPr>
                <a:spLocks/>
              </p:cNvSpPr>
              <p:nvPr/>
            </p:nvSpPr>
            <p:spPr bwMode="auto">
              <a:xfrm>
                <a:off x="4630528" y="2295045"/>
                <a:ext cx="55764" cy="35937"/>
              </a:xfrm>
              <a:custGeom>
                <a:avLst/>
                <a:gdLst>
                  <a:gd name="T0" fmla="*/ 0 w 23"/>
                  <a:gd name="T1" fmla="*/ 3 h 15"/>
                  <a:gd name="T2" fmla="*/ 0 w 23"/>
                  <a:gd name="T3" fmla="*/ 5 h 15"/>
                  <a:gd name="T4" fmla="*/ 4 w 23"/>
                  <a:gd name="T5" fmla="*/ 6 h 15"/>
                  <a:gd name="T6" fmla="*/ 18 w 23"/>
                  <a:gd name="T7" fmla="*/ 14 h 15"/>
                  <a:gd name="T8" fmla="*/ 20 w 23"/>
                  <a:gd name="T9" fmla="*/ 15 h 15"/>
                  <a:gd name="T10" fmla="*/ 22 w 23"/>
                  <a:gd name="T11" fmla="*/ 13 h 15"/>
                  <a:gd name="T12" fmla="*/ 20 w 23"/>
                  <a:gd name="T13" fmla="*/ 8 h 15"/>
                  <a:gd name="T14" fmla="*/ 22 w 23"/>
                  <a:gd name="T15" fmla="*/ 5 h 15"/>
                  <a:gd name="T16" fmla="*/ 23 w 23"/>
                  <a:gd name="T17" fmla="*/ 2 h 15"/>
                  <a:gd name="T18" fmla="*/ 13 w 23"/>
                  <a:gd name="T19" fmla="*/ 4 h 15"/>
                  <a:gd name="T20" fmla="*/ 0 w 23"/>
                  <a:gd name="T2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5">
                    <a:moveTo>
                      <a:pt x="0" y="3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4" y="6"/>
                      <a:pt x="4" y="6"/>
                    </a:cubicBezTo>
                    <a:cubicBezTo>
                      <a:pt x="9" y="8"/>
                      <a:pt x="13" y="12"/>
                      <a:pt x="18" y="14"/>
                    </a:cubicBezTo>
                    <a:cubicBezTo>
                      <a:pt x="18" y="14"/>
                      <a:pt x="19" y="15"/>
                      <a:pt x="20" y="15"/>
                    </a:cubicBezTo>
                    <a:cubicBezTo>
                      <a:pt x="21" y="15"/>
                      <a:pt x="22" y="14"/>
                      <a:pt x="22" y="13"/>
                    </a:cubicBezTo>
                    <a:cubicBezTo>
                      <a:pt x="22" y="10"/>
                      <a:pt x="20" y="10"/>
                      <a:pt x="20" y="8"/>
                    </a:cubicBezTo>
                    <a:cubicBezTo>
                      <a:pt x="20" y="7"/>
                      <a:pt x="22" y="5"/>
                      <a:pt x="22" y="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18" y="1"/>
                      <a:pt x="17" y="4"/>
                      <a:pt x="13" y="4"/>
                    </a:cubicBezTo>
                    <a:cubicBezTo>
                      <a:pt x="9" y="4"/>
                      <a:pt x="6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reeform 151"/>
              <p:cNvSpPr>
                <a:spLocks/>
              </p:cNvSpPr>
              <p:nvPr/>
            </p:nvSpPr>
            <p:spPr bwMode="auto">
              <a:xfrm>
                <a:off x="4554936" y="2184756"/>
                <a:ext cx="18588" cy="37176"/>
              </a:xfrm>
              <a:custGeom>
                <a:avLst/>
                <a:gdLst>
                  <a:gd name="T0" fmla="*/ 2 w 8"/>
                  <a:gd name="T1" fmla="*/ 3 h 15"/>
                  <a:gd name="T2" fmla="*/ 7 w 8"/>
                  <a:gd name="T3" fmla="*/ 0 h 15"/>
                  <a:gd name="T4" fmla="*/ 8 w 8"/>
                  <a:gd name="T5" fmla="*/ 3 h 15"/>
                  <a:gd name="T6" fmla="*/ 5 w 8"/>
                  <a:gd name="T7" fmla="*/ 15 h 15"/>
                  <a:gd name="T8" fmla="*/ 0 w 8"/>
                  <a:gd name="T9" fmla="*/ 4 h 15"/>
                  <a:gd name="T10" fmla="*/ 2 w 8"/>
                  <a:gd name="T1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5">
                    <a:moveTo>
                      <a:pt x="2" y="3"/>
                    </a:moveTo>
                    <a:cubicBezTo>
                      <a:pt x="4" y="3"/>
                      <a:pt x="5" y="0"/>
                      <a:pt x="7" y="0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7" y="7"/>
                      <a:pt x="6" y="13"/>
                      <a:pt x="5" y="15"/>
                    </a:cubicBezTo>
                    <a:cubicBezTo>
                      <a:pt x="2" y="14"/>
                      <a:pt x="2" y="6"/>
                      <a:pt x="0" y="4"/>
                    </a:cubicBezTo>
                    <a:cubicBezTo>
                      <a:pt x="1" y="4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reeform 152"/>
              <p:cNvSpPr>
                <a:spLocks/>
              </p:cNvSpPr>
              <p:nvPr/>
            </p:nvSpPr>
            <p:spPr bwMode="auto">
              <a:xfrm>
                <a:off x="4549980" y="2226889"/>
                <a:ext cx="28502" cy="50808"/>
              </a:xfrm>
              <a:custGeom>
                <a:avLst/>
                <a:gdLst>
                  <a:gd name="T0" fmla="*/ 3 w 12"/>
                  <a:gd name="T1" fmla="*/ 9 h 21"/>
                  <a:gd name="T2" fmla="*/ 0 w 12"/>
                  <a:gd name="T3" fmla="*/ 3 h 21"/>
                  <a:gd name="T4" fmla="*/ 6 w 12"/>
                  <a:gd name="T5" fmla="*/ 0 h 21"/>
                  <a:gd name="T6" fmla="*/ 10 w 12"/>
                  <a:gd name="T7" fmla="*/ 1 h 21"/>
                  <a:gd name="T8" fmla="*/ 12 w 12"/>
                  <a:gd name="T9" fmla="*/ 13 h 21"/>
                  <a:gd name="T10" fmla="*/ 4 w 12"/>
                  <a:gd name="T11" fmla="*/ 21 h 21"/>
                  <a:gd name="T12" fmla="*/ 1 w 12"/>
                  <a:gd name="T13" fmla="*/ 15 h 21"/>
                  <a:gd name="T14" fmla="*/ 3 w 12"/>
                  <a:gd name="T15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1">
                    <a:moveTo>
                      <a:pt x="3" y="9"/>
                    </a:moveTo>
                    <a:cubicBezTo>
                      <a:pt x="3" y="7"/>
                      <a:pt x="0" y="6"/>
                      <a:pt x="0" y="3"/>
                    </a:cubicBezTo>
                    <a:cubicBezTo>
                      <a:pt x="3" y="3"/>
                      <a:pt x="4" y="0"/>
                      <a:pt x="6" y="0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2" y="6"/>
                      <a:pt x="12" y="9"/>
                      <a:pt x="12" y="13"/>
                    </a:cubicBezTo>
                    <a:cubicBezTo>
                      <a:pt x="12" y="17"/>
                      <a:pt x="6" y="21"/>
                      <a:pt x="4" y="21"/>
                    </a:cubicBezTo>
                    <a:cubicBezTo>
                      <a:pt x="1" y="21"/>
                      <a:pt x="1" y="18"/>
                      <a:pt x="1" y="15"/>
                    </a:cubicBezTo>
                    <a:cubicBezTo>
                      <a:pt x="2" y="13"/>
                      <a:pt x="3" y="11"/>
                      <a:pt x="3" y="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Freeform 153"/>
              <p:cNvSpPr>
                <a:spLocks/>
              </p:cNvSpPr>
              <p:nvPr/>
            </p:nvSpPr>
            <p:spPr bwMode="auto">
              <a:xfrm>
                <a:off x="4437213" y="2257869"/>
                <a:ext cx="14870" cy="9914"/>
              </a:xfrm>
              <a:custGeom>
                <a:avLst/>
                <a:gdLst>
                  <a:gd name="T0" fmla="*/ 6 w 6"/>
                  <a:gd name="T1" fmla="*/ 3 h 4"/>
                  <a:gd name="T2" fmla="*/ 4 w 6"/>
                  <a:gd name="T3" fmla="*/ 4 h 4"/>
                  <a:gd name="T4" fmla="*/ 0 w 6"/>
                  <a:gd name="T5" fmla="*/ 2 h 4"/>
                  <a:gd name="T6" fmla="*/ 4 w 6"/>
                  <a:gd name="T7" fmla="*/ 0 h 4"/>
                  <a:gd name="T8" fmla="*/ 6 w 6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4"/>
                      <a:pt x="4" y="4"/>
                      <a:pt x="4" y="4"/>
                    </a:cubicBezTo>
                    <a:cubicBezTo>
                      <a:pt x="2" y="4"/>
                      <a:pt x="0" y="2"/>
                      <a:pt x="0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" name="Freeform 154"/>
              <p:cNvSpPr>
                <a:spLocks/>
              </p:cNvSpPr>
              <p:nvPr/>
            </p:nvSpPr>
            <p:spPr bwMode="auto">
              <a:xfrm>
                <a:off x="4580960" y="1853889"/>
                <a:ext cx="19827" cy="22306"/>
              </a:xfrm>
              <a:custGeom>
                <a:avLst/>
                <a:gdLst>
                  <a:gd name="T0" fmla="*/ 7 w 8"/>
                  <a:gd name="T1" fmla="*/ 6 h 9"/>
                  <a:gd name="T2" fmla="*/ 0 w 8"/>
                  <a:gd name="T3" fmla="*/ 3 h 9"/>
                  <a:gd name="T4" fmla="*/ 0 w 8"/>
                  <a:gd name="T5" fmla="*/ 0 h 9"/>
                  <a:gd name="T6" fmla="*/ 6 w 8"/>
                  <a:gd name="T7" fmla="*/ 0 h 9"/>
                  <a:gd name="T8" fmla="*/ 8 w 8"/>
                  <a:gd name="T9" fmla="*/ 5 h 9"/>
                  <a:gd name="T10" fmla="*/ 7 w 8"/>
                  <a:gd name="T11" fmla="*/ 9 h 9"/>
                  <a:gd name="T12" fmla="*/ 7 w 8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7" y="6"/>
                    </a:moveTo>
                    <a:cubicBezTo>
                      <a:pt x="3" y="6"/>
                      <a:pt x="0" y="5"/>
                      <a:pt x="0" y="3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3"/>
                      <a:pt x="8" y="3"/>
                      <a:pt x="8" y="5"/>
                    </a:cubicBezTo>
                    <a:cubicBezTo>
                      <a:pt x="8" y="8"/>
                      <a:pt x="7" y="7"/>
                      <a:pt x="7" y="9"/>
                    </a:cubicBezTo>
                    <a:cubicBezTo>
                      <a:pt x="7" y="8"/>
                      <a:pt x="7" y="7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" name="Freeform 155"/>
              <p:cNvSpPr>
                <a:spLocks/>
              </p:cNvSpPr>
              <p:nvPr/>
            </p:nvSpPr>
            <p:spPr bwMode="auto">
              <a:xfrm>
                <a:off x="4603266" y="1832822"/>
                <a:ext cx="32219" cy="45851"/>
              </a:xfrm>
              <a:custGeom>
                <a:avLst/>
                <a:gdLst>
                  <a:gd name="T0" fmla="*/ 2 w 13"/>
                  <a:gd name="T1" fmla="*/ 17 h 19"/>
                  <a:gd name="T2" fmla="*/ 6 w 13"/>
                  <a:gd name="T3" fmla="*/ 14 h 19"/>
                  <a:gd name="T4" fmla="*/ 0 w 13"/>
                  <a:gd name="T5" fmla="*/ 9 h 19"/>
                  <a:gd name="T6" fmla="*/ 6 w 13"/>
                  <a:gd name="T7" fmla="*/ 0 h 19"/>
                  <a:gd name="T8" fmla="*/ 13 w 13"/>
                  <a:gd name="T9" fmla="*/ 8 h 19"/>
                  <a:gd name="T10" fmla="*/ 4 w 13"/>
                  <a:gd name="T11" fmla="*/ 19 h 19"/>
                  <a:gd name="T12" fmla="*/ 0 w 13"/>
                  <a:gd name="T13" fmla="*/ 18 h 19"/>
                  <a:gd name="T14" fmla="*/ 2 w 13"/>
                  <a:gd name="T15" fmla="*/ 16 h 19"/>
                  <a:gd name="T16" fmla="*/ 2 w 13"/>
                  <a:gd name="T17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9">
                    <a:moveTo>
                      <a:pt x="2" y="17"/>
                    </a:moveTo>
                    <a:cubicBezTo>
                      <a:pt x="4" y="17"/>
                      <a:pt x="6" y="15"/>
                      <a:pt x="6" y="14"/>
                    </a:cubicBezTo>
                    <a:cubicBezTo>
                      <a:pt x="3" y="13"/>
                      <a:pt x="0" y="11"/>
                      <a:pt x="0" y="9"/>
                    </a:cubicBezTo>
                    <a:cubicBezTo>
                      <a:pt x="0" y="8"/>
                      <a:pt x="4" y="0"/>
                      <a:pt x="6" y="0"/>
                    </a:cubicBezTo>
                    <a:cubicBezTo>
                      <a:pt x="11" y="0"/>
                      <a:pt x="12" y="3"/>
                      <a:pt x="13" y="8"/>
                    </a:cubicBezTo>
                    <a:cubicBezTo>
                      <a:pt x="8" y="9"/>
                      <a:pt x="11" y="19"/>
                      <a:pt x="4" y="19"/>
                    </a:cubicBezTo>
                    <a:cubicBezTo>
                      <a:pt x="2" y="19"/>
                      <a:pt x="0" y="18"/>
                      <a:pt x="0" y="18"/>
                    </a:cubicBezTo>
                    <a:cubicBezTo>
                      <a:pt x="0" y="17"/>
                      <a:pt x="1" y="16"/>
                      <a:pt x="2" y="16"/>
                    </a:cubicBezTo>
                    <a:lnTo>
                      <a:pt x="2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" name="Freeform 156"/>
              <p:cNvSpPr>
                <a:spLocks/>
              </p:cNvSpPr>
              <p:nvPr/>
            </p:nvSpPr>
            <p:spPr bwMode="auto">
              <a:xfrm>
                <a:off x="4740817" y="1780776"/>
                <a:ext cx="18588" cy="27262"/>
              </a:xfrm>
              <a:custGeom>
                <a:avLst/>
                <a:gdLst>
                  <a:gd name="T0" fmla="*/ 6 w 8"/>
                  <a:gd name="T1" fmla="*/ 4 h 11"/>
                  <a:gd name="T2" fmla="*/ 1 w 8"/>
                  <a:gd name="T3" fmla="*/ 11 h 11"/>
                  <a:gd name="T4" fmla="*/ 1 w 8"/>
                  <a:gd name="T5" fmla="*/ 8 h 11"/>
                  <a:gd name="T6" fmla="*/ 8 w 8"/>
                  <a:gd name="T7" fmla="*/ 0 h 11"/>
                  <a:gd name="T8" fmla="*/ 6 w 8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6" y="4"/>
                    </a:moveTo>
                    <a:cubicBezTo>
                      <a:pt x="6" y="7"/>
                      <a:pt x="3" y="9"/>
                      <a:pt x="1" y="11"/>
                    </a:cubicBezTo>
                    <a:cubicBezTo>
                      <a:pt x="0" y="10"/>
                      <a:pt x="1" y="9"/>
                      <a:pt x="1" y="8"/>
                    </a:cubicBezTo>
                    <a:cubicBezTo>
                      <a:pt x="1" y="6"/>
                      <a:pt x="3" y="1"/>
                      <a:pt x="8" y="0"/>
                    </a:cubicBezTo>
                    <a:cubicBezTo>
                      <a:pt x="7" y="2"/>
                      <a:pt x="6" y="3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063296" y="1102668"/>
              <a:ext cx="3404087" cy="2312349"/>
              <a:chOff x="4774275" y="902183"/>
              <a:chExt cx="3404087" cy="2312349"/>
            </a:xfrm>
            <a:grpFill/>
          </p:grpSpPr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4901913" y="2184756"/>
                <a:ext cx="766442" cy="662973"/>
              </a:xfrm>
              <a:custGeom>
                <a:avLst/>
                <a:gdLst>
                  <a:gd name="T0" fmla="*/ 66 w 304"/>
                  <a:gd name="T1" fmla="*/ 100 h 263"/>
                  <a:gd name="T2" fmla="*/ 73 w 304"/>
                  <a:gd name="T3" fmla="*/ 81 h 263"/>
                  <a:gd name="T4" fmla="*/ 79 w 304"/>
                  <a:gd name="T5" fmla="*/ 55 h 263"/>
                  <a:gd name="T6" fmla="*/ 81 w 304"/>
                  <a:gd name="T7" fmla="*/ 49 h 263"/>
                  <a:gd name="T8" fmla="*/ 70 w 304"/>
                  <a:gd name="T9" fmla="*/ 50 h 263"/>
                  <a:gd name="T10" fmla="*/ 41 w 304"/>
                  <a:gd name="T11" fmla="*/ 50 h 263"/>
                  <a:gd name="T12" fmla="*/ 17 w 304"/>
                  <a:gd name="T13" fmla="*/ 51 h 263"/>
                  <a:gd name="T14" fmla="*/ 17 w 304"/>
                  <a:gd name="T15" fmla="*/ 49 h 263"/>
                  <a:gd name="T16" fmla="*/ 0 w 304"/>
                  <a:gd name="T17" fmla="*/ 35 h 263"/>
                  <a:gd name="T18" fmla="*/ 6 w 304"/>
                  <a:gd name="T19" fmla="*/ 24 h 263"/>
                  <a:gd name="T20" fmla="*/ 27 w 304"/>
                  <a:gd name="T21" fmla="*/ 13 h 263"/>
                  <a:gd name="T22" fmla="*/ 31 w 304"/>
                  <a:gd name="T23" fmla="*/ 8 h 263"/>
                  <a:gd name="T24" fmla="*/ 52 w 304"/>
                  <a:gd name="T25" fmla="*/ 2 h 263"/>
                  <a:gd name="T26" fmla="*/ 83 w 304"/>
                  <a:gd name="T27" fmla="*/ 4 h 263"/>
                  <a:gd name="T28" fmla="*/ 113 w 304"/>
                  <a:gd name="T29" fmla="*/ 10 h 263"/>
                  <a:gd name="T30" fmla="*/ 145 w 304"/>
                  <a:gd name="T31" fmla="*/ 13 h 263"/>
                  <a:gd name="T32" fmla="*/ 166 w 304"/>
                  <a:gd name="T33" fmla="*/ 28 h 263"/>
                  <a:gd name="T34" fmla="*/ 180 w 304"/>
                  <a:gd name="T35" fmla="*/ 21 h 263"/>
                  <a:gd name="T36" fmla="*/ 182 w 304"/>
                  <a:gd name="T37" fmla="*/ 28 h 263"/>
                  <a:gd name="T38" fmla="*/ 188 w 304"/>
                  <a:gd name="T39" fmla="*/ 42 h 263"/>
                  <a:gd name="T40" fmla="*/ 201 w 304"/>
                  <a:gd name="T41" fmla="*/ 49 h 263"/>
                  <a:gd name="T42" fmla="*/ 227 w 304"/>
                  <a:gd name="T43" fmla="*/ 49 h 263"/>
                  <a:gd name="T44" fmla="*/ 233 w 304"/>
                  <a:gd name="T45" fmla="*/ 40 h 263"/>
                  <a:gd name="T46" fmla="*/ 252 w 304"/>
                  <a:gd name="T47" fmla="*/ 33 h 263"/>
                  <a:gd name="T48" fmla="*/ 285 w 304"/>
                  <a:gd name="T49" fmla="*/ 47 h 263"/>
                  <a:gd name="T50" fmla="*/ 289 w 304"/>
                  <a:gd name="T51" fmla="*/ 62 h 263"/>
                  <a:gd name="T52" fmla="*/ 283 w 304"/>
                  <a:gd name="T53" fmla="*/ 77 h 263"/>
                  <a:gd name="T54" fmla="*/ 284 w 304"/>
                  <a:gd name="T55" fmla="*/ 89 h 263"/>
                  <a:gd name="T56" fmla="*/ 292 w 304"/>
                  <a:gd name="T57" fmla="*/ 101 h 263"/>
                  <a:gd name="T58" fmla="*/ 289 w 304"/>
                  <a:gd name="T59" fmla="*/ 116 h 263"/>
                  <a:gd name="T60" fmla="*/ 291 w 304"/>
                  <a:gd name="T61" fmla="*/ 151 h 263"/>
                  <a:gd name="T62" fmla="*/ 291 w 304"/>
                  <a:gd name="T63" fmla="*/ 156 h 263"/>
                  <a:gd name="T64" fmla="*/ 255 w 304"/>
                  <a:gd name="T65" fmla="*/ 150 h 263"/>
                  <a:gd name="T66" fmla="*/ 240 w 304"/>
                  <a:gd name="T67" fmla="*/ 142 h 263"/>
                  <a:gd name="T68" fmla="*/ 216 w 304"/>
                  <a:gd name="T69" fmla="*/ 134 h 263"/>
                  <a:gd name="T70" fmla="*/ 204 w 304"/>
                  <a:gd name="T71" fmla="*/ 124 h 263"/>
                  <a:gd name="T72" fmla="*/ 180 w 304"/>
                  <a:gd name="T73" fmla="*/ 118 h 263"/>
                  <a:gd name="T74" fmla="*/ 197 w 304"/>
                  <a:gd name="T75" fmla="*/ 146 h 263"/>
                  <a:gd name="T76" fmla="*/ 205 w 304"/>
                  <a:gd name="T77" fmla="*/ 147 h 263"/>
                  <a:gd name="T78" fmla="*/ 203 w 304"/>
                  <a:gd name="T79" fmla="*/ 159 h 263"/>
                  <a:gd name="T80" fmla="*/ 246 w 304"/>
                  <a:gd name="T81" fmla="*/ 146 h 263"/>
                  <a:gd name="T82" fmla="*/ 264 w 304"/>
                  <a:gd name="T83" fmla="*/ 169 h 263"/>
                  <a:gd name="T84" fmla="*/ 269 w 304"/>
                  <a:gd name="T85" fmla="*/ 175 h 263"/>
                  <a:gd name="T86" fmla="*/ 266 w 304"/>
                  <a:gd name="T87" fmla="*/ 196 h 263"/>
                  <a:gd name="T88" fmla="*/ 254 w 304"/>
                  <a:gd name="T89" fmla="*/ 209 h 263"/>
                  <a:gd name="T90" fmla="*/ 237 w 304"/>
                  <a:gd name="T91" fmla="*/ 225 h 263"/>
                  <a:gd name="T92" fmla="*/ 213 w 304"/>
                  <a:gd name="T93" fmla="*/ 239 h 263"/>
                  <a:gd name="T94" fmla="*/ 172 w 304"/>
                  <a:gd name="T95" fmla="*/ 256 h 263"/>
                  <a:gd name="T96" fmla="*/ 152 w 304"/>
                  <a:gd name="T97" fmla="*/ 262 h 263"/>
                  <a:gd name="T98" fmla="*/ 141 w 304"/>
                  <a:gd name="T99" fmla="*/ 259 h 263"/>
                  <a:gd name="T100" fmla="*/ 136 w 304"/>
                  <a:gd name="T101" fmla="*/ 241 h 263"/>
                  <a:gd name="T102" fmla="*/ 129 w 304"/>
                  <a:gd name="T103" fmla="*/ 221 h 263"/>
                  <a:gd name="T104" fmla="*/ 105 w 304"/>
                  <a:gd name="T105" fmla="*/ 182 h 263"/>
                  <a:gd name="T106" fmla="*/ 100 w 304"/>
                  <a:gd name="T107" fmla="*/ 168 h 263"/>
                  <a:gd name="T108" fmla="*/ 91 w 304"/>
                  <a:gd name="T109" fmla="*/ 163 h 263"/>
                  <a:gd name="T110" fmla="*/ 85 w 304"/>
                  <a:gd name="T111" fmla="*/ 148 h 263"/>
                  <a:gd name="T112" fmla="*/ 70 w 304"/>
                  <a:gd name="T113" fmla="*/ 127 h 263"/>
                  <a:gd name="T114" fmla="*/ 72 w 304"/>
                  <a:gd name="T115" fmla="*/ 115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4" h="263">
                    <a:moveTo>
                      <a:pt x="72" y="115"/>
                    </a:move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98"/>
                      <a:pt x="68" y="98"/>
                      <a:pt x="68" y="97"/>
                    </a:cubicBezTo>
                    <a:cubicBezTo>
                      <a:pt x="70" y="90"/>
                      <a:pt x="71" y="87"/>
                      <a:pt x="73" y="81"/>
                    </a:cubicBezTo>
                    <a:cubicBezTo>
                      <a:pt x="75" y="76"/>
                      <a:pt x="81" y="74"/>
                      <a:pt x="81" y="68"/>
                    </a:cubicBezTo>
                    <a:cubicBezTo>
                      <a:pt x="81" y="63"/>
                      <a:pt x="79" y="59"/>
                      <a:pt x="79" y="55"/>
                    </a:cubicBezTo>
                    <a:cubicBezTo>
                      <a:pt x="79" y="53"/>
                      <a:pt x="81" y="53"/>
                      <a:pt x="81" y="52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79" y="50"/>
                      <a:pt x="78" y="52"/>
                      <a:pt x="76" y="52"/>
                    </a:cubicBezTo>
                    <a:cubicBezTo>
                      <a:pt x="73" y="52"/>
                      <a:pt x="71" y="51"/>
                      <a:pt x="70" y="50"/>
                    </a:cubicBezTo>
                    <a:cubicBezTo>
                      <a:pt x="65" y="53"/>
                      <a:pt x="64" y="57"/>
                      <a:pt x="56" y="57"/>
                    </a:cubicBezTo>
                    <a:cubicBezTo>
                      <a:pt x="50" y="57"/>
                      <a:pt x="47" y="50"/>
                      <a:pt x="41" y="50"/>
                    </a:cubicBezTo>
                    <a:cubicBezTo>
                      <a:pt x="35" y="50"/>
                      <a:pt x="36" y="56"/>
                      <a:pt x="31" y="56"/>
                    </a:cubicBezTo>
                    <a:cubicBezTo>
                      <a:pt x="26" y="56"/>
                      <a:pt x="23" y="49"/>
                      <a:pt x="17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5" y="51"/>
                      <a:pt x="16" y="50"/>
                      <a:pt x="17" y="49"/>
                    </a:cubicBezTo>
                    <a:cubicBezTo>
                      <a:pt x="15" y="48"/>
                      <a:pt x="6" y="43"/>
                      <a:pt x="9" y="41"/>
                    </a:cubicBezTo>
                    <a:cubicBezTo>
                      <a:pt x="7" y="37"/>
                      <a:pt x="4" y="37"/>
                      <a:pt x="0" y="35"/>
                    </a:cubicBezTo>
                    <a:cubicBezTo>
                      <a:pt x="2" y="32"/>
                      <a:pt x="6" y="33"/>
                      <a:pt x="6" y="27"/>
                    </a:cubicBezTo>
                    <a:cubicBezTo>
                      <a:pt x="6" y="25"/>
                      <a:pt x="5" y="25"/>
                      <a:pt x="6" y="24"/>
                    </a:cubicBezTo>
                    <a:cubicBezTo>
                      <a:pt x="4" y="24"/>
                      <a:pt x="1" y="24"/>
                      <a:pt x="1" y="22"/>
                    </a:cubicBezTo>
                    <a:cubicBezTo>
                      <a:pt x="1" y="14"/>
                      <a:pt x="21" y="15"/>
                      <a:pt x="27" y="13"/>
                    </a:cubicBezTo>
                    <a:cubicBezTo>
                      <a:pt x="26" y="10"/>
                      <a:pt x="24" y="11"/>
                      <a:pt x="24" y="9"/>
                    </a:cubicBezTo>
                    <a:cubicBezTo>
                      <a:pt x="24" y="7"/>
                      <a:pt x="30" y="8"/>
                      <a:pt x="31" y="8"/>
                    </a:cubicBezTo>
                    <a:cubicBezTo>
                      <a:pt x="35" y="8"/>
                      <a:pt x="40" y="8"/>
                      <a:pt x="40" y="8"/>
                    </a:cubicBezTo>
                    <a:cubicBezTo>
                      <a:pt x="43" y="8"/>
                      <a:pt x="49" y="4"/>
                      <a:pt x="52" y="2"/>
                    </a:cubicBezTo>
                    <a:cubicBezTo>
                      <a:pt x="56" y="0"/>
                      <a:pt x="64" y="0"/>
                      <a:pt x="68" y="0"/>
                    </a:cubicBezTo>
                    <a:cubicBezTo>
                      <a:pt x="76" y="0"/>
                      <a:pt x="76" y="4"/>
                      <a:pt x="83" y="4"/>
                    </a:cubicBezTo>
                    <a:cubicBezTo>
                      <a:pt x="83" y="7"/>
                      <a:pt x="94" y="9"/>
                      <a:pt x="97" y="10"/>
                    </a:cubicBezTo>
                    <a:cubicBezTo>
                      <a:pt x="105" y="10"/>
                      <a:pt x="110" y="10"/>
                      <a:pt x="113" y="10"/>
                    </a:cubicBezTo>
                    <a:cubicBezTo>
                      <a:pt x="121" y="10"/>
                      <a:pt x="124" y="2"/>
                      <a:pt x="133" y="2"/>
                    </a:cubicBezTo>
                    <a:cubicBezTo>
                      <a:pt x="142" y="2"/>
                      <a:pt x="142" y="7"/>
                      <a:pt x="145" y="13"/>
                    </a:cubicBezTo>
                    <a:cubicBezTo>
                      <a:pt x="145" y="14"/>
                      <a:pt x="151" y="18"/>
                      <a:pt x="152" y="18"/>
                    </a:cubicBezTo>
                    <a:cubicBezTo>
                      <a:pt x="157" y="20"/>
                      <a:pt x="158" y="28"/>
                      <a:pt x="166" y="28"/>
                    </a:cubicBezTo>
                    <a:cubicBezTo>
                      <a:pt x="172" y="28"/>
                      <a:pt x="172" y="23"/>
                      <a:pt x="176" y="22"/>
                    </a:cubicBezTo>
                    <a:cubicBezTo>
                      <a:pt x="179" y="21"/>
                      <a:pt x="178" y="21"/>
                      <a:pt x="180" y="21"/>
                    </a:cubicBezTo>
                    <a:cubicBezTo>
                      <a:pt x="181" y="22"/>
                      <a:pt x="181" y="25"/>
                      <a:pt x="182" y="26"/>
                    </a:cubicBezTo>
                    <a:cubicBezTo>
                      <a:pt x="182" y="27"/>
                      <a:pt x="182" y="27"/>
                      <a:pt x="182" y="28"/>
                    </a:cubicBezTo>
                    <a:cubicBezTo>
                      <a:pt x="182" y="31"/>
                      <a:pt x="185" y="30"/>
                      <a:pt x="186" y="33"/>
                    </a:cubicBezTo>
                    <a:cubicBezTo>
                      <a:pt x="188" y="36"/>
                      <a:pt x="186" y="38"/>
                      <a:pt x="188" y="42"/>
                    </a:cubicBezTo>
                    <a:cubicBezTo>
                      <a:pt x="189" y="45"/>
                      <a:pt x="193" y="43"/>
                      <a:pt x="196" y="44"/>
                    </a:cubicBezTo>
                    <a:cubicBezTo>
                      <a:pt x="198" y="44"/>
                      <a:pt x="199" y="47"/>
                      <a:pt x="201" y="49"/>
                    </a:cubicBezTo>
                    <a:cubicBezTo>
                      <a:pt x="203" y="51"/>
                      <a:pt x="210" y="51"/>
                      <a:pt x="214" y="51"/>
                    </a:cubicBezTo>
                    <a:cubicBezTo>
                      <a:pt x="219" y="51"/>
                      <a:pt x="224" y="50"/>
                      <a:pt x="227" y="49"/>
                    </a:cubicBezTo>
                    <a:cubicBezTo>
                      <a:pt x="227" y="46"/>
                      <a:pt x="227" y="46"/>
                      <a:pt x="227" y="44"/>
                    </a:cubicBezTo>
                    <a:cubicBezTo>
                      <a:pt x="227" y="41"/>
                      <a:pt x="231" y="41"/>
                      <a:pt x="233" y="40"/>
                    </a:cubicBezTo>
                    <a:cubicBezTo>
                      <a:pt x="237" y="39"/>
                      <a:pt x="236" y="38"/>
                      <a:pt x="239" y="37"/>
                    </a:cubicBezTo>
                    <a:cubicBezTo>
                      <a:pt x="244" y="35"/>
                      <a:pt x="248" y="36"/>
                      <a:pt x="252" y="33"/>
                    </a:cubicBezTo>
                    <a:cubicBezTo>
                      <a:pt x="258" y="37"/>
                      <a:pt x="262" y="37"/>
                      <a:pt x="268" y="39"/>
                    </a:cubicBezTo>
                    <a:cubicBezTo>
                      <a:pt x="275" y="41"/>
                      <a:pt x="277" y="47"/>
                      <a:pt x="285" y="47"/>
                    </a:cubicBezTo>
                    <a:cubicBezTo>
                      <a:pt x="286" y="49"/>
                      <a:pt x="287" y="50"/>
                      <a:pt x="288" y="51"/>
                    </a:cubicBezTo>
                    <a:cubicBezTo>
                      <a:pt x="289" y="55"/>
                      <a:pt x="287" y="60"/>
                      <a:pt x="289" y="62"/>
                    </a:cubicBezTo>
                    <a:cubicBezTo>
                      <a:pt x="287" y="63"/>
                      <a:pt x="283" y="74"/>
                      <a:pt x="283" y="74"/>
                    </a:cubicBezTo>
                    <a:cubicBezTo>
                      <a:pt x="283" y="75"/>
                      <a:pt x="283" y="76"/>
                      <a:pt x="283" y="77"/>
                    </a:cubicBezTo>
                    <a:cubicBezTo>
                      <a:pt x="283" y="78"/>
                      <a:pt x="283" y="79"/>
                      <a:pt x="284" y="80"/>
                    </a:cubicBezTo>
                    <a:cubicBezTo>
                      <a:pt x="284" y="89"/>
                      <a:pt x="284" y="89"/>
                      <a:pt x="284" y="89"/>
                    </a:cubicBezTo>
                    <a:cubicBezTo>
                      <a:pt x="285" y="92"/>
                      <a:pt x="284" y="94"/>
                      <a:pt x="285" y="96"/>
                    </a:cubicBezTo>
                    <a:cubicBezTo>
                      <a:pt x="286" y="99"/>
                      <a:pt x="292" y="96"/>
                      <a:pt x="292" y="101"/>
                    </a:cubicBezTo>
                    <a:cubicBezTo>
                      <a:pt x="292" y="107"/>
                      <a:pt x="286" y="106"/>
                      <a:pt x="286" y="111"/>
                    </a:cubicBezTo>
                    <a:cubicBezTo>
                      <a:pt x="286" y="115"/>
                      <a:pt x="288" y="115"/>
                      <a:pt x="289" y="116"/>
                    </a:cubicBezTo>
                    <a:cubicBezTo>
                      <a:pt x="294" y="126"/>
                      <a:pt x="304" y="127"/>
                      <a:pt x="304" y="140"/>
                    </a:cubicBezTo>
                    <a:cubicBezTo>
                      <a:pt x="296" y="141"/>
                      <a:pt x="291" y="143"/>
                      <a:pt x="291" y="151"/>
                    </a:cubicBezTo>
                    <a:cubicBezTo>
                      <a:pt x="291" y="153"/>
                      <a:pt x="293" y="154"/>
                      <a:pt x="293" y="156"/>
                    </a:cubicBezTo>
                    <a:cubicBezTo>
                      <a:pt x="293" y="156"/>
                      <a:pt x="291" y="156"/>
                      <a:pt x="291" y="156"/>
                    </a:cubicBezTo>
                    <a:cubicBezTo>
                      <a:pt x="286" y="156"/>
                      <a:pt x="273" y="152"/>
                      <a:pt x="265" y="152"/>
                    </a:cubicBezTo>
                    <a:cubicBezTo>
                      <a:pt x="264" y="152"/>
                      <a:pt x="256" y="150"/>
                      <a:pt x="255" y="150"/>
                    </a:cubicBezTo>
                    <a:cubicBezTo>
                      <a:pt x="252" y="147"/>
                      <a:pt x="252" y="138"/>
                      <a:pt x="246" y="138"/>
                    </a:cubicBezTo>
                    <a:cubicBezTo>
                      <a:pt x="243" y="138"/>
                      <a:pt x="242" y="141"/>
                      <a:pt x="240" y="142"/>
                    </a:cubicBezTo>
                    <a:cubicBezTo>
                      <a:pt x="226" y="142"/>
                      <a:pt x="226" y="142"/>
                      <a:pt x="226" y="142"/>
                    </a:cubicBezTo>
                    <a:cubicBezTo>
                      <a:pt x="221" y="141"/>
                      <a:pt x="219" y="137"/>
                      <a:pt x="216" y="134"/>
                    </a:cubicBezTo>
                    <a:cubicBezTo>
                      <a:pt x="213" y="131"/>
                      <a:pt x="208" y="133"/>
                      <a:pt x="205" y="130"/>
                    </a:cubicBezTo>
                    <a:cubicBezTo>
                      <a:pt x="203" y="128"/>
                      <a:pt x="204" y="126"/>
                      <a:pt x="204" y="124"/>
                    </a:cubicBezTo>
                    <a:cubicBezTo>
                      <a:pt x="200" y="118"/>
                      <a:pt x="194" y="109"/>
                      <a:pt x="186" y="109"/>
                    </a:cubicBezTo>
                    <a:cubicBezTo>
                      <a:pt x="182" y="109"/>
                      <a:pt x="180" y="114"/>
                      <a:pt x="180" y="118"/>
                    </a:cubicBezTo>
                    <a:cubicBezTo>
                      <a:pt x="180" y="121"/>
                      <a:pt x="180" y="123"/>
                      <a:pt x="181" y="125"/>
                    </a:cubicBezTo>
                    <a:cubicBezTo>
                      <a:pt x="183" y="132"/>
                      <a:pt x="191" y="144"/>
                      <a:pt x="197" y="146"/>
                    </a:cubicBezTo>
                    <a:cubicBezTo>
                      <a:pt x="197" y="149"/>
                      <a:pt x="199" y="150"/>
                      <a:pt x="199" y="152"/>
                    </a:cubicBezTo>
                    <a:cubicBezTo>
                      <a:pt x="203" y="151"/>
                      <a:pt x="202" y="148"/>
                      <a:pt x="205" y="147"/>
                    </a:cubicBezTo>
                    <a:cubicBezTo>
                      <a:pt x="205" y="148"/>
                      <a:pt x="205" y="149"/>
                      <a:pt x="205" y="150"/>
                    </a:cubicBezTo>
                    <a:cubicBezTo>
                      <a:pt x="205" y="154"/>
                      <a:pt x="203" y="156"/>
                      <a:pt x="203" y="159"/>
                    </a:cubicBezTo>
                    <a:cubicBezTo>
                      <a:pt x="203" y="163"/>
                      <a:pt x="211" y="165"/>
                      <a:pt x="215" y="165"/>
                    </a:cubicBezTo>
                    <a:cubicBezTo>
                      <a:pt x="234" y="165"/>
                      <a:pt x="236" y="154"/>
                      <a:pt x="246" y="146"/>
                    </a:cubicBezTo>
                    <a:cubicBezTo>
                      <a:pt x="246" y="157"/>
                      <a:pt x="246" y="157"/>
                      <a:pt x="246" y="157"/>
                    </a:cubicBezTo>
                    <a:cubicBezTo>
                      <a:pt x="250" y="165"/>
                      <a:pt x="256" y="166"/>
                      <a:pt x="264" y="169"/>
                    </a:cubicBezTo>
                    <a:cubicBezTo>
                      <a:pt x="267" y="170"/>
                      <a:pt x="267" y="175"/>
                      <a:pt x="269" y="176"/>
                    </a:cubicBezTo>
                    <a:cubicBezTo>
                      <a:pt x="269" y="175"/>
                      <a:pt x="269" y="175"/>
                      <a:pt x="269" y="175"/>
                    </a:cubicBezTo>
                    <a:cubicBezTo>
                      <a:pt x="271" y="178"/>
                      <a:pt x="275" y="177"/>
                      <a:pt x="275" y="180"/>
                    </a:cubicBezTo>
                    <a:cubicBezTo>
                      <a:pt x="275" y="187"/>
                      <a:pt x="266" y="189"/>
                      <a:pt x="266" y="196"/>
                    </a:cubicBezTo>
                    <a:cubicBezTo>
                      <a:pt x="262" y="196"/>
                      <a:pt x="259" y="197"/>
                      <a:pt x="258" y="200"/>
                    </a:cubicBezTo>
                    <a:cubicBezTo>
                      <a:pt x="257" y="204"/>
                      <a:pt x="257" y="209"/>
                      <a:pt x="254" y="209"/>
                    </a:cubicBezTo>
                    <a:cubicBezTo>
                      <a:pt x="250" y="209"/>
                      <a:pt x="250" y="217"/>
                      <a:pt x="246" y="217"/>
                    </a:cubicBezTo>
                    <a:cubicBezTo>
                      <a:pt x="243" y="217"/>
                      <a:pt x="237" y="222"/>
                      <a:pt x="237" y="225"/>
                    </a:cubicBezTo>
                    <a:cubicBezTo>
                      <a:pt x="230" y="227"/>
                      <a:pt x="212" y="230"/>
                      <a:pt x="212" y="236"/>
                    </a:cubicBezTo>
                    <a:cubicBezTo>
                      <a:pt x="212" y="237"/>
                      <a:pt x="213" y="238"/>
                      <a:pt x="213" y="239"/>
                    </a:cubicBezTo>
                    <a:cubicBezTo>
                      <a:pt x="207" y="242"/>
                      <a:pt x="198" y="244"/>
                      <a:pt x="191" y="246"/>
                    </a:cubicBezTo>
                    <a:cubicBezTo>
                      <a:pt x="188" y="247"/>
                      <a:pt x="176" y="255"/>
                      <a:pt x="172" y="256"/>
                    </a:cubicBezTo>
                    <a:cubicBezTo>
                      <a:pt x="163" y="256"/>
                      <a:pt x="163" y="256"/>
                      <a:pt x="163" y="256"/>
                    </a:cubicBezTo>
                    <a:cubicBezTo>
                      <a:pt x="159" y="260"/>
                      <a:pt x="158" y="262"/>
                      <a:pt x="152" y="262"/>
                    </a:cubicBezTo>
                    <a:cubicBezTo>
                      <a:pt x="150" y="263"/>
                      <a:pt x="150" y="263"/>
                      <a:pt x="150" y="263"/>
                    </a:cubicBezTo>
                    <a:cubicBezTo>
                      <a:pt x="149" y="263"/>
                      <a:pt x="142" y="260"/>
                      <a:pt x="141" y="259"/>
                    </a:cubicBezTo>
                    <a:cubicBezTo>
                      <a:pt x="140" y="259"/>
                      <a:pt x="143" y="259"/>
                      <a:pt x="141" y="256"/>
                    </a:cubicBezTo>
                    <a:cubicBezTo>
                      <a:pt x="138" y="252"/>
                      <a:pt x="136" y="247"/>
                      <a:pt x="136" y="241"/>
                    </a:cubicBezTo>
                    <a:cubicBezTo>
                      <a:pt x="132" y="241"/>
                      <a:pt x="135" y="236"/>
                      <a:pt x="135" y="233"/>
                    </a:cubicBezTo>
                    <a:cubicBezTo>
                      <a:pt x="137" y="227"/>
                      <a:pt x="132" y="224"/>
                      <a:pt x="129" y="221"/>
                    </a:cubicBezTo>
                    <a:cubicBezTo>
                      <a:pt x="125" y="218"/>
                      <a:pt x="117" y="208"/>
                      <a:pt x="117" y="201"/>
                    </a:cubicBezTo>
                    <a:cubicBezTo>
                      <a:pt x="107" y="199"/>
                      <a:pt x="105" y="193"/>
                      <a:pt x="105" y="182"/>
                    </a:cubicBezTo>
                    <a:cubicBezTo>
                      <a:pt x="105" y="175"/>
                      <a:pt x="101" y="174"/>
                      <a:pt x="100" y="168"/>
                    </a:cubicBezTo>
                    <a:cubicBezTo>
                      <a:pt x="100" y="168"/>
                      <a:pt x="100" y="168"/>
                      <a:pt x="100" y="168"/>
                    </a:cubicBezTo>
                    <a:cubicBezTo>
                      <a:pt x="99" y="167"/>
                      <a:pt x="97" y="165"/>
                      <a:pt x="96" y="165"/>
                    </a:cubicBezTo>
                    <a:cubicBezTo>
                      <a:pt x="95" y="163"/>
                      <a:pt x="91" y="164"/>
                      <a:pt x="91" y="163"/>
                    </a:cubicBezTo>
                    <a:cubicBezTo>
                      <a:pt x="89" y="161"/>
                      <a:pt x="89" y="157"/>
                      <a:pt x="89" y="155"/>
                    </a:cubicBezTo>
                    <a:cubicBezTo>
                      <a:pt x="88" y="153"/>
                      <a:pt x="86" y="150"/>
                      <a:pt x="85" y="148"/>
                    </a:cubicBezTo>
                    <a:cubicBezTo>
                      <a:pt x="81" y="143"/>
                      <a:pt x="78" y="139"/>
                      <a:pt x="75" y="134"/>
                    </a:cubicBezTo>
                    <a:cubicBezTo>
                      <a:pt x="74" y="133"/>
                      <a:pt x="70" y="128"/>
                      <a:pt x="70" y="127"/>
                    </a:cubicBezTo>
                    <a:cubicBezTo>
                      <a:pt x="70" y="124"/>
                      <a:pt x="72" y="118"/>
                      <a:pt x="72" y="113"/>
                    </a:cubicBezTo>
                    <a:lnTo>
                      <a:pt x="72" y="1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 8"/>
              <p:cNvSpPr>
                <a:spLocks/>
              </p:cNvSpPr>
              <p:nvPr/>
            </p:nvSpPr>
            <p:spPr bwMode="auto">
              <a:xfrm>
                <a:off x="5970104" y="2904732"/>
                <a:ext cx="42133" cy="78070"/>
              </a:xfrm>
              <a:custGeom>
                <a:avLst/>
                <a:gdLst>
                  <a:gd name="T0" fmla="*/ 17 w 17"/>
                  <a:gd name="T1" fmla="*/ 20 h 32"/>
                  <a:gd name="T2" fmla="*/ 7 w 17"/>
                  <a:gd name="T3" fmla="*/ 32 h 32"/>
                  <a:gd name="T4" fmla="*/ 0 w 17"/>
                  <a:gd name="T5" fmla="*/ 23 h 32"/>
                  <a:gd name="T6" fmla="*/ 4 w 17"/>
                  <a:gd name="T7" fmla="*/ 0 h 32"/>
                  <a:gd name="T8" fmla="*/ 17 w 17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2">
                    <a:moveTo>
                      <a:pt x="17" y="20"/>
                    </a:moveTo>
                    <a:cubicBezTo>
                      <a:pt x="17" y="25"/>
                      <a:pt x="13" y="32"/>
                      <a:pt x="7" y="32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5"/>
                      <a:pt x="4" y="9"/>
                      <a:pt x="4" y="0"/>
                    </a:cubicBezTo>
                    <a:cubicBezTo>
                      <a:pt x="8" y="7"/>
                      <a:pt x="17" y="11"/>
                      <a:pt x="17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Freeform 9"/>
              <p:cNvSpPr>
                <a:spLocks/>
              </p:cNvSpPr>
              <p:nvPr/>
            </p:nvSpPr>
            <p:spPr bwMode="auto">
              <a:xfrm>
                <a:off x="5593387" y="2257869"/>
                <a:ext cx="842979" cy="680322"/>
              </a:xfrm>
              <a:custGeom>
                <a:avLst/>
                <a:gdLst>
                  <a:gd name="T0" fmla="*/ 96 w 331"/>
                  <a:gd name="T1" fmla="*/ 175 h 267"/>
                  <a:gd name="T2" fmla="*/ 113 w 331"/>
                  <a:gd name="T3" fmla="*/ 221 h 267"/>
                  <a:gd name="T4" fmla="*/ 130 w 331"/>
                  <a:gd name="T5" fmla="*/ 261 h 267"/>
                  <a:gd name="T6" fmla="*/ 140 w 331"/>
                  <a:gd name="T7" fmla="*/ 261 h 267"/>
                  <a:gd name="T8" fmla="*/ 154 w 331"/>
                  <a:gd name="T9" fmla="*/ 246 h 267"/>
                  <a:gd name="T10" fmla="*/ 158 w 331"/>
                  <a:gd name="T11" fmla="*/ 221 h 267"/>
                  <a:gd name="T12" fmla="*/ 174 w 331"/>
                  <a:gd name="T13" fmla="*/ 194 h 267"/>
                  <a:gd name="T14" fmla="*/ 212 w 331"/>
                  <a:gd name="T15" fmla="*/ 156 h 267"/>
                  <a:gd name="T16" fmla="*/ 243 w 331"/>
                  <a:gd name="T17" fmla="*/ 141 h 267"/>
                  <a:gd name="T18" fmla="*/ 266 w 331"/>
                  <a:gd name="T19" fmla="*/ 169 h 267"/>
                  <a:gd name="T20" fmla="*/ 275 w 331"/>
                  <a:gd name="T21" fmla="*/ 196 h 267"/>
                  <a:gd name="T22" fmla="*/ 297 w 331"/>
                  <a:gd name="T23" fmla="*/ 195 h 267"/>
                  <a:gd name="T24" fmla="*/ 310 w 331"/>
                  <a:gd name="T25" fmla="*/ 238 h 267"/>
                  <a:gd name="T26" fmla="*/ 318 w 331"/>
                  <a:gd name="T27" fmla="*/ 233 h 267"/>
                  <a:gd name="T28" fmla="*/ 307 w 331"/>
                  <a:gd name="T29" fmla="*/ 206 h 267"/>
                  <a:gd name="T30" fmla="*/ 307 w 331"/>
                  <a:gd name="T31" fmla="*/ 187 h 267"/>
                  <a:gd name="T32" fmla="*/ 314 w 331"/>
                  <a:gd name="T33" fmla="*/ 165 h 267"/>
                  <a:gd name="T34" fmla="*/ 317 w 331"/>
                  <a:gd name="T35" fmla="*/ 138 h 267"/>
                  <a:gd name="T36" fmla="*/ 304 w 331"/>
                  <a:gd name="T37" fmla="*/ 128 h 267"/>
                  <a:gd name="T38" fmla="*/ 289 w 331"/>
                  <a:gd name="T39" fmla="*/ 81 h 267"/>
                  <a:gd name="T40" fmla="*/ 275 w 331"/>
                  <a:gd name="T41" fmla="*/ 84 h 267"/>
                  <a:gd name="T42" fmla="*/ 242 w 331"/>
                  <a:gd name="T43" fmla="*/ 93 h 267"/>
                  <a:gd name="T44" fmla="*/ 222 w 331"/>
                  <a:gd name="T45" fmla="*/ 96 h 267"/>
                  <a:gd name="T46" fmla="*/ 192 w 331"/>
                  <a:gd name="T47" fmla="*/ 88 h 267"/>
                  <a:gd name="T48" fmla="*/ 165 w 331"/>
                  <a:gd name="T49" fmla="*/ 75 h 267"/>
                  <a:gd name="T50" fmla="*/ 147 w 331"/>
                  <a:gd name="T51" fmla="*/ 58 h 267"/>
                  <a:gd name="T52" fmla="*/ 149 w 331"/>
                  <a:gd name="T53" fmla="*/ 45 h 267"/>
                  <a:gd name="T54" fmla="*/ 139 w 331"/>
                  <a:gd name="T55" fmla="*/ 28 h 267"/>
                  <a:gd name="T56" fmla="*/ 115 w 331"/>
                  <a:gd name="T57" fmla="*/ 10 h 267"/>
                  <a:gd name="T58" fmla="*/ 85 w 331"/>
                  <a:gd name="T59" fmla="*/ 0 h 267"/>
                  <a:gd name="T60" fmla="*/ 61 w 331"/>
                  <a:gd name="T61" fmla="*/ 14 h 267"/>
                  <a:gd name="T62" fmla="*/ 42 w 331"/>
                  <a:gd name="T63" fmla="*/ 8 h 267"/>
                  <a:gd name="T64" fmla="*/ 15 w 331"/>
                  <a:gd name="T65" fmla="*/ 30 h 267"/>
                  <a:gd name="T66" fmla="*/ 0 w 331"/>
                  <a:gd name="T67" fmla="*/ 41 h 267"/>
                  <a:gd name="T68" fmla="*/ 1 w 331"/>
                  <a:gd name="T69" fmla="*/ 56 h 267"/>
                  <a:gd name="T70" fmla="*/ 3 w 331"/>
                  <a:gd name="T71" fmla="*/ 78 h 267"/>
                  <a:gd name="T72" fmla="*/ 8 w 331"/>
                  <a:gd name="T73" fmla="*/ 118 h 267"/>
                  <a:gd name="T74" fmla="*/ 22 w 331"/>
                  <a:gd name="T75" fmla="*/ 120 h 267"/>
                  <a:gd name="T76" fmla="*/ 45 w 331"/>
                  <a:gd name="T77" fmla="*/ 120 h 267"/>
                  <a:gd name="T78" fmla="*/ 76 w 331"/>
                  <a:gd name="T79" fmla="*/ 142 h 267"/>
                  <a:gd name="T80" fmla="*/ 82 w 331"/>
                  <a:gd name="T81" fmla="*/ 161 h 267"/>
                  <a:gd name="T82" fmla="*/ 94 w 331"/>
                  <a:gd name="T83" fmla="*/ 151 h 267"/>
                  <a:gd name="T84" fmla="*/ 97 w 331"/>
                  <a:gd name="T85" fmla="*/ 17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1" h="267">
                    <a:moveTo>
                      <a:pt x="97" y="172"/>
                    </a:moveTo>
                    <a:cubicBezTo>
                      <a:pt x="95" y="171"/>
                      <a:pt x="95" y="171"/>
                      <a:pt x="95" y="171"/>
                    </a:cubicBezTo>
                    <a:cubicBezTo>
                      <a:pt x="95" y="172"/>
                      <a:pt x="96" y="174"/>
                      <a:pt x="96" y="175"/>
                    </a:cubicBezTo>
                    <a:cubicBezTo>
                      <a:pt x="96" y="181"/>
                      <a:pt x="99" y="186"/>
                      <a:pt x="101" y="192"/>
                    </a:cubicBezTo>
                    <a:cubicBezTo>
                      <a:pt x="103" y="198"/>
                      <a:pt x="108" y="208"/>
                      <a:pt x="109" y="212"/>
                    </a:cubicBezTo>
                    <a:cubicBezTo>
                      <a:pt x="111" y="216"/>
                      <a:pt x="111" y="217"/>
                      <a:pt x="113" y="221"/>
                    </a:cubicBezTo>
                    <a:cubicBezTo>
                      <a:pt x="115" y="225"/>
                      <a:pt x="114" y="228"/>
                      <a:pt x="116" y="233"/>
                    </a:cubicBezTo>
                    <a:cubicBezTo>
                      <a:pt x="117" y="235"/>
                      <a:pt x="121" y="238"/>
                      <a:pt x="122" y="242"/>
                    </a:cubicBezTo>
                    <a:cubicBezTo>
                      <a:pt x="124" y="248"/>
                      <a:pt x="128" y="254"/>
                      <a:pt x="130" y="261"/>
                    </a:cubicBezTo>
                    <a:cubicBezTo>
                      <a:pt x="130" y="262"/>
                      <a:pt x="131" y="264"/>
                      <a:pt x="132" y="264"/>
                    </a:cubicBezTo>
                    <a:cubicBezTo>
                      <a:pt x="133" y="266"/>
                      <a:pt x="134" y="267"/>
                      <a:pt x="137" y="266"/>
                    </a:cubicBezTo>
                    <a:cubicBezTo>
                      <a:pt x="139" y="266"/>
                      <a:pt x="139" y="263"/>
                      <a:pt x="140" y="261"/>
                    </a:cubicBezTo>
                    <a:cubicBezTo>
                      <a:pt x="142" y="258"/>
                      <a:pt x="142" y="259"/>
                      <a:pt x="146" y="257"/>
                    </a:cubicBezTo>
                    <a:cubicBezTo>
                      <a:pt x="148" y="256"/>
                      <a:pt x="147" y="249"/>
                      <a:pt x="151" y="248"/>
                    </a:cubicBezTo>
                    <a:cubicBezTo>
                      <a:pt x="152" y="247"/>
                      <a:pt x="154" y="247"/>
                      <a:pt x="154" y="246"/>
                    </a:cubicBezTo>
                    <a:cubicBezTo>
                      <a:pt x="156" y="246"/>
                      <a:pt x="156" y="246"/>
                      <a:pt x="156" y="246"/>
                    </a:cubicBezTo>
                    <a:cubicBezTo>
                      <a:pt x="154" y="239"/>
                      <a:pt x="154" y="239"/>
                      <a:pt x="154" y="239"/>
                    </a:cubicBezTo>
                    <a:cubicBezTo>
                      <a:pt x="154" y="233"/>
                      <a:pt x="158" y="229"/>
                      <a:pt x="158" y="221"/>
                    </a:cubicBezTo>
                    <a:cubicBezTo>
                      <a:pt x="158" y="217"/>
                      <a:pt x="156" y="214"/>
                      <a:pt x="156" y="209"/>
                    </a:cubicBezTo>
                    <a:cubicBezTo>
                      <a:pt x="156" y="203"/>
                      <a:pt x="162" y="202"/>
                      <a:pt x="167" y="200"/>
                    </a:cubicBezTo>
                    <a:cubicBezTo>
                      <a:pt x="169" y="200"/>
                      <a:pt x="172" y="196"/>
                      <a:pt x="174" y="194"/>
                    </a:cubicBezTo>
                    <a:cubicBezTo>
                      <a:pt x="180" y="188"/>
                      <a:pt x="185" y="183"/>
                      <a:pt x="191" y="177"/>
                    </a:cubicBezTo>
                    <a:cubicBezTo>
                      <a:pt x="195" y="172"/>
                      <a:pt x="204" y="171"/>
                      <a:pt x="209" y="166"/>
                    </a:cubicBezTo>
                    <a:cubicBezTo>
                      <a:pt x="211" y="163"/>
                      <a:pt x="211" y="160"/>
                      <a:pt x="212" y="156"/>
                    </a:cubicBezTo>
                    <a:cubicBezTo>
                      <a:pt x="213" y="153"/>
                      <a:pt x="219" y="153"/>
                      <a:pt x="221" y="149"/>
                    </a:cubicBezTo>
                    <a:cubicBezTo>
                      <a:pt x="223" y="150"/>
                      <a:pt x="223" y="152"/>
                      <a:pt x="228" y="152"/>
                    </a:cubicBezTo>
                    <a:cubicBezTo>
                      <a:pt x="235" y="152"/>
                      <a:pt x="243" y="150"/>
                      <a:pt x="243" y="141"/>
                    </a:cubicBezTo>
                    <a:cubicBezTo>
                      <a:pt x="248" y="142"/>
                      <a:pt x="253" y="144"/>
                      <a:pt x="254" y="148"/>
                    </a:cubicBezTo>
                    <a:cubicBezTo>
                      <a:pt x="255" y="151"/>
                      <a:pt x="254" y="156"/>
                      <a:pt x="257" y="159"/>
                    </a:cubicBezTo>
                    <a:cubicBezTo>
                      <a:pt x="259" y="163"/>
                      <a:pt x="262" y="165"/>
                      <a:pt x="266" y="169"/>
                    </a:cubicBezTo>
                    <a:cubicBezTo>
                      <a:pt x="269" y="173"/>
                      <a:pt x="272" y="178"/>
                      <a:pt x="274" y="184"/>
                    </a:cubicBezTo>
                    <a:cubicBezTo>
                      <a:pt x="275" y="185"/>
                      <a:pt x="276" y="186"/>
                      <a:pt x="276" y="188"/>
                    </a:cubicBezTo>
                    <a:cubicBezTo>
                      <a:pt x="276" y="191"/>
                      <a:pt x="275" y="192"/>
                      <a:pt x="275" y="196"/>
                    </a:cubicBezTo>
                    <a:cubicBezTo>
                      <a:pt x="275" y="200"/>
                      <a:pt x="275" y="203"/>
                      <a:pt x="279" y="203"/>
                    </a:cubicBezTo>
                    <a:cubicBezTo>
                      <a:pt x="287" y="203"/>
                      <a:pt x="289" y="195"/>
                      <a:pt x="294" y="190"/>
                    </a:cubicBezTo>
                    <a:cubicBezTo>
                      <a:pt x="296" y="192"/>
                      <a:pt x="295" y="193"/>
                      <a:pt x="297" y="195"/>
                    </a:cubicBezTo>
                    <a:cubicBezTo>
                      <a:pt x="297" y="195"/>
                      <a:pt x="300" y="195"/>
                      <a:pt x="301" y="196"/>
                    </a:cubicBezTo>
                    <a:cubicBezTo>
                      <a:pt x="303" y="200"/>
                      <a:pt x="299" y="209"/>
                      <a:pt x="302" y="209"/>
                    </a:cubicBezTo>
                    <a:cubicBezTo>
                      <a:pt x="302" y="218"/>
                      <a:pt x="310" y="226"/>
                      <a:pt x="310" y="238"/>
                    </a:cubicBezTo>
                    <a:cubicBezTo>
                      <a:pt x="310" y="241"/>
                      <a:pt x="307" y="248"/>
                      <a:pt x="310" y="249"/>
                    </a:cubicBezTo>
                    <a:cubicBezTo>
                      <a:pt x="312" y="244"/>
                      <a:pt x="313" y="241"/>
                      <a:pt x="315" y="236"/>
                    </a:cubicBezTo>
                    <a:cubicBezTo>
                      <a:pt x="316" y="235"/>
                      <a:pt x="318" y="234"/>
                      <a:pt x="318" y="233"/>
                    </a:cubicBezTo>
                    <a:cubicBezTo>
                      <a:pt x="318" y="230"/>
                      <a:pt x="314" y="217"/>
                      <a:pt x="312" y="215"/>
                    </a:cubicBezTo>
                    <a:cubicBezTo>
                      <a:pt x="310" y="213"/>
                      <a:pt x="307" y="211"/>
                      <a:pt x="307" y="208"/>
                    </a:cubicBezTo>
                    <a:cubicBezTo>
                      <a:pt x="307" y="207"/>
                      <a:pt x="307" y="206"/>
                      <a:pt x="307" y="206"/>
                    </a:cubicBezTo>
                    <a:cubicBezTo>
                      <a:pt x="307" y="206"/>
                      <a:pt x="307" y="206"/>
                      <a:pt x="307" y="206"/>
                    </a:cubicBezTo>
                    <a:cubicBezTo>
                      <a:pt x="307" y="205"/>
                      <a:pt x="310" y="202"/>
                      <a:pt x="310" y="200"/>
                    </a:cubicBezTo>
                    <a:cubicBezTo>
                      <a:pt x="310" y="196"/>
                      <a:pt x="309" y="190"/>
                      <a:pt x="307" y="187"/>
                    </a:cubicBezTo>
                    <a:cubicBezTo>
                      <a:pt x="306" y="185"/>
                      <a:pt x="302" y="185"/>
                      <a:pt x="302" y="179"/>
                    </a:cubicBezTo>
                    <a:cubicBezTo>
                      <a:pt x="302" y="174"/>
                      <a:pt x="304" y="170"/>
                      <a:pt x="307" y="167"/>
                    </a:cubicBezTo>
                    <a:cubicBezTo>
                      <a:pt x="308" y="166"/>
                      <a:pt x="311" y="167"/>
                      <a:pt x="314" y="165"/>
                    </a:cubicBezTo>
                    <a:cubicBezTo>
                      <a:pt x="321" y="161"/>
                      <a:pt x="325" y="158"/>
                      <a:pt x="331" y="150"/>
                    </a:cubicBezTo>
                    <a:cubicBezTo>
                      <a:pt x="329" y="150"/>
                      <a:pt x="328" y="150"/>
                      <a:pt x="326" y="150"/>
                    </a:cubicBezTo>
                    <a:cubicBezTo>
                      <a:pt x="320" y="150"/>
                      <a:pt x="317" y="144"/>
                      <a:pt x="317" y="138"/>
                    </a:cubicBezTo>
                    <a:cubicBezTo>
                      <a:pt x="314" y="138"/>
                      <a:pt x="313" y="130"/>
                      <a:pt x="311" y="130"/>
                    </a:cubicBezTo>
                    <a:cubicBezTo>
                      <a:pt x="309" y="130"/>
                      <a:pt x="307" y="131"/>
                      <a:pt x="305" y="131"/>
                    </a:cubicBezTo>
                    <a:cubicBezTo>
                      <a:pt x="304" y="131"/>
                      <a:pt x="304" y="129"/>
                      <a:pt x="304" y="128"/>
                    </a:cubicBezTo>
                    <a:cubicBezTo>
                      <a:pt x="304" y="117"/>
                      <a:pt x="311" y="117"/>
                      <a:pt x="311" y="106"/>
                    </a:cubicBezTo>
                    <a:cubicBezTo>
                      <a:pt x="311" y="100"/>
                      <a:pt x="307" y="98"/>
                      <a:pt x="305" y="93"/>
                    </a:cubicBezTo>
                    <a:cubicBezTo>
                      <a:pt x="297" y="90"/>
                      <a:pt x="291" y="91"/>
                      <a:pt x="289" y="81"/>
                    </a:cubicBezTo>
                    <a:cubicBezTo>
                      <a:pt x="287" y="81"/>
                      <a:pt x="287" y="81"/>
                      <a:pt x="287" y="81"/>
                    </a:cubicBezTo>
                    <a:cubicBezTo>
                      <a:pt x="285" y="84"/>
                      <a:pt x="285" y="84"/>
                      <a:pt x="285" y="84"/>
                    </a:cubicBezTo>
                    <a:cubicBezTo>
                      <a:pt x="281" y="85"/>
                      <a:pt x="278" y="82"/>
                      <a:pt x="275" y="84"/>
                    </a:cubicBezTo>
                    <a:cubicBezTo>
                      <a:pt x="274" y="85"/>
                      <a:pt x="274" y="86"/>
                      <a:pt x="272" y="88"/>
                    </a:cubicBezTo>
                    <a:cubicBezTo>
                      <a:pt x="270" y="89"/>
                      <a:pt x="260" y="97"/>
                      <a:pt x="256" y="97"/>
                    </a:cubicBezTo>
                    <a:cubicBezTo>
                      <a:pt x="251" y="97"/>
                      <a:pt x="249" y="93"/>
                      <a:pt x="242" y="93"/>
                    </a:cubicBezTo>
                    <a:cubicBezTo>
                      <a:pt x="235" y="93"/>
                      <a:pt x="234" y="99"/>
                      <a:pt x="230" y="101"/>
                    </a:cubicBezTo>
                    <a:cubicBezTo>
                      <a:pt x="230" y="99"/>
                      <a:pt x="229" y="94"/>
                      <a:pt x="227" y="94"/>
                    </a:cubicBezTo>
                    <a:cubicBezTo>
                      <a:pt x="225" y="94"/>
                      <a:pt x="225" y="96"/>
                      <a:pt x="222" y="96"/>
                    </a:cubicBezTo>
                    <a:cubicBezTo>
                      <a:pt x="218" y="96"/>
                      <a:pt x="214" y="96"/>
                      <a:pt x="210" y="96"/>
                    </a:cubicBezTo>
                    <a:cubicBezTo>
                      <a:pt x="203" y="96"/>
                      <a:pt x="201" y="91"/>
                      <a:pt x="196" y="89"/>
                    </a:cubicBezTo>
                    <a:cubicBezTo>
                      <a:pt x="195" y="88"/>
                      <a:pt x="193" y="90"/>
                      <a:pt x="192" y="88"/>
                    </a:cubicBezTo>
                    <a:cubicBezTo>
                      <a:pt x="191" y="86"/>
                      <a:pt x="191" y="84"/>
                      <a:pt x="188" y="82"/>
                    </a:cubicBezTo>
                    <a:cubicBezTo>
                      <a:pt x="184" y="80"/>
                      <a:pt x="181" y="82"/>
                      <a:pt x="178" y="78"/>
                    </a:cubicBezTo>
                    <a:cubicBezTo>
                      <a:pt x="174" y="75"/>
                      <a:pt x="171" y="76"/>
                      <a:pt x="165" y="75"/>
                    </a:cubicBezTo>
                    <a:cubicBezTo>
                      <a:pt x="160" y="74"/>
                      <a:pt x="158" y="70"/>
                      <a:pt x="153" y="68"/>
                    </a:cubicBezTo>
                    <a:cubicBezTo>
                      <a:pt x="152" y="68"/>
                      <a:pt x="149" y="68"/>
                      <a:pt x="148" y="67"/>
                    </a:cubicBezTo>
                    <a:cubicBezTo>
                      <a:pt x="147" y="63"/>
                      <a:pt x="148" y="61"/>
                      <a:pt x="147" y="58"/>
                    </a:cubicBezTo>
                    <a:cubicBezTo>
                      <a:pt x="147" y="55"/>
                      <a:pt x="147" y="55"/>
                      <a:pt x="147" y="55"/>
                    </a:cubicBezTo>
                    <a:cubicBezTo>
                      <a:pt x="150" y="55"/>
                      <a:pt x="153" y="56"/>
                      <a:pt x="153" y="52"/>
                    </a:cubicBezTo>
                    <a:cubicBezTo>
                      <a:pt x="153" y="49"/>
                      <a:pt x="149" y="48"/>
                      <a:pt x="149" y="45"/>
                    </a:cubicBezTo>
                    <a:cubicBezTo>
                      <a:pt x="149" y="37"/>
                      <a:pt x="160" y="38"/>
                      <a:pt x="160" y="31"/>
                    </a:cubicBezTo>
                    <a:cubicBezTo>
                      <a:pt x="160" y="28"/>
                      <a:pt x="153" y="23"/>
                      <a:pt x="151" y="23"/>
                    </a:cubicBezTo>
                    <a:cubicBezTo>
                      <a:pt x="146" y="23"/>
                      <a:pt x="144" y="27"/>
                      <a:pt x="139" y="28"/>
                    </a:cubicBezTo>
                    <a:cubicBezTo>
                      <a:pt x="133" y="26"/>
                      <a:pt x="130" y="26"/>
                      <a:pt x="126" y="22"/>
                    </a:cubicBezTo>
                    <a:cubicBezTo>
                      <a:pt x="124" y="20"/>
                      <a:pt x="126" y="16"/>
                      <a:pt x="122" y="15"/>
                    </a:cubicBezTo>
                    <a:cubicBezTo>
                      <a:pt x="118" y="14"/>
                      <a:pt x="115" y="15"/>
                      <a:pt x="115" y="10"/>
                    </a:cubicBezTo>
                    <a:cubicBezTo>
                      <a:pt x="112" y="10"/>
                      <a:pt x="109" y="10"/>
                      <a:pt x="106" y="10"/>
                    </a:cubicBezTo>
                    <a:cubicBezTo>
                      <a:pt x="100" y="10"/>
                      <a:pt x="98" y="14"/>
                      <a:pt x="91" y="14"/>
                    </a:cubicBezTo>
                    <a:cubicBezTo>
                      <a:pt x="84" y="14"/>
                      <a:pt x="91" y="0"/>
                      <a:pt x="85" y="0"/>
                    </a:cubicBezTo>
                    <a:cubicBezTo>
                      <a:pt x="79" y="0"/>
                      <a:pt x="78" y="6"/>
                      <a:pt x="75" y="6"/>
                    </a:cubicBezTo>
                    <a:cubicBezTo>
                      <a:pt x="75" y="6"/>
                      <a:pt x="74" y="7"/>
                      <a:pt x="74" y="6"/>
                    </a:cubicBezTo>
                    <a:cubicBezTo>
                      <a:pt x="71" y="10"/>
                      <a:pt x="67" y="14"/>
                      <a:pt x="61" y="14"/>
                    </a:cubicBezTo>
                    <a:cubicBezTo>
                      <a:pt x="59" y="14"/>
                      <a:pt x="58" y="10"/>
                      <a:pt x="56" y="10"/>
                    </a:cubicBezTo>
                    <a:cubicBezTo>
                      <a:pt x="54" y="10"/>
                      <a:pt x="47" y="13"/>
                      <a:pt x="47" y="9"/>
                    </a:cubicBezTo>
                    <a:cubicBezTo>
                      <a:pt x="44" y="9"/>
                      <a:pt x="45" y="8"/>
                      <a:pt x="42" y="8"/>
                    </a:cubicBezTo>
                    <a:cubicBezTo>
                      <a:pt x="35" y="8"/>
                      <a:pt x="34" y="16"/>
                      <a:pt x="29" y="20"/>
                    </a:cubicBezTo>
                    <a:cubicBezTo>
                      <a:pt x="27" y="23"/>
                      <a:pt x="24" y="23"/>
                      <a:pt x="21" y="25"/>
                    </a:cubicBezTo>
                    <a:cubicBezTo>
                      <a:pt x="20" y="27"/>
                      <a:pt x="18" y="30"/>
                      <a:pt x="15" y="30"/>
                    </a:cubicBezTo>
                    <a:cubicBezTo>
                      <a:pt x="12" y="30"/>
                      <a:pt x="10" y="27"/>
                      <a:pt x="8" y="27"/>
                    </a:cubicBezTo>
                    <a:cubicBezTo>
                      <a:pt x="7" y="27"/>
                      <a:pt x="7" y="29"/>
                      <a:pt x="6" y="29"/>
                    </a:cubicBezTo>
                    <a:cubicBezTo>
                      <a:pt x="4" y="30"/>
                      <a:pt x="0" y="41"/>
                      <a:pt x="0" y="41"/>
                    </a:cubicBezTo>
                    <a:cubicBezTo>
                      <a:pt x="0" y="42"/>
                      <a:pt x="0" y="43"/>
                      <a:pt x="0" y="44"/>
                    </a:cubicBezTo>
                    <a:cubicBezTo>
                      <a:pt x="0" y="45"/>
                      <a:pt x="0" y="46"/>
                      <a:pt x="1" y="4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2" y="59"/>
                      <a:pt x="1" y="61"/>
                      <a:pt x="2" y="63"/>
                    </a:cubicBezTo>
                    <a:cubicBezTo>
                      <a:pt x="3" y="66"/>
                      <a:pt x="9" y="63"/>
                      <a:pt x="9" y="68"/>
                    </a:cubicBezTo>
                    <a:cubicBezTo>
                      <a:pt x="9" y="74"/>
                      <a:pt x="3" y="73"/>
                      <a:pt x="3" y="78"/>
                    </a:cubicBezTo>
                    <a:cubicBezTo>
                      <a:pt x="3" y="82"/>
                      <a:pt x="5" y="82"/>
                      <a:pt x="6" y="83"/>
                    </a:cubicBezTo>
                    <a:cubicBezTo>
                      <a:pt x="11" y="93"/>
                      <a:pt x="21" y="94"/>
                      <a:pt x="21" y="107"/>
                    </a:cubicBezTo>
                    <a:cubicBezTo>
                      <a:pt x="13" y="108"/>
                      <a:pt x="8" y="110"/>
                      <a:pt x="8" y="118"/>
                    </a:cubicBezTo>
                    <a:cubicBezTo>
                      <a:pt x="8" y="120"/>
                      <a:pt x="10" y="121"/>
                      <a:pt x="10" y="123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2"/>
                      <a:pt x="21" y="121"/>
                      <a:pt x="22" y="120"/>
                    </a:cubicBezTo>
                    <a:cubicBezTo>
                      <a:pt x="30" y="122"/>
                      <a:pt x="30" y="122"/>
                      <a:pt x="30" y="122"/>
                    </a:cubicBezTo>
                    <a:cubicBezTo>
                      <a:pt x="33" y="122"/>
                      <a:pt x="33" y="120"/>
                      <a:pt x="37" y="120"/>
                    </a:cubicBezTo>
                    <a:cubicBezTo>
                      <a:pt x="40" y="120"/>
                      <a:pt x="42" y="119"/>
                      <a:pt x="45" y="120"/>
                    </a:cubicBezTo>
                    <a:cubicBezTo>
                      <a:pt x="49" y="121"/>
                      <a:pt x="51" y="128"/>
                      <a:pt x="53" y="132"/>
                    </a:cubicBezTo>
                    <a:cubicBezTo>
                      <a:pt x="56" y="136"/>
                      <a:pt x="64" y="142"/>
                      <a:pt x="70" y="142"/>
                    </a:cubicBezTo>
                    <a:cubicBezTo>
                      <a:pt x="72" y="142"/>
                      <a:pt x="74" y="142"/>
                      <a:pt x="76" y="142"/>
                    </a:cubicBezTo>
                    <a:cubicBezTo>
                      <a:pt x="75" y="143"/>
                      <a:pt x="75" y="146"/>
                      <a:pt x="73" y="146"/>
                    </a:cubicBezTo>
                    <a:cubicBezTo>
                      <a:pt x="70" y="147"/>
                      <a:pt x="68" y="146"/>
                      <a:pt x="66" y="148"/>
                    </a:cubicBezTo>
                    <a:cubicBezTo>
                      <a:pt x="70" y="152"/>
                      <a:pt x="73" y="161"/>
                      <a:pt x="82" y="161"/>
                    </a:cubicBezTo>
                    <a:cubicBezTo>
                      <a:pt x="90" y="161"/>
                      <a:pt x="90" y="151"/>
                      <a:pt x="94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8"/>
                      <a:pt x="94" y="151"/>
                      <a:pt x="94" y="151"/>
                    </a:cubicBezTo>
                    <a:cubicBezTo>
                      <a:pt x="94" y="155"/>
                      <a:pt x="97" y="159"/>
                      <a:pt x="97" y="163"/>
                    </a:cubicBezTo>
                    <a:cubicBezTo>
                      <a:pt x="97" y="167"/>
                      <a:pt x="96" y="167"/>
                      <a:pt x="96" y="172"/>
                    </a:cubicBezTo>
                    <a:lnTo>
                      <a:pt x="97" y="1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Freeform 11"/>
              <p:cNvSpPr>
                <a:spLocks/>
              </p:cNvSpPr>
              <p:nvPr/>
            </p:nvSpPr>
            <p:spPr bwMode="auto">
              <a:xfrm>
                <a:off x="6557486" y="2958017"/>
                <a:ext cx="203229" cy="225535"/>
              </a:xfrm>
              <a:custGeom>
                <a:avLst/>
                <a:gdLst>
                  <a:gd name="T0" fmla="*/ 24 w 83"/>
                  <a:gd name="T1" fmla="*/ 85 h 92"/>
                  <a:gd name="T2" fmla="*/ 23 w 83"/>
                  <a:gd name="T3" fmla="*/ 80 h 92"/>
                  <a:gd name="T4" fmla="*/ 17 w 83"/>
                  <a:gd name="T5" fmla="*/ 82 h 92"/>
                  <a:gd name="T6" fmla="*/ 8 w 83"/>
                  <a:gd name="T7" fmla="*/ 66 h 92"/>
                  <a:gd name="T8" fmla="*/ 8 w 83"/>
                  <a:gd name="T9" fmla="*/ 65 h 92"/>
                  <a:gd name="T10" fmla="*/ 4 w 83"/>
                  <a:gd name="T11" fmla="*/ 63 h 92"/>
                  <a:gd name="T12" fmla="*/ 0 w 83"/>
                  <a:gd name="T13" fmla="*/ 51 h 92"/>
                  <a:gd name="T14" fmla="*/ 10 w 83"/>
                  <a:gd name="T15" fmla="*/ 48 h 92"/>
                  <a:gd name="T16" fmla="*/ 22 w 83"/>
                  <a:gd name="T17" fmla="*/ 35 h 92"/>
                  <a:gd name="T18" fmla="*/ 30 w 83"/>
                  <a:gd name="T19" fmla="*/ 32 h 92"/>
                  <a:gd name="T20" fmla="*/ 36 w 83"/>
                  <a:gd name="T21" fmla="*/ 26 h 92"/>
                  <a:gd name="T22" fmla="*/ 38 w 83"/>
                  <a:gd name="T23" fmla="*/ 23 h 92"/>
                  <a:gd name="T24" fmla="*/ 41 w 83"/>
                  <a:gd name="T25" fmla="*/ 21 h 92"/>
                  <a:gd name="T26" fmla="*/ 43 w 83"/>
                  <a:gd name="T27" fmla="*/ 19 h 92"/>
                  <a:gd name="T28" fmla="*/ 53 w 83"/>
                  <a:gd name="T29" fmla="*/ 15 h 92"/>
                  <a:gd name="T30" fmla="*/ 66 w 83"/>
                  <a:gd name="T31" fmla="*/ 0 h 92"/>
                  <a:gd name="T32" fmla="*/ 71 w 83"/>
                  <a:gd name="T33" fmla="*/ 7 h 92"/>
                  <a:gd name="T34" fmla="*/ 83 w 83"/>
                  <a:gd name="T35" fmla="*/ 15 h 92"/>
                  <a:gd name="T36" fmla="*/ 76 w 83"/>
                  <a:gd name="T37" fmla="*/ 19 h 92"/>
                  <a:gd name="T38" fmla="*/ 78 w 83"/>
                  <a:gd name="T39" fmla="*/ 20 h 92"/>
                  <a:gd name="T40" fmla="*/ 69 w 83"/>
                  <a:gd name="T41" fmla="*/ 24 h 92"/>
                  <a:gd name="T42" fmla="*/ 70 w 83"/>
                  <a:gd name="T43" fmla="*/ 27 h 92"/>
                  <a:gd name="T44" fmla="*/ 68 w 83"/>
                  <a:gd name="T45" fmla="*/ 29 h 92"/>
                  <a:gd name="T46" fmla="*/ 81 w 83"/>
                  <a:gd name="T47" fmla="*/ 47 h 92"/>
                  <a:gd name="T48" fmla="*/ 75 w 83"/>
                  <a:gd name="T49" fmla="*/ 50 h 92"/>
                  <a:gd name="T50" fmla="*/ 72 w 83"/>
                  <a:gd name="T51" fmla="*/ 51 h 92"/>
                  <a:gd name="T52" fmla="*/ 71 w 83"/>
                  <a:gd name="T53" fmla="*/ 54 h 92"/>
                  <a:gd name="T54" fmla="*/ 67 w 83"/>
                  <a:gd name="T55" fmla="*/ 67 h 92"/>
                  <a:gd name="T56" fmla="*/ 61 w 83"/>
                  <a:gd name="T57" fmla="*/ 73 h 92"/>
                  <a:gd name="T58" fmla="*/ 62 w 83"/>
                  <a:gd name="T59" fmla="*/ 77 h 92"/>
                  <a:gd name="T60" fmla="*/ 59 w 83"/>
                  <a:gd name="T61" fmla="*/ 87 h 92"/>
                  <a:gd name="T62" fmla="*/ 50 w 83"/>
                  <a:gd name="T63" fmla="*/ 92 h 92"/>
                  <a:gd name="T64" fmla="*/ 46 w 83"/>
                  <a:gd name="T65" fmla="*/ 88 h 92"/>
                  <a:gd name="T66" fmla="*/ 33 w 83"/>
                  <a:gd name="T67" fmla="*/ 83 h 92"/>
                  <a:gd name="T68" fmla="*/ 26 w 83"/>
                  <a:gd name="T69" fmla="*/ 86 h 92"/>
                  <a:gd name="T70" fmla="*/ 24 w 83"/>
                  <a:gd name="T71" fmla="*/ 8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" h="92">
                    <a:moveTo>
                      <a:pt x="24" y="85"/>
                    </a:moveTo>
                    <a:cubicBezTo>
                      <a:pt x="23" y="85"/>
                      <a:pt x="24" y="82"/>
                      <a:pt x="23" y="80"/>
                    </a:cubicBezTo>
                    <a:cubicBezTo>
                      <a:pt x="21" y="80"/>
                      <a:pt x="20" y="82"/>
                      <a:pt x="17" y="82"/>
                    </a:cubicBezTo>
                    <a:cubicBezTo>
                      <a:pt x="7" y="82"/>
                      <a:pt x="11" y="72"/>
                      <a:pt x="8" y="66"/>
                    </a:cubicBezTo>
                    <a:cubicBezTo>
                      <a:pt x="8" y="66"/>
                      <a:pt x="8" y="65"/>
                      <a:pt x="8" y="65"/>
                    </a:cubicBezTo>
                    <a:cubicBezTo>
                      <a:pt x="7" y="63"/>
                      <a:pt x="6" y="63"/>
                      <a:pt x="4" y="63"/>
                    </a:cubicBezTo>
                    <a:cubicBezTo>
                      <a:pt x="3" y="63"/>
                      <a:pt x="0" y="52"/>
                      <a:pt x="0" y="51"/>
                    </a:cubicBezTo>
                    <a:cubicBezTo>
                      <a:pt x="0" y="46"/>
                      <a:pt x="6" y="48"/>
                      <a:pt x="10" y="48"/>
                    </a:cubicBezTo>
                    <a:cubicBezTo>
                      <a:pt x="19" y="48"/>
                      <a:pt x="18" y="39"/>
                      <a:pt x="22" y="35"/>
                    </a:cubicBezTo>
                    <a:cubicBezTo>
                      <a:pt x="24" y="33"/>
                      <a:pt x="27" y="33"/>
                      <a:pt x="30" y="32"/>
                    </a:cubicBezTo>
                    <a:cubicBezTo>
                      <a:pt x="34" y="32"/>
                      <a:pt x="34" y="29"/>
                      <a:pt x="36" y="26"/>
                    </a:cubicBezTo>
                    <a:cubicBezTo>
                      <a:pt x="35" y="25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1" y="21"/>
                    </a:cubicBezTo>
                    <a:cubicBezTo>
                      <a:pt x="42" y="21"/>
                      <a:pt x="42" y="19"/>
                      <a:pt x="43" y="19"/>
                    </a:cubicBezTo>
                    <a:cubicBezTo>
                      <a:pt x="45" y="16"/>
                      <a:pt x="52" y="18"/>
                      <a:pt x="53" y="15"/>
                    </a:cubicBezTo>
                    <a:cubicBezTo>
                      <a:pt x="56" y="11"/>
                      <a:pt x="62" y="0"/>
                      <a:pt x="66" y="0"/>
                    </a:cubicBezTo>
                    <a:cubicBezTo>
                      <a:pt x="71" y="0"/>
                      <a:pt x="71" y="3"/>
                      <a:pt x="71" y="7"/>
                    </a:cubicBezTo>
                    <a:cubicBezTo>
                      <a:pt x="71" y="13"/>
                      <a:pt x="83" y="10"/>
                      <a:pt x="83" y="15"/>
                    </a:cubicBezTo>
                    <a:cubicBezTo>
                      <a:pt x="83" y="18"/>
                      <a:pt x="76" y="16"/>
                      <a:pt x="76" y="19"/>
                    </a:cubicBezTo>
                    <a:cubicBezTo>
                      <a:pt x="76" y="19"/>
                      <a:pt x="77" y="20"/>
                      <a:pt x="78" y="20"/>
                    </a:cubicBezTo>
                    <a:cubicBezTo>
                      <a:pt x="77" y="21"/>
                      <a:pt x="69" y="24"/>
                      <a:pt x="69" y="24"/>
                    </a:cubicBezTo>
                    <a:cubicBezTo>
                      <a:pt x="70" y="25"/>
                      <a:pt x="70" y="26"/>
                      <a:pt x="70" y="27"/>
                    </a:cubicBezTo>
                    <a:cubicBezTo>
                      <a:pt x="70" y="27"/>
                      <a:pt x="68" y="28"/>
                      <a:pt x="68" y="29"/>
                    </a:cubicBezTo>
                    <a:cubicBezTo>
                      <a:pt x="68" y="33"/>
                      <a:pt x="76" y="47"/>
                      <a:pt x="81" y="47"/>
                    </a:cubicBezTo>
                    <a:cubicBezTo>
                      <a:pt x="80" y="52"/>
                      <a:pt x="78" y="50"/>
                      <a:pt x="75" y="50"/>
                    </a:cubicBezTo>
                    <a:cubicBezTo>
                      <a:pt x="74" y="50"/>
                      <a:pt x="73" y="51"/>
                      <a:pt x="72" y="51"/>
                    </a:cubicBezTo>
                    <a:cubicBezTo>
                      <a:pt x="71" y="54"/>
                      <a:pt x="71" y="54"/>
                      <a:pt x="71" y="54"/>
                    </a:cubicBezTo>
                    <a:cubicBezTo>
                      <a:pt x="69" y="60"/>
                      <a:pt x="67" y="62"/>
                      <a:pt x="67" y="67"/>
                    </a:cubicBezTo>
                    <a:cubicBezTo>
                      <a:pt x="64" y="67"/>
                      <a:pt x="61" y="72"/>
                      <a:pt x="61" y="73"/>
                    </a:cubicBezTo>
                    <a:cubicBezTo>
                      <a:pt x="61" y="75"/>
                      <a:pt x="62" y="76"/>
                      <a:pt x="62" y="77"/>
                    </a:cubicBezTo>
                    <a:cubicBezTo>
                      <a:pt x="62" y="80"/>
                      <a:pt x="59" y="84"/>
                      <a:pt x="59" y="87"/>
                    </a:cubicBezTo>
                    <a:cubicBezTo>
                      <a:pt x="54" y="88"/>
                      <a:pt x="54" y="92"/>
                      <a:pt x="50" y="92"/>
                    </a:cubicBezTo>
                    <a:cubicBezTo>
                      <a:pt x="47" y="92"/>
                      <a:pt x="46" y="89"/>
                      <a:pt x="46" y="88"/>
                    </a:cubicBezTo>
                    <a:cubicBezTo>
                      <a:pt x="41" y="86"/>
                      <a:pt x="38" y="83"/>
                      <a:pt x="33" y="83"/>
                    </a:cubicBezTo>
                    <a:cubicBezTo>
                      <a:pt x="31" y="83"/>
                      <a:pt x="30" y="86"/>
                      <a:pt x="26" y="86"/>
                    </a:cubicBezTo>
                    <a:cubicBezTo>
                      <a:pt x="25" y="86"/>
                      <a:pt x="25" y="85"/>
                      <a:pt x="24" y="8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34"/>
              <p:cNvSpPr>
                <a:spLocks/>
              </p:cNvSpPr>
              <p:nvPr/>
            </p:nvSpPr>
            <p:spPr bwMode="auto">
              <a:xfrm>
                <a:off x="6821436" y="2902254"/>
                <a:ext cx="90462" cy="83027"/>
              </a:xfrm>
              <a:custGeom>
                <a:avLst/>
                <a:gdLst>
                  <a:gd name="T0" fmla="*/ 31 w 37"/>
                  <a:gd name="T1" fmla="*/ 24 h 34"/>
                  <a:gd name="T2" fmla="*/ 29 w 37"/>
                  <a:gd name="T3" fmla="*/ 22 h 34"/>
                  <a:gd name="T4" fmla="*/ 27 w 37"/>
                  <a:gd name="T5" fmla="*/ 26 h 34"/>
                  <a:gd name="T6" fmla="*/ 30 w 37"/>
                  <a:gd name="T7" fmla="*/ 31 h 34"/>
                  <a:gd name="T8" fmla="*/ 27 w 37"/>
                  <a:gd name="T9" fmla="*/ 34 h 34"/>
                  <a:gd name="T10" fmla="*/ 26 w 37"/>
                  <a:gd name="T11" fmla="*/ 32 h 34"/>
                  <a:gd name="T12" fmla="*/ 23 w 37"/>
                  <a:gd name="T13" fmla="*/ 33 h 34"/>
                  <a:gd name="T14" fmla="*/ 16 w 37"/>
                  <a:gd name="T15" fmla="*/ 24 h 34"/>
                  <a:gd name="T16" fmla="*/ 18 w 37"/>
                  <a:gd name="T17" fmla="*/ 21 h 34"/>
                  <a:gd name="T18" fmla="*/ 17 w 37"/>
                  <a:gd name="T19" fmla="*/ 18 h 34"/>
                  <a:gd name="T20" fmla="*/ 13 w 37"/>
                  <a:gd name="T21" fmla="*/ 18 h 34"/>
                  <a:gd name="T22" fmla="*/ 13 w 37"/>
                  <a:gd name="T23" fmla="*/ 20 h 34"/>
                  <a:gd name="T24" fmla="*/ 10 w 37"/>
                  <a:gd name="T25" fmla="*/ 19 h 34"/>
                  <a:gd name="T26" fmla="*/ 10 w 37"/>
                  <a:gd name="T27" fmla="*/ 20 h 34"/>
                  <a:gd name="T28" fmla="*/ 7 w 37"/>
                  <a:gd name="T29" fmla="*/ 18 h 34"/>
                  <a:gd name="T30" fmla="*/ 2 w 37"/>
                  <a:gd name="T31" fmla="*/ 29 h 34"/>
                  <a:gd name="T32" fmla="*/ 2 w 37"/>
                  <a:gd name="T33" fmla="*/ 23 h 34"/>
                  <a:gd name="T34" fmla="*/ 1 w 37"/>
                  <a:gd name="T35" fmla="*/ 20 h 34"/>
                  <a:gd name="T36" fmla="*/ 3 w 37"/>
                  <a:gd name="T37" fmla="*/ 14 h 34"/>
                  <a:gd name="T38" fmla="*/ 12 w 37"/>
                  <a:gd name="T39" fmla="*/ 9 h 34"/>
                  <a:gd name="T40" fmla="*/ 16 w 37"/>
                  <a:gd name="T41" fmla="*/ 13 h 34"/>
                  <a:gd name="T42" fmla="*/ 18 w 37"/>
                  <a:gd name="T43" fmla="*/ 13 h 34"/>
                  <a:gd name="T44" fmla="*/ 20 w 37"/>
                  <a:gd name="T45" fmla="*/ 10 h 34"/>
                  <a:gd name="T46" fmla="*/ 26 w 37"/>
                  <a:gd name="T47" fmla="*/ 6 h 34"/>
                  <a:gd name="T48" fmla="*/ 27 w 37"/>
                  <a:gd name="T49" fmla="*/ 0 h 34"/>
                  <a:gd name="T50" fmla="*/ 31 w 37"/>
                  <a:gd name="T51" fmla="*/ 2 h 34"/>
                  <a:gd name="T52" fmla="*/ 37 w 37"/>
                  <a:gd name="T53" fmla="*/ 21 h 34"/>
                  <a:gd name="T54" fmla="*/ 34 w 37"/>
                  <a:gd name="T55" fmla="*/ 29 h 34"/>
                  <a:gd name="T56" fmla="*/ 31 w 37"/>
                  <a:gd name="T57" fmla="*/ 23 h 34"/>
                  <a:gd name="T58" fmla="*/ 31 w 37"/>
                  <a:gd name="T5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34">
                    <a:moveTo>
                      <a:pt x="31" y="24"/>
                    </a:moveTo>
                    <a:cubicBezTo>
                      <a:pt x="31" y="23"/>
                      <a:pt x="30" y="23"/>
                      <a:pt x="29" y="22"/>
                    </a:cubicBezTo>
                    <a:cubicBezTo>
                      <a:pt x="28" y="24"/>
                      <a:pt x="27" y="24"/>
                      <a:pt x="27" y="26"/>
                    </a:cubicBezTo>
                    <a:cubicBezTo>
                      <a:pt x="27" y="27"/>
                      <a:pt x="30" y="28"/>
                      <a:pt x="30" y="31"/>
                    </a:cubicBezTo>
                    <a:cubicBezTo>
                      <a:pt x="30" y="33"/>
                      <a:pt x="29" y="34"/>
                      <a:pt x="27" y="34"/>
                    </a:cubicBezTo>
                    <a:cubicBezTo>
                      <a:pt x="26" y="34"/>
                      <a:pt x="26" y="33"/>
                      <a:pt x="26" y="32"/>
                    </a:cubicBezTo>
                    <a:cubicBezTo>
                      <a:pt x="25" y="33"/>
                      <a:pt x="24" y="33"/>
                      <a:pt x="23" y="33"/>
                    </a:cubicBezTo>
                    <a:cubicBezTo>
                      <a:pt x="19" y="32"/>
                      <a:pt x="16" y="28"/>
                      <a:pt x="16" y="24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7" y="20"/>
                      <a:pt x="17" y="19"/>
                      <a:pt x="17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1" y="20"/>
                      <a:pt x="11" y="20"/>
                      <a:pt x="10" y="19"/>
                    </a:cubicBezTo>
                    <a:cubicBezTo>
                      <a:pt x="10" y="19"/>
                      <a:pt x="10" y="20"/>
                      <a:pt x="10" y="20"/>
                    </a:cubicBezTo>
                    <a:cubicBezTo>
                      <a:pt x="9" y="20"/>
                      <a:pt x="7" y="18"/>
                      <a:pt x="7" y="18"/>
                    </a:cubicBezTo>
                    <a:cubicBezTo>
                      <a:pt x="4" y="20"/>
                      <a:pt x="5" y="29"/>
                      <a:pt x="2" y="29"/>
                    </a:cubicBezTo>
                    <a:cubicBezTo>
                      <a:pt x="0" y="29"/>
                      <a:pt x="2" y="24"/>
                      <a:pt x="2" y="23"/>
                    </a:cubicBezTo>
                    <a:cubicBezTo>
                      <a:pt x="2" y="22"/>
                      <a:pt x="1" y="21"/>
                      <a:pt x="1" y="20"/>
                    </a:cubicBezTo>
                    <a:cubicBezTo>
                      <a:pt x="1" y="18"/>
                      <a:pt x="2" y="16"/>
                      <a:pt x="3" y="14"/>
                    </a:cubicBezTo>
                    <a:cubicBezTo>
                      <a:pt x="8" y="14"/>
                      <a:pt x="7" y="9"/>
                      <a:pt x="12" y="9"/>
                    </a:cubicBezTo>
                    <a:cubicBezTo>
                      <a:pt x="15" y="9"/>
                      <a:pt x="14" y="13"/>
                      <a:pt x="16" y="13"/>
                    </a:cubicBezTo>
                    <a:cubicBezTo>
                      <a:pt x="17" y="13"/>
                      <a:pt x="17" y="13"/>
                      <a:pt x="18" y="13"/>
                    </a:cubicBezTo>
                    <a:cubicBezTo>
                      <a:pt x="18" y="11"/>
                      <a:pt x="19" y="10"/>
                      <a:pt x="20" y="10"/>
                    </a:cubicBezTo>
                    <a:cubicBezTo>
                      <a:pt x="20" y="6"/>
                      <a:pt x="25" y="7"/>
                      <a:pt x="26" y="6"/>
                    </a:cubicBezTo>
                    <a:cubicBezTo>
                      <a:pt x="27" y="4"/>
                      <a:pt x="26" y="0"/>
                      <a:pt x="27" y="0"/>
                    </a:cubicBezTo>
                    <a:cubicBezTo>
                      <a:pt x="29" y="0"/>
                      <a:pt x="30" y="1"/>
                      <a:pt x="31" y="2"/>
                    </a:cubicBezTo>
                    <a:cubicBezTo>
                      <a:pt x="33" y="4"/>
                      <a:pt x="37" y="19"/>
                      <a:pt x="37" y="21"/>
                    </a:cubicBezTo>
                    <a:cubicBezTo>
                      <a:pt x="37" y="24"/>
                      <a:pt x="34" y="25"/>
                      <a:pt x="34" y="29"/>
                    </a:cubicBezTo>
                    <a:cubicBezTo>
                      <a:pt x="33" y="29"/>
                      <a:pt x="31" y="24"/>
                      <a:pt x="31" y="23"/>
                    </a:cubicBezTo>
                    <a:lnTo>
                      <a:pt x="31" y="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35"/>
              <p:cNvSpPr>
                <a:spLocks/>
              </p:cNvSpPr>
              <p:nvPr/>
            </p:nvSpPr>
            <p:spPr bwMode="auto">
              <a:xfrm>
                <a:off x="6738409" y="2879948"/>
                <a:ext cx="43372" cy="45851"/>
              </a:xfrm>
              <a:custGeom>
                <a:avLst/>
                <a:gdLst>
                  <a:gd name="T0" fmla="*/ 1 w 18"/>
                  <a:gd name="T1" fmla="*/ 19 h 19"/>
                  <a:gd name="T2" fmla="*/ 0 w 18"/>
                  <a:gd name="T3" fmla="*/ 19 h 19"/>
                  <a:gd name="T4" fmla="*/ 14 w 18"/>
                  <a:gd name="T5" fmla="*/ 3 h 19"/>
                  <a:gd name="T6" fmla="*/ 16 w 18"/>
                  <a:gd name="T7" fmla="*/ 0 h 19"/>
                  <a:gd name="T8" fmla="*/ 18 w 18"/>
                  <a:gd name="T9" fmla="*/ 4 h 19"/>
                  <a:gd name="T10" fmla="*/ 15 w 18"/>
                  <a:gd name="T11" fmla="*/ 5 h 19"/>
                  <a:gd name="T12" fmla="*/ 11 w 18"/>
                  <a:gd name="T13" fmla="*/ 8 h 19"/>
                  <a:gd name="T14" fmla="*/ 1 w 18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9">
                    <a:moveTo>
                      <a:pt x="1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2" y="11"/>
                      <a:pt x="11" y="8"/>
                      <a:pt x="14" y="3"/>
                    </a:cubicBezTo>
                    <a:cubicBezTo>
                      <a:pt x="15" y="2"/>
                      <a:pt x="15" y="0"/>
                      <a:pt x="16" y="0"/>
                    </a:cubicBezTo>
                    <a:cubicBezTo>
                      <a:pt x="16" y="2"/>
                      <a:pt x="17" y="3"/>
                      <a:pt x="18" y="4"/>
                    </a:cubicBezTo>
                    <a:cubicBezTo>
                      <a:pt x="17" y="4"/>
                      <a:pt x="17" y="5"/>
                      <a:pt x="15" y="5"/>
                    </a:cubicBezTo>
                    <a:cubicBezTo>
                      <a:pt x="15" y="7"/>
                      <a:pt x="13" y="8"/>
                      <a:pt x="11" y="8"/>
                    </a:cubicBezTo>
                    <a:cubicBezTo>
                      <a:pt x="10" y="13"/>
                      <a:pt x="5" y="17"/>
                      <a:pt x="1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36"/>
              <p:cNvSpPr>
                <a:spLocks/>
              </p:cNvSpPr>
              <p:nvPr/>
            </p:nvSpPr>
            <p:spPr bwMode="auto">
              <a:xfrm>
                <a:off x="6769390" y="2725048"/>
                <a:ext cx="87984" cy="122681"/>
              </a:xfrm>
              <a:custGeom>
                <a:avLst/>
                <a:gdLst>
                  <a:gd name="T0" fmla="*/ 3 w 36"/>
                  <a:gd name="T1" fmla="*/ 20 h 50"/>
                  <a:gd name="T2" fmla="*/ 5 w 36"/>
                  <a:gd name="T3" fmla="*/ 13 h 50"/>
                  <a:gd name="T4" fmla="*/ 3 w 36"/>
                  <a:gd name="T5" fmla="*/ 5 h 50"/>
                  <a:gd name="T6" fmla="*/ 6 w 36"/>
                  <a:gd name="T7" fmla="*/ 0 h 50"/>
                  <a:gd name="T8" fmla="*/ 11 w 36"/>
                  <a:gd name="T9" fmla="*/ 4 h 50"/>
                  <a:gd name="T10" fmla="*/ 14 w 36"/>
                  <a:gd name="T11" fmla="*/ 2 h 50"/>
                  <a:gd name="T12" fmla="*/ 15 w 36"/>
                  <a:gd name="T13" fmla="*/ 3 h 50"/>
                  <a:gd name="T14" fmla="*/ 15 w 36"/>
                  <a:gd name="T15" fmla="*/ 5 h 50"/>
                  <a:gd name="T16" fmla="*/ 18 w 36"/>
                  <a:gd name="T17" fmla="*/ 16 h 50"/>
                  <a:gd name="T18" fmla="*/ 13 w 36"/>
                  <a:gd name="T19" fmla="*/ 27 h 50"/>
                  <a:gd name="T20" fmla="*/ 20 w 36"/>
                  <a:gd name="T21" fmla="*/ 39 h 50"/>
                  <a:gd name="T22" fmla="*/ 20 w 36"/>
                  <a:gd name="T23" fmla="*/ 37 h 50"/>
                  <a:gd name="T24" fmla="*/ 23 w 36"/>
                  <a:gd name="T25" fmla="*/ 35 h 50"/>
                  <a:gd name="T26" fmla="*/ 28 w 36"/>
                  <a:gd name="T27" fmla="*/ 41 h 50"/>
                  <a:gd name="T28" fmla="*/ 31 w 36"/>
                  <a:gd name="T29" fmla="*/ 40 h 50"/>
                  <a:gd name="T30" fmla="*/ 32 w 36"/>
                  <a:gd name="T31" fmla="*/ 40 h 50"/>
                  <a:gd name="T32" fmla="*/ 30 w 36"/>
                  <a:gd name="T33" fmla="*/ 43 h 50"/>
                  <a:gd name="T34" fmla="*/ 32 w 36"/>
                  <a:gd name="T35" fmla="*/ 43 h 50"/>
                  <a:gd name="T36" fmla="*/ 36 w 36"/>
                  <a:gd name="T37" fmla="*/ 46 h 50"/>
                  <a:gd name="T38" fmla="*/ 36 w 36"/>
                  <a:gd name="T39" fmla="*/ 48 h 50"/>
                  <a:gd name="T40" fmla="*/ 35 w 36"/>
                  <a:gd name="T41" fmla="*/ 50 h 50"/>
                  <a:gd name="T42" fmla="*/ 33 w 36"/>
                  <a:gd name="T43" fmla="*/ 48 h 50"/>
                  <a:gd name="T44" fmla="*/ 24 w 36"/>
                  <a:gd name="T45" fmla="*/ 40 h 50"/>
                  <a:gd name="T46" fmla="*/ 24 w 36"/>
                  <a:gd name="T47" fmla="*/ 45 h 50"/>
                  <a:gd name="T48" fmla="*/ 17 w 36"/>
                  <a:gd name="T49" fmla="*/ 39 h 50"/>
                  <a:gd name="T50" fmla="*/ 12 w 36"/>
                  <a:gd name="T51" fmla="*/ 41 h 50"/>
                  <a:gd name="T52" fmla="*/ 9 w 36"/>
                  <a:gd name="T53" fmla="*/ 37 h 50"/>
                  <a:gd name="T54" fmla="*/ 10 w 36"/>
                  <a:gd name="T55" fmla="*/ 34 h 50"/>
                  <a:gd name="T56" fmla="*/ 10 w 36"/>
                  <a:gd name="T57" fmla="*/ 32 h 50"/>
                  <a:gd name="T58" fmla="*/ 9 w 36"/>
                  <a:gd name="T59" fmla="*/ 32 h 50"/>
                  <a:gd name="T60" fmla="*/ 7 w 36"/>
                  <a:gd name="T61" fmla="*/ 33 h 50"/>
                  <a:gd name="T62" fmla="*/ 1 w 36"/>
                  <a:gd name="T63" fmla="*/ 29 h 50"/>
                  <a:gd name="T64" fmla="*/ 3 w 36"/>
                  <a:gd name="T65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50">
                    <a:moveTo>
                      <a:pt x="3" y="20"/>
                    </a:moveTo>
                    <a:cubicBezTo>
                      <a:pt x="4" y="18"/>
                      <a:pt x="4" y="15"/>
                      <a:pt x="5" y="13"/>
                    </a:cubicBezTo>
                    <a:cubicBezTo>
                      <a:pt x="5" y="10"/>
                      <a:pt x="3" y="8"/>
                      <a:pt x="3" y="5"/>
                    </a:cubicBezTo>
                    <a:cubicBezTo>
                      <a:pt x="3" y="2"/>
                      <a:pt x="4" y="0"/>
                      <a:pt x="6" y="0"/>
                    </a:cubicBezTo>
                    <a:cubicBezTo>
                      <a:pt x="9" y="0"/>
                      <a:pt x="8" y="4"/>
                      <a:pt x="11" y="4"/>
                    </a:cubicBezTo>
                    <a:cubicBezTo>
                      <a:pt x="12" y="4"/>
                      <a:pt x="13" y="2"/>
                      <a:pt x="14" y="2"/>
                    </a:cubicBezTo>
                    <a:cubicBezTo>
                      <a:pt x="14" y="2"/>
                      <a:pt x="15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8"/>
                      <a:pt x="18" y="12"/>
                      <a:pt x="18" y="16"/>
                    </a:cubicBezTo>
                    <a:cubicBezTo>
                      <a:pt x="18" y="22"/>
                      <a:pt x="14" y="22"/>
                      <a:pt x="13" y="27"/>
                    </a:cubicBezTo>
                    <a:cubicBezTo>
                      <a:pt x="13" y="31"/>
                      <a:pt x="17" y="37"/>
                      <a:pt x="20" y="39"/>
                    </a:cubicBezTo>
                    <a:cubicBezTo>
                      <a:pt x="20" y="38"/>
                      <a:pt x="20" y="38"/>
                      <a:pt x="20" y="37"/>
                    </a:cubicBezTo>
                    <a:cubicBezTo>
                      <a:pt x="20" y="36"/>
                      <a:pt x="21" y="35"/>
                      <a:pt x="23" y="35"/>
                    </a:cubicBezTo>
                    <a:cubicBezTo>
                      <a:pt x="26" y="36"/>
                      <a:pt x="27" y="41"/>
                      <a:pt x="28" y="41"/>
                    </a:cubicBezTo>
                    <a:cubicBezTo>
                      <a:pt x="29" y="41"/>
                      <a:pt x="29" y="40"/>
                      <a:pt x="31" y="40"/>
                    </a:cubicBezTo>
                    <a:cubicBezTo>
                      <a:pt x="31" y="40"/>
                      <a:pt x="32" y="40"/>
                      <a:pt x="32" y="40"/>
                    </a:cubicBezTo>
                    <a:cubicBezTo>
                      <a:pt x="32" y="42"/>
                      <a:pt x="30" y="42"/>
                      <a:pt x="30" y="43"/>
                    </a:cubicBezTo>
                    <a:cubicBezTo>
                      <a:pt x="30" y="44"/>
                      <a:pt x="32" y="43"/>
                      <a:pt x="32" y="43"/>
                    </a:cubicBezTo>
                    <a:cubicBezTo>
                      <a:pt x="32" y="45"/>
                      <a:pt x="34" y="46"/>
                      <a:pt x="36" y="46"/>
                    </a:cubicBezTo>
                    <a:cubicBezTo>
                      <a:pt x="36" y="47"/>
                      <a:pt x="36" y="47"/>
                      <a:pt x="36" y="48"/>
                    </a:cubicBezTo>
                    <a:cubicBezTo>
                      <a:pt x="36" y="49"/>
                      <a:pt x="35" y="50"/>
                      <a:pt x="35" y="50"/>
                    </a:cubicBezTo>
                    <a:cubicBezTo>
                      <a:pt x="34" y="50"/>
                      <a:pt x="33" y="48"/>
                      <a:pt x="33" y="48"/>
                    </a:cubicBezTo>
                    <a:cubicBezTo>
                      <a:pt x="32" y="45"/>
                      <a:pt x="25" y="42"/>
                      <a:pt x="24" y="40"/>
                    </a:cubicBezTo>
                    <a:cubicBezTo>
                      <a:pt x="23" y="42"/>
                      <a:pt x="23" y="43"/>
                      <a:pt x="24" y="45"/>
                    </a:cubicBezTo>
                    <a:cubicBezTo>
                      <a:pt x="20" y="45"/>
                      <a:pt x="20" y="39"/>
                      <a:pt x="17" y="39"/>
                    </a:cubicBezTo>
                    <a:cubicBezTo>
                      <a:pt x="15" y="39"/>
                      <a:pt x="14" y="41"/>
                      <a:pt x="12" y="41"/>
                    </a:cubicBezTo>
                    <a:cubicBezTo>
                      <a:pt x="11" y="41"/>
                      <a:pt x="9" y="38"/>
                      <a:pt x="9" y="37"/>
                    </a:cubicBezTo>
                    <a:cubicBezTo>
                      <a:pt x="9" y="35"/>
                      <a:pt x="10" y="35"/>
                      <a:pt x="10" y="34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8" y="32"/>
                      <a:pt x="8" y="33"/>
                      <a:pt x="7" y="33"/>
                    </a:cubicBezTo>
                    <a:cubicBezTo>
                      <a:pt x="6" y="33"/>
                      <a:pt x="1" y="30"/>
                      <a:pt x="1" y="29"/>
                    </a:cubicBezTo>
                    <a:cubicBezTo>
                      <a:pt x="1" y="25"/>
                      <a:pt x="0" y="20"/>
                      <a:pt x="3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37"/>
              <p:cNvSpPr>
                <a:spLocks/>
              </p:cNvSpPr>
              <p:nvPr/>
            </p:nvSpPr>
            <p:spPr bwMode="auto">
              <a:xfrm>
                <a:off x="6859851" y="2847729"/>
                <a:ext cx="27262" cy="49568"/>
              </a:xfrm>
              <a:custGeom>
                <a:avLst/>
                <a:gdLst>
                  <a:gd name="T0" fmla="*/ 10 w 11"/>
                  <a:gd name="T1" fmla="*/ 13 h 20"/>
                  <a:gd name="T2" fmla="*/ 6 w 11"/>
                  <a:gd name="T3" fmla="*/ 13 h 20"/>
                  <a:gd name="T4" fmla="*/ 9 w 11"/>
                  <a:gd name="T5" fmla="*/ 18 h 20"/>
                  <a:gd name="T6" fmla="*/ 9 w 11"/>
                  <a:gd name="T7" fmla="*/ 20 h 20"/>
                  <a:gd name="T8" fmla="*/ 6 w 11"/>
                  <a:gd name="T9" fmla="*/ 20 h 20"/>
                  <a:gd name="T10" fmla="*/ 5 w 11"/>
                  <a:gd name="T11" fmla="*/ 16 h 20"/>
                  <a:gd name="T12" fmla="*/ 5 w 11"/>
                  <a:gd name="T13" fmla="*/ 15 h 20"/>
                  <a:gd name="T14" fmla="*/ 1 w 11"/>
                  <a:gd name="T15" fmla="*/ 11 h 20"/>
                  <a:gd name="T16" fmla="*/ 1 w 11"/>
                  <a:gd name="T17" fmla="*/ 10 h 20"/>
                  <a:gd name="T18" fmla="*/ 5 w 11"/>
                  <a:gd name="T19" fmla="*/ 10 h 20"/>
                  <a:gd name="T20" fmla="*/ 6 w 11"/>
                  <a:gd name="T21" fmla="*/ 9 h 20"/>
                  <a:gd name="T22" fmla="*/ 0 w 11"/>
                  <a:gd name="T23" fmla="*/ 1 h 20"/>
                  <a:gd name="T24" fmla="*/ 2 w 11"/>
                  <a:gd name="T25" fmla="*/ 0 h 20"/>
                  <a:gd name="T26" fmla="*/ 8 w 11"/>
                  <a:gd name="T27" fmla="*/ 1 h 20"/>
                  <a:gd name="T28" fmla="*/ 8 w 11"/>
                  <a:gd name="T29" fmla="*/ 4 h 20"/>
                  <a:gd name="T30" fmla="*/ 9 w 11"/>
                  <a:gd name="T31" fmla="*/ 4 h 20"/>
                  <a:gd name="T32" fmla="*/ 9 w 11"/>
                  <a:gd name="T33" fmla="*/ 8 h 20"/>
                  <a:gd name="T34" fmla="*/ 11 w 11"/>
                  <a:gd name="T35" fmla="*/ 10 h 20"/>
                  <a:gd name="T36" fmla="*/ 10 w 11"/>
                  <a:gd name="T37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20">
                    <a:moveTo>
                      <a:pt x="10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7" y="15"/>
                      <a:pt x="8" y="18"/>
                      <a:pt x="9" y="18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0"/>
                      <a:pt x="7" y="20"/>
                      <a:pt x="6" y="20"/>
                    </a:cubicBezTo>
                    <a:cubicBezTo>
                      <a:pt x="4" y="20"/>
                      <a:pt x="4" y="18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3" y="15"/>
                      <a:pt x="1" y="12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5"/>
                      <a:pt x="0" y="3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4" y="0"/>
                      <a:pt x="6" y="1"/>
                      <a:pt x="8" y="1"/>
                    </a:cubicBezTo>
                    <a:cubicBezTo>
                      <a:pt x="8" y="2"/>
                      <a:pt x="8" y="3"/>
                      <a:pt x="8" y="4"/>
                    </a:cubicBezTo>
                    <a:cubicBezTo>
                      <a:pt x="8" y="4"/>
                      <a:pt x="9" y="4"/>
                      <a:pt x="9" y="4"/>
                    </a:cubicBezTo>
                    <a:cubicBezTo>
                      <a:pt x="10" y="5"/>
                      <a:pt x="9" y="8"/>
                      <a:pt x="9" y="8"/>
                    </a:cubicBezTo>
                    <a:cubicBezTo>
                      <a:pt x="9" y="8"/>
                      <a:pt x="11" y="10"/>
                      <a:pt x="11" y="10"/>
                    </a:cubicBezTo>
                    <a:cubicBezTo>
                      <a:pt x="11" y="12"/>
                      <a:pt x="11" y="12"/>
                      <a:pt x="10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 38"/>
              <p:cNvSpPr>
                <a:spLocks/>
              </p:cNvSpPr>
              <p:nvPr/>
            </p:nvSpPr>
            <p:spPr bwMode="auto">
              <a:xfrm>
                <a:off x="6818958" y="2860121"/>
                <a:ext cx="22306" cy="32219"/>
              </a:xfrm>
              <a:custGeom>
                <a:avLst/>
                <a:gdLst>
                  <a:gd name="T0" fmla="*/ 2 w 9"/>
                  <a:gd name="T1" fmla="*/ 1 h 13"/>
                  <a:gd name="T2" fmla="*/ 9 w 9"/>
                  <a:gd name="T3" fmla="*/ 5 h 13"/>
                  <a:gd name="T4" fmla="*/ 1 w 9"/>
                  <a:gd name="T5" fmla="*/ 13 h 13"/>
                  <a:gd name="T6" fmla="*/ 0 w 9"/>
                  <a:gd name="T7" fmla="*/ 2 h 13"/>
                  <a:gd name="T8" fmla="*/ 1 w 9"/>
                  <a:gd name="T9" fmla="*/ 0 h 13"/>
                  <a:gd name="T10" fmla="*/ 3 w 9"/>
                  <a:gd name="T11" fmla="*/ 2 h 13"/>
                  <a:gd name="T12" fmla="*/ 2 w 9"/>
                  <a:gd name="T1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3">
                    <a:moveTo>
                      <a:pt x="2" y="1"/>
                    </a:moveTo>
                    <a:cubicBezTo>
                      <a:pt x="3" y="2"/>
                      <a:pt x="9" y="3"/>
                      <a:pt x="9" y="5"/>
                    </a:cubicBezTo>
                    <a:cubicBezTo>
                      <a:pt x="9" y="9"/>
                      <a:pt x="3" y="11"/>
                      <a:pt x="1" y="13"/>
                    </a:cubicBezTo>
                    <a:cubicBezTo>
                      <a:pt x="1" y="9"/>
                      <a:pt x="0" y="4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 39"/>
              <p:cNvSpPr>
                <a:spLocks/>
              </p:cNvSpPr>
              <p:nvPr/>
            </p:nvSpPr>
            <p:spPr bwMode="auto">
              <a:xfrm>
                <a:off x="6831350" y="2879948"/>
                <a:ext cx="21067" cy="38416"/>
              </a:xfrm>
              <a:custGeom>
                <a:avLst/>
                <a:gdLst>
                  <a:gd name="T0" fmla="*/ 9 w 9"/>
                  <a:gd name="T1" fmla="*/ 3 h 16"/>
                  <a:gd name="T2" fmla="*/ 6 w 9"/>
                  <a:gd name="T3" fmla="*/ 11 h 16"/>
                  <a:gd name="T4" fmla="*/ 7 w 9"/>
                  <a:gd name="T5" fmla="*/ 15 h 16"/>
                  <a:gd name="T6" fmla="*/ 6 w 9"/>
                  <a:gd name="T7" fmla="*/ 16 h 16"/>
                  <a:gd name="T8" fmla="*/ 0 w 9"/>
                  <a:gd name="T9" fmla="*/ 9 h 16"/>
                  <a:gd name="T10" fmla="*/ 3 w 9"/>
                  <a:gd name="T11" fmla="*/ 8 h 16"/>
                  <a:gd name="T12" fmla="*/ 5 w 9"/>
                  <a:gd name="T13" fmla="*/ 1 h 16"/>
                  <a:gd name="T14" fmla="*/ 9 w 9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6">
                    <a:moveTo>
                      <a:pt x="9" y="3"/>
                    </a:moveTo>
                    <a:cubicBezTo>
                      <a:pt x="9" y="6"/>
                      <a:pt x="6" y="8"/>
                      <a:pt x="6" y="11"/>
                    </a:cubicBezTo>
                    <a:cubicBezTo>
                      <a:pt x="6" y="14"/>
                      <a:pt x="7" y="13"/>
                      <a:pt x="7" y="15"/>
                    </a:cubicBezTo>
                    <a:cubicBezTo>
                      <a:pt x="7" y="15"/>
                      <a:pt x="6" y="16"/>
                      <a:pt x="6" y="16"/>
                    </a:cubicBezTo>
                    <a:cubicBezTo>
                      <a:pt x="5" y="16"/>
                      <a:pt x="0" y="11"/>
                      <a:pt x="0" y="9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3" y="7"/>
                      <a:pt x="4" y="1"/>
                      <a:pt x="5" y="1"/>
                    </a:cubicBezTo>
                    <a:cubicBezTo>
                      <a:pt x="8" y="0"/>
                      <a:pt x="9" y="2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 40"/>
              <p:cNvSpPr>
                <a:spLocks/>
              </p:cNvSpPr>
              <p:nvPr/>
            </p:nvSpPr>
            <p:spPr bwMode="auto">
              <a:xfrm>
                <a:off x="6851177" y="2882427"/>
                <a:ext cx="11153" cy="22306"/>
              </a:xfrm>
              <a:custGeom>
                <a:avLst/>
                <a:gdLst>
                  <a:gd name="T0" fmla="*/ 5 w 5"/>
                  <a:gd name="T1" fmla="*/ 0 h 9"/>
                  <a:gd name="T2" fmla="*/ 1 w 5"/>
                  <a:gd name="T3" fmla="*/ 9 h 9"/>
                  <a:gd name="T4" fmla="*/ 0 w 5"/>
                  <a:gd name="T5" fmla="*/ 9 h 9"/>
                  <a:gd name="T6" fmla="*/ 2 w 5"/>
                  <a:gd name="T7" fmla="*/ 0 h 9"/>
                  <a:gd name="T8" fmla="*/ 5 w 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5" y="0"/>
                    </a:moveTo>
                    <a:cubicBezTo>
                      <a:pt x="5" y="4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1" y="6"/>
                      <a:pt x="2" y="4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 41"/>
              <p:cNvSpPr>
                <a:spLocks/>
              </p:cNvSpPr>
              <p:nvPr/>
            </p:nvSpPr>
            <p:spPr bwMode="auto">
              <a:xfrm>
                <a:off x="6854894" y="2897297"/>
                <a:ext cx="14870" cy="12392"/>
              </a:xfrm>
              <a:custGeom>
                <a:avLst/>
                <a:gdLst>
                  <a:gd name="T0" fmla="*/ 6 w 6"/>
                  <a:gd name="T1" fmla="*/ 0 h 5"/>
                  <a:gd name="T2" fmla="*/ 2 w 6"/>
                  <a:gd name="T3" fmla="*/ 5 h 5"/>
                  <a:gd name="T4" fmla="*/ 0 w 6"/>
                  <a:gd name="T5" fmla="*/ 4 h 5"/>
                  <a:gd name="T6" fmla="*/ 3 w 6"/>
                  <a:gd name="T7" fmla="*/ 0 h 5"/>
                  <a:gd name="T8" fmla="*/ 6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3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0" y="2"/>
                      <a:pt x="2" y="2"/>
                      <a:pt x="3" y="0"/>
                    </a:cubicBezTo>
                    <a:cubicBezTo>
                      <a:pt x="4" y="1"/>
                      <a:pt x="5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42"/>
              <p:cNvSpPr>
                <a:spLocks/>
              </p:cNvSpPr>
              <p:nvPr/>
            </p:nvSpPr>
            <p:spPr bwMode="auto">
              <a:xfrm>
                <a:off x="6841263" y="2847729"/>
                <a:ext cx="16110" cy="19827"/>
              </a:xfrm>
              <a:custGeom>
                <a:avLst/>
                <a:gdLst>
                  <a:gd name="T0" fmla="*/ 0 w 7"/>
                  <a:gd name="T1" fmla="*/ 4 h 8"/>
                  <a:gd name="T2" fmla="*/ 0 w 7"/>
                  <a:gd name="T3" fmla="*/ 0 h 8"/>
                  <a:gd name="T4" fmla="*/ 2 w 7"/>
                  <a:gd name="T5" fmla="*/ 0 h 8"/>
                  <a:gd name="T6" fmla="*/ 6 w 7"/>
                  <a:gd name="T7" fmla="*/ 6 h 8"/>
                  <a:gd name="T8" fmla="*/ 4 w 7"/>
                  <a:gd name="T9" fmla="*/ 4 h 8"/>
                  <a:gd name="T10" fmla="*/ 0 w 7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0" y="4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7" y="3"/>
                      <a:pt x="6" y="6"/>
                    </a:cubicBezTo>
                    <a:cubicBezTo>
                      <a:pt x="6" y="8"/>
                      <a:pt x="4" y="5"/>
                      <a:pt x="4" y="4"/>
                    </a:cubicBezTo>
                    <a:cubicBezTo>
                      <a:pt x="2" y="4"/>
                      <a:pt x="1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Freeform 43"/>
              <p:cNvSpPr>
                <a:spLocks/>
              </p:cNvSpPr>
              <p:nvPr/>
            </p:nvSpPr>
            <p:spPr bwMode="auto">
              <a:xfrm>
                <a:off x="6786738" y="2827902"/>
                <a:ext cx="24784" cy="24784"/>
              </a:xfrm>
              <a:custGeom>
                <a:avLst/>
                <a:gdLst>
                  <a:gd name="T0" fmla="*/ 8 w 10"/>
                  <a:gd name="T1" fmla="*/ 10 h 10"/>
                  <a:gd name="T2" fmla="*/ 0 w 10"/>
                  <a:gd name="T3" fmla="*/ 0 h 10"/>
                  <a:gd name="T4" fmla="*/ 3 w 10"/>
                  <a:gd name="T5" fmla="*/ 0 h 10"/>
                  <a:gd name="T6" fmla="*/ 9 w 10"/>
                  <a:gd name="T7" fmla="*/ 5 h 10"/>
                  <a:gd name="T8" fmla="*/ 8 w 1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8" y="10"/>
                    </a:moveTo>
                    <a:cubicBezTo>
                      <a:pt x="6" y="1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2"/>
                      <a:pt x="9" y="2"/>
                      <a:pt x="9" y="5"/>
                    </a:cubicBezTo>
                    <a:cubicBezTo>
                      <a:pt x="10" y="7"/>
                      <a:pt x="9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reeform 44"/>
              <p:cNvSpPr>
                <a:spLocks/>
              </p:cNvSpPr>
              <p:nvPr/>
            </p:nvSpPr>
            <p:spPr bwMode="auto">
              <a:xfrm>
                <a:off x="6811523" y="2830380"/>
                <a:ext cx="7435" cy="2478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45"/>
              <p:cNvSpPr>
                <a:spLocks/>
              </p:cNvSpPr>
              <p:nvPr/>
            </p:nvSpPr>
            <p:spPr bwMode="auto">
              <a:xfrm>
                <a:off x="6776825" y="2578822"/>
                <a:ext cx="44611" cy="60721"/>
              </a:xfrm>
              <a:custGeom>
                <a:avLst/>
                <a:gdLst>
                  <a:gd name="T0" fmla="*/ 5 w 18"/>
                  <a:gd name="T1" fmla="*/ 25 h 25"/>
                  <a:gd name="T2" fmla="*/ 1 w 18"/>
                  <a:gd name="T3" fmla="*/ 17 h 25"/>
                  <a:gd name="T4" fmla="*/ 11 w 18"/>
                  <a:gd name="T5" fmla="*/ 0 h 25"/>
                  <a:gd name="T6" fmla="*/ 5 w 18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5">
                    <a:moveTo>
                      <a:pt x="5" y="25"/>
                    </a:moveTo>
                    <a:cubicBezTo>
                      <a:pt x="0" y="25"/>
                      <a:pt x="1" y="22"/>
                      <a:pt x="1" y="17"/>
                    </a:cubicBezTo>
                    <a:cubicBezTo>
                      <a:pt x="1" y="11"/>
                      <a:pt x="7" y="0"/>
                      <a:pt x="11" y="0"/>
                    </a:cubicBezTo>
                    <a:cubicBezTo>
                      <a:pt x="18" y="0"/>
                      <a:pt x="11" y="25"/>
                      <a:pt x="5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46"/>
              <p:cNvSpPr>
                <a:spLocks/>
              </p:cNvSpPr>
              <p:nvPr/>
            </p:nvSpPr>
            <p:spPr bwMode="auto">
              <a:xfrm>
                <a:off x="6545094" y="2689111"/>
                <a:ext cx="50808" cy="40894"/>
              </a:xfrm>
              <a:custGeom>
                <a:avLst/>
                <a:gdLst>
                  <a:gd name="T0" fmla="*/ 2 w 21"/>
                  <a:gd name="T1" fmla="*/ 7 h 17"/>
                  <a:gd name="T2" fmla="*/ 17 w 21"/>
                  <a:gd name="T3" fmla="*/ 0 h 17"/>
                  <a:gd name="T4" fmla="*/ 21 w 21"/>
                  <a:gd name="T5" fmla="*/ 4 h 17"/>
                  <a:gd name="T6" fmla="*/ 8 w 21"/>
                  <a:gd name="T7" fmla="*/ 17 h 17"/>
                  <a:gd name="T8" fmla="*/ 2 w 21"/>
                  <a:gd name="T9" fmla="*/ 11 h 17"/>
                  <a:gd name="T10" fmla="*/ 2 w 21"/>
                  <a:gd name="T11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2" y="7"/>
                    </a:moveTo>
                    <a:cubicBezTo>
                      <a:pt x="4" y="7"/>
                      <a:pt x="14" y="0"/>
                      <a:pt x="17" y="0"/>
                    </a:cubicBezTo>
                    <a:cubicBezTo>
                      <a:pt x="19" y="0"/>
                      <a:pt x="21" y="2"/>
                      <a:pt x="21" y="4"/>
                    </a:cubicBezTo>
                    <a:cubicBezTo>
                      <a:pt x="21" y="8"/>
                      <a:pt x="12" y="17"/>
                      <a:pt x="8" y="17"/>
                    </a:cubicBezTo>
                    <a:cubicBezTo>
                      <a:pt x="4" y="17"/>
                      <a:pt x="2" y="15"/>
                      <a:pt x="2" y="11"/>
                    </a:cubicBezTo>
                    <a:cubicBezTo>
                      <a:pt x="2" y="9"/>
                      <a:pt x="0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Freeform 47"/>
              <p:cNvSpPr>
                <a:spLocks/>
              </p:cNvSpPr>
              <p:nvPr/>
            </p:nvSpPr>
            <p:spPr bwMode="auto">
              <a:xfrm>
                <a:off x="6322039" y="2601817"/>
                <a:ext cx="242882" cy="468970"/>
              </a:xfrm>
              <a:custGeom>
                <a:avLst/>
                <a:gdLst>
                  <a:gd name="T0" fmla="*/ 8 w 95"/>
                  <a:gd name="T1" fmla="*/ 112 h 184"/>
                  <a:gd name="T2" fmla="*/ 13 w 95"/>
                  <a:gd name="T3" fmla="*/ 99 h 184"/>
                  <a:gd name="T4" fmla="*/ 16 w 95"/>
                  <a:gd name="T5" fmla="*/ 96 h 184"/>
                  <a:gd name="T6" fmla="*/ 10 w 95"/>
                  <a:gd name="T7" fmla="*/ 78 h 184"/>
                  <a:gd name="T8" fmla="*/ 5 w 95"/>
                  <a:gd name="T9" fmla="*/ 71 h 184"/>
                  <a:gd name="T10" fmla="*/ 5 w 95"/>
                  <a:gd name="T11" fmla="*/ 69 h 184"/>
                  <a:gd name="T12" fmla="*/ 5 w 95"/>
                  <a:gd name="T13" fmla="*/ 69 h 184"/>
                  <a:gd name="T14" fmla="*/ 8 w 95"/>
                  <a:gd name="T15" fmla="*/ 63 h 184"/>
                  <a:gd name="T16" fmla="*/ 5 w 95"/>
                  <a:gd name="T17" fmla="*/ 50 h 184"/>
                  <a:gd name="T18" fmla="*/ 0 w 95"/>
                  <a:gd name="T19" fmla="*/ 42 h 184"/>
                  <a:gd name="T20" fmla="*/ 5 w 95"/>
                  <a:gd name="T21" fmla="*/ 30 h 184"/>
                  <a:gd name="T22" fmla="*/ 12 w 95"/>
                  <a:gd name="T23" fmla="*/ 28 h 184"/>
                  <a:gd name="T24" fmla="*/ 29 w 95"/>
                  <a:gd name="T25" fmla="*/ 13 h 184"/>
                  <a:gd name="T26" fmla="*/ 30 w 95"/>
                  <a:gd name="T27" fmla="*/ 13 h 184"/>
                  <a:gd name="T28" fmla="*/ 32 w 95"/>
                  <a:gd name="T29" fmla="*/ 16 h 184"/>
                  <a:gd name="T30" fmla="*/ 34 w 95"/>
                  <a:gd name="T31" fmla="*/ 13 h 184"/>
                  <a:gd name="T32" fmla="*/ 34 w 95"/>
                  <a:gd name="T33" fmla="*/ 6 h 184"/>
                  <a:gd name="T34" fmla="*/ 41 w 95"/>
                  <a:gd name="T35" fmla="*/ 4 h 184"/>
                  <a:gd name="T36" fmla="*/ 51 w 95"/>
                  <a:gd name="T37" fmla="*/ 4 h 184"/>
                  <a:gd name="T38" fmla="*/ 62 w 95"/>
                  <a:gd name="T39" fmla="*/ 0 h 184"/>
                  <a:gd name="T40" fmla="*/ 74 w 95"/>
                  <a:gd name="T41" fmla="*/ 3 h 184"/>
                  <a:gd name="T42" fmla="*/ 84 w 95"/>
                  <a:gd name="T43" fmla="*/ 14 h 184"/>
                  <a:gd name="T44" fmla="*/ 65 w 95"/>
                  <a:gd name="T45" fmla="*/ 38 h 184"/>
                  <a:gd name="T46" fmla="*/ 67 w 95"/>
                  <a:gd name="T47" fmla="*/ 42 h 184"/>
                  <a:gd name="T48" fmla="*/ 84 w 95"/>
                  <a:gd name="T49" fmla="*/ 61 h 184"/>
                  <a:gd name="T50" fmla="*/ 95 w 95"/>
                  <a:gd name="T51" fmla="*/ 87 h 184"/>
                  <a:gd name="T52" fmla="*/ 92 w 95"/>
                  <a:gd name="T53" fmla="*/ 102 h 184"/>
                  <a:gd name="T54" fmla="*/ 74 w 95"/>
                  <a:gd name="T55" fmla="*/ 111 h 184"/>
                  <a:gd name="T56" fmla="*/ 68 w 95"/>
                  <a:gd name="T57" fmla="*/ 117 h 184"/>
                  <a:gd name="T58" fmla="*/ 67 w 95"/>
                  <a:gd name="T59" fmla="*/ 115 h 184"/>
                  <a:gd name="T60" fmla="*/ 67 w 95"/>
                  <a:gd name="T61" fmla="*/ 118 h 184"/>
                  <a:gd name="T62" fmla="*/ 60 w 95"/>
                  <a:gd name="T63" fmla="*/ 125 h 184"/>
                  <a:gd name="T64" fmla="*/ 58 w 95"/>
                  <a:gd name="T65" fmla="*/ 119 h 184"/>
                  <a:gd name="T66" fmla="*/ 59 w 95"/>
                  <a:gd name="T67" fmla="*/ 115 h 184"/>
                  <a:gd name="T68" fmla="*/ 57 w 95"/>
                  <a:gd name="T69" fmla="*/ 111 h 184"/>
                  <a:gd name="T70" fmla="*/ 47 w 95"/>
                  <a:gd name="T71" fmla="*/ 105 h 184"/>
                  <a:gd name="T72" fmla="*/ 40 w 95"/>
                  <a:gd name="T73" fmla="*/ 97 h 184"/>
                  <a:gd name="T74" fmla="*/ 28 w 95"/>
                  <a:gd name="T75" fmla="*/ 92 h 184"/>
                  <a:gd name="T76" fmla="*/ 26 w 95"/>
                  <a:gd name="T77" fmla="*/ 88 h 184"/>
                  <a:gd name="T78" fmla="*/ 19 w 95"/>
                  <a:gd name="T79" fmla="*/ 84 h 184"/>
                  <a:gd name="T80" fmla="*/ 17 w 95"/>
                  <a:gd name="T81" fmla="*/ 87 h 184"/>
                  <a:gd name="T82" fmla="*/ 18 w 95"/>
                  <a:gd name="T83" fmla="*/ 93 h 184"/>
                  <a:gd name="T84" fmla="*/ 10 w 95"/>
                  <a:gd name="T85" fmla="*/ 111 h 184"/>
                  <a:gd name="T86" fmla="*/ 20 w 95"/>
                  <a:gd name="T87" fmla="*/ 125 h 184"/>
                  <a:gd name="T88" fmla="*/ 19 w 95"/>
                  <a:gd name="T89" fmla="*/ 125 h 184"/>
                  <a:gd name="T90" fmla="*/ 23 w 95"/>
                  <a:gd name="T91" fmla="*/ 134 h 184"/>
                  <a:gd name="T92" fmla="*/ 47 w 95"/>
                  <a:gd name="T93" fmla="*/ 158 h 184"/>
                  <a:gd name="T94" fmla="*/ 46 w 95"/>
                  <a:gd name="T95" fmla="*/ 164 h 184"/>
                  <a:gd name="T96" fmla="*/ 52 w 95"/>
                  <a:gd name="T97" fmla="*/ 174 h 184"/>
                  <a:gd name="T98" fmla="*/ 54 w 95"/>
                  <a:gd name="T99" fmla="*/ 182 h 184"/>
                  <a:gd name="T100" fmla="*/ 51 w 95"/>
                  <a:gd name="T101" fmla="*/ 183 h 184"/>
                  <a:gd name="T102" fmla="*/ 48 w 95"/>
                  <a:gd name="T103" fmla="*/ 184 h 184"/>
                  <a:gd name="T104" fmla="*/ 44 w 95"/>
                  <a:gd name="T105" fmla="*/ 181 h 184"/>
                  <a:gd name="T106" fmla="*/ 24 w 95"/>
                  <a:gd name="T107" fmla="*/ 160 h 184"/>
                  <a:gd name="T108" fmla="*/ 17 w 95"/>
                  <a:gd name="T109" fmla="*/ 139 h 184"/>
                  <a:gd name="T110" fmla="*/ 9 w 95"/>
                  <a:gd name="T111" fmla="*/ 125 h 184"/>
                  <a:gd name="T112" fmla="*/ 5 w 95"/>
                  <a:gd name="T113" fmla="*/ 125 h 184"/>
                  <a:gd name="T114" fmla="*/ 5 w 95"/>
                  <a:gd name="T115" fmla="*/ 123 h 184"/>
                  <a:gd name="T116" fmla="*/ 6 w 95"/>
                  <a:gd name="T117" fmla="*/ 112 h 184"/>
                  <a:gd name="T118" fmla="*/ 7 w 95"/>
                  <a:gd name="T119" fmla="*/ 112 h 184"/>
                  <a:gd name="T120" fmla="*/ 8 w 95"/>
                  <a:gd name="T121" fmla="*/ 11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" h="184">
                    <a:moveTo>
                      <a:pt x="8" y="112"/>
                    </a:moveTo>
                    <a:cubicBezTo>
                      <a:pt x="10" y="107"/>
                      <a:pt x="11" y="104"/>
                      <a:pt x="13" y="99"/>
                    </a:cubicBezTo>
                    <a:cubicBezTo>
                      <a:pt x="14" y="98"/>
                      <a:pt x="16" y="97"/>
                      <a:pt x="16" y="96"/>
                    </a:cubicBezTo>
                    <a:cubicBezTo>
                      <a:pt x="16" y="93"/>
                      <a:pt x="12" y="80"/>
                      <a:pt x="10" y="78"/>
                    </a:cubicBezTo>
                    <a:cubicBezTo>
                      <a:pt x="8" y="76"/>
                      <a:pt x="5" y="74"/>
                      <a:pt x="5" y="71"/>
                    </a:cubicBezTo>
                    <a:cubicBezTo>
                      <a:pt x="5" y="70"/>
                      <a:pt x="5" y="69"/>
                      <a:pt x="5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68"/>
                      <a:pt x="8" y="65"/>
                      <a:pt x="8" y="63"/>
                    </a:cubicBezTo>
                    <a:cubicBezTo>
                      <a:pt x="8" y="59"/>
                      <a:pt x="7" y="53"/>
                      <a:pt x="5" y="50"/>
                    </a:cubicBezTo>
                    <a:cubicBezTo>
                      <a:pt x="4" y="48"/>
                      <a:pt x="0" y="48"/>
                      <a:pt x="0" y="42"/>
                    </a:cubicBezTo>
                    <a:cubicBezTo>
                      <a:pt x="0" y="37"/>
                      <a:pt x="2" y="33"/>
                      <a:pt x="5" y="30"/>
                    </a:cubicBezTo>
                    <a:cubicBezTo>
                      <a:pt x="6" y="29"/>
                      <a:pt x="9" y="30"/>
                      <a:pt x="12" y="28"/>
                    </a:cubicBezTo>
                    <a:cubicBezTo>
                      <a:pt x="19" y="24"/>
                      <a:pt x="23" y="21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5"/>
                      <a:pt x="32" y="16"/>
                      <a:pt x="32" y="16"/>
                    </a:cubicBezTo>
                    <a:cubicBezTo>
                      <a:pt x="33" y="16"/>
                      <a:pt x="34" y="14"/>
                      <a:pt x="34" y="13"/>
                    </a:cubicBezTo>
                    <a:cubicBezTo>
                      <a:pt x="34" y="10"/>
                      <a:pt x="34" y="9"/>
                      <a:pt x="34" y="6"/>
                    </a:cubicBezTo>
                    <a:cubicBezTo>
                      <a:pt x="34" y="6"/>
                      <a:pt x="40" y="4"/>
                      <a:pt x="4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5" y="6"/>
                      <a:pt x="58" y="0"/>
                      <a:pt x="62" y="0"/>
                    </a:cubicBezTo>
                    <a:cubicBezTo>
                      <a:pt x="67" y="0"/>
                      <a:pt x="69" y="3"/>
                      <a:pt x="74" y="3"/>
                    </a:cubicBezTo>
                    <a:cubicBezTo>
                      <a:pt x="74" y="11"/>
                      <a:pt x="80" y="13"/>
                      <a:pt x="84" y="14"/>
                    </a:cubicBezTo>
                    <a:cubicBezTo>
                      <a:pt x="79" y="23"/>
                      <a:pt x="65" y="25"/>
                      <a:pt x="65" y="38"/>
                    </a:cubicBezTo>
                    <a:cubicBezTo>
                      <a:pt x="65" y="40"/>
                      <a:pt x="66" y="41"/>
                      <a:pt x="67" y="42"/>
                    </a:cubicBezTo>
                    <a:cubicBezTo>
                      <a:pt x="74" y="48"/>
                      <a:pt x="77" y="56"/>
                      <a:pt x="84" y="61"/>
                    </a:cubicBezTo>
                    <a:cubicBezTo>
                      <a:pt x="91" y="65"/>
                      <a:pt x="95" y="78"/>
                      <a:pt x="95" y="87"/>
                    </a:cubicBezTo>
                    <a:cubicBezTo>
                      <a:pt x="95" y="94"/>
                      <a:pt x="92" y="96"/>
                      <a:pt x="92" y="102"/>
                    </a:cubicBezTo>
                    <a:cubicBezTo>
                      <a:pt x="83" y="104"/>
                      <a:pt x="82" y="107"/>
                      <a:pt x="74" y="111"/>
                    </a:cubicBezTo>
                    <a:cubicBezTo>
                      <a:pt x="71" y="113"/>
                      <a:pt x="71" y="117"/>
                      <a:pt x="68" y="117"/>
                    </a:cubicBezTo>
                    <a:cubicBezTo>
                      <a:pt x="67" y="117"/>
                      <a:pt x="67" y="115"/>
                      <a:pt x="67" y="115"/>
                    </a:cubicBezTo>
                    <a:cubicBezTo>
                      <a:pt x="67" y="116"/>
                      <a:pt x="67" y="117"/>
                      <a:pt x="67" y="118"/>
                    </a:cubicBezTo>
                    <a:cubicBezTo>
                      <a:pt x="67" y="121"/>
                      <a:pt x="61" y="125"/>
                      <a:pt x="60" y="125"/>
                    </a:cubicBezTo>
                    <a:cubicBezTo>
                      <a:pt x="59" y="125"/>
                      <a:pt x="58" y="121"/>
                      <a:pt x="58" y="119"/>
                    </a:cubicBezTo>
                    <a:cubicBezTo>
                      <a:pt x="58" y="117"/>
                      <a:pt x="58" y="116"/>
                      <a:pt x="59" y="115"/>
                    </a:cubicBezTo>
                    <a:cubicBezTo>
                      <a:pt x="58" y="115"/>
                      <a:pt x="57" y="112"/>
                      <a:pt x="57" y="111"/>
                    </a:cubicBezTo>
                    <a:cubicBezTo>
                      <a:pt x="53" y="111"/>
                      <a:pt x="47" y="109"/>
                      <a:pt x="47" y="105"/>
                    </a:cubicBezTo>
                    <a:cubicBezTo>
                      <a:pt x="41" y="105"/>
                      <a:pt x="44" y="101"/>
                      <a:pt x="40" y="97"/>
                    </a:cubicBezTo>
                    <a:cubicBezTo>
                      <a:pt x="36" y="93"/>
                      <a:pt x="32" y="93"/>
                      <a:pt x="28" y="92"/>
                    </a:cubicBezTo>
                    <a:cubicBezTo>
                      <a:pt x="27" y="92"/>
                      <a:pt x="26" y="88"/>
                      <a:pt x="26" y="88"/>
                    </a:cubicBezTo>
                    <a:cubicBezTo>
                      <a:pt x="26" y="85"/>
                      <a:pt x="22" y="84"/>
                      <a:pt x="19" y="84"/>
                    </a:cubicBezTo>
                    <a:cubicBezTo>
                      <a:pt x="17" y="84"/>
                      <a:pt x="17" y="86"/>
                      <a:pt x="17" y="87"/>
                    </a:cubicBezTo>
                    <a:cubicBezTo>
                      <a:pt x="17" y="90"/>
                      <a:pt x="18" y="90"/>
                      <a:pt x="18" y="93"/>
                    </a:cubicBezTo>
                    <a:cubicBezTo>
                      <a:pt x="18" y="101"/>
                      <a:pt x="10" y="104"/>
                      <a:pt x="10" y="111"/>
                    </a:cubicBezTo>
                    <a:cubicBezTo>
                      <a:pt x="10" y="120"/>
                      <a:pt x="20" y="117"/>
                      <a:pt x="20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27"/>
                      <a:pt x="21" y="132"/>
                      <a:pt x="23" y="134"/>
                    </a:cubicBezTo>
                    <a:cubicBezTo>
                      <a:pt x="30" y="142"/>
                      <a:pt x="47" y="144"/>
                      <a:pt x="47" y="158"/>
                    </a:cubicBezTo>
                    <a:cubicBezTo>
                      <a:pt x="47" y="161"/>
                      <a:pt x="46" y="161"/>
                      <a:pt x="46" y="164"/>
                    </a:cubicBezTo>
                    <a:cubicBezTo>
                      <a:pt x="46" y="169"/>
                      <a:pt x="51" y="170"/>
                      <a:pt x="52" y="174"/>
                    </a:cubicBezTo>
                    <a:cubicBezTo>
                      <a:pt x="53" y="178"/>
                      <a:pt x="53" y="179"/>
                      <a:pt x="54" y="182"/>
                    </a:cubicBezTo>
                    <a:cubicBezTo>
                      <a:pt x="52" y="183"/>
                      <a:pt x="52" y="183"/>
                      <a:pt x="51" y="183"/>
                    </a:cubicBezTo>
                    <a:cubicBezTo>
                      <a:pt x="50" y="183"/>
                      <a:pt x="49" y="184"/>
                      <a:pt x="48" y="184"/>
                    </a:cubicBezTo>
                    <a:cubicBezTo>
                      <a:pt x="46" y="184"/>
                      <a:pt x="45" y="182"/>
                      <a:pt x="44" y="181"/>
                    </a:cubicBezTo>
                    <a:cubicBezTo>
                      <a:pt x="35" y="178"/>
                      <a:pt x="27" y="170"/>
                      <a:pt x="24" y="160"/>
                    </a:cubicBezTo>
                    <a:cubicBezTo>
                      <a:pt x="21" y="152"/>
                      <a:pt x="20" y="146"/>
                      <a:pt x="17" y="139"/>
                    </a:cubicBezTo>
                    <a:cubicBezTo>
                      <a:pt x="15" y="135"/>
                      <a:pt x="13" y="125"/>
                      <a:pt x="9" y="125"/>
                    </a:cubicBezTo>
                    <a:cubicBezTo>
                      <a:pt x="6" y="125"/>
                      <a:pt x="7" y="127"/>
                      <a:pt x="5" y="125"/>
                    </a:cubicBezTo>
                    <a:cubicBezTo>
                      <a:pt x="4" y="125"/>
                      <a:pt x="5" y="124"/>
                      <a:pt x="5" y="123"/>
                    </a:cubicBezTo>
                    <a:cubicBezTo>
                      <a:pt x="5" y="119"/>
                      <a:pt x="5" y="116"/>
                      <a:pt x="6" y="112"/>
                    </a:cubicBezTo>
                    <a:cubicBezTo>
                      <a:pt x="7" y="112"/>
                      <a:pt x="7" y="112"/>
                      <a:pt x="7" y="112"/>
                    </a:cubicBezTo>
                    <a:lnTo>
                      <a:pt x="8" y="11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Freeform 10"/>
              <p:cNvSpPr>
                <a:spLocks/>
              </p:cNvSpPr>
              <p:nvPr/>
            </p:nvSpPr>
            <p:spPr bwMode="auto">
              <a:xfrm>
                <a:off x="6283623" y="2987758"/>
                <a:ext cx="211904" cy="226774"/>
              </a:xfrm>
              <a:custGeom>
                <a:avLst/>
                <a:gdLst>
                  <a:gd name="T0" fmla="*/ 39 w 87"/>
                  <a:gd name="T1" fmla="*/ 48 h 93"/>
                  <a:gd name="T2" fmla="*/ 38 w 87"/>
                  <a:gd name="T3" fmla="*/ 45 h 93"/>
                  <a:gd name="T4" fmla="*/ 33 w 87"/>
                  <a:gd name="T5" fmla="*/ 44 h 93"/>
                  <a:gd name="T6" fmla="*/ 29 w 87"/>
                  <a:gd name="T7" fmla="*/ 34 h 93"/>
                  <a:gd name="T8" fmla="*/ 19 w 87"/>
                  <a:gd name="T9" fmla="*/ 24 h 93"/>
                  <a:gd name="T10" fmla="*/ 14 w 87"/>
                  <a:gd name="T11" fmla="*/ 16 h 93"/>
                  <a:gd name="T12" fmla="*/ 8 w 87"/>
                  <a:gd name="T13" fmla="*/ 13 h 93"/>
                  <a:gd name="T14" fmla="*/ 0 w 87"/>
                  <a:gd name="T15" fmla="*/ 2 h 93"/>
                  <a:gd name="T16" fmla="*/ 0 w 87"/>
                  <a:gd name="T17" fmla="*/ 0 h 93"/>
                  <a:gd name="T18" fmla="*/ 2 w 87"/>
                  <a:gd name="T19" fmla="*/ 0 h 93"/>
                  <a:gd name="T20" fmla="*/ 7 w 87"/>
                  <a:gd name="T21" fmla="*/ 2 h 93"/>
                  <a:gd name="T22" fmla="*/ 17 w 87"/>
                  <a:gd name="T23" fmla="*/ 2 h 93"/>
                  <a:gd name="T24" fmla="*/ 27 w 87"/>
                  <a:gd name="T25" fmla="*/ 13 h 93"/>
                  <a:gd name="T26" fmla="*/ 31 w 87"/>
                  <a:gd name="T27" fmla="*/ 14 h 93"/>
                  <a:gd name="T28" fmla="*/ 40 w 87"/>
                  <a:gd name="T29" fmla="*/ 22 h 93"/>
                  <a:gd name="T30" fmla="*/ 56 w 87"/>
                  <a:gd name="T31" fmla="*/ 34 h 93"/>
                  <a:gd name="T32" fmla="*/ 66 w 87"/>
                  <a:gd name="T33" fmla="*/ 41 h 93"/>
                  <a:gd name="T34" fmla="*/ 65 w 87"/>
                  <a:gd name="T35" fmla="*/ 43 h 93"/>
                  <a:gd name="T36" fmla="*/ 67 w 87"/>
                  <a:gd name="T37" fmla="*/ 43 h 93"/>
                  <a:gd name="T38" fmla="*/ 70 w 87"/>
                  <a:gd name="T39" fmla="*/ 45 h 93"/>
                  <a:gd name="T40" fmla="*/ 69 w 87"/>
                  <a:gd name="T41" fmla="*/ 48 h 93"/>
                  <a:gd name="T42" fmla="*/ 74 w 87"/>
                  <a:gd name="T43" fmla="*/ 53 h 93"/>
                  <a:gd name="T44" fmla="*/ 81 w 87"/>
                  <a:gd name="T45" fmla="*/ 64 h 93"/>
                  <a:gd name="T46" fmla="*/ 87 w 87"/>
                  <a:gd name="T47" fmla="*/ 69 h 93"/>
                  <a:gd name="T48" fmla="*/ 87 w 87"/>
                  <a:gd name="T49" fmla="*/ 81 h 93"/>
                  <a:gd name="T50" fmla="*/ 85 w 87"/>
                  <a:gd name="T51" fmla="*/ 89 h 93"/>
                  <a:gd name="T52" fmla="*/ 77 w 87"/>
                  <a:gd name="T53" fmla="*/ 93 h 93"/>
                  <a:gd name="T54" fmla="*/ 71 w 87"/>
                  <a:gd name="T55" fmla="*/ 86 h 93"/>
                  <a:gd name="T56" fmla="*/ 55 w 87"/>
                  <a:gd name="T57" fmla="*/ 73 h 93"/>
                  <a:gd name="T58" fmla="*/ 44 w 87"/>
                  <a:gd name="T59" fmla="*/ 55 h 93"/>
                  <a:gd name="T60" fmla="*/ 39 w 87"/>
                  <a:gd name="T61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93">
                    <a:moveTo>
                      <a:pt x="39" y="48"/>
                    </a:moveTo>
                    <a:cubicBezTo>
                      <a:pt x="38" y="48"/>
                      <a:pt x="38" y="46"/>
                      <a:pt x="38" y="45"/>
                    </a:cubicBezTo>
                    <a:cubicBezTo>
                      <a:pt x="38" y="45"/>
                      <a:pt x="34" y="45"/>
                      <a:pt x="33" y="44"/>
                    </a:cubicBezTo>
                    <a:cubicBezTo>
                      <a:pt x="32" y="43"/>
                      <a:pt x="30" y="36"/>
                      <a:pt x="29" y="34"/>
                    </a:cubicBezTo>
                    <a:cubicBezTo>
                      <a:pt x="27" y="27"/>
                      <a:pt x="21" y="29"/>
                      <a:pt x="19" y="24"/>
                    </a:cubicBezTo>
                    <a:cubicBezTo>
                      <a:pt x="17" y="21"/>
                      <a:pt x="16" y="19"/>
                      <a:pt x="14" y="16"/>
                    </a:cubicBezTo>
                    <a:cubicBezTo>
                      <a:pt x="13" y="13"/>
                      <a:pt x="10" y="14"/>
                      <a:pt x="8" y="13"/>
                    </a:cubicBezTo>
                    <a:cubicBezTo>
                      <a:pt x="5" y="13"/>
                      <a:pt x="1" y="5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1"/>
                      <a:pt x="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3" y="4"/>
                      <a:pt x="25" y="8"/>
                      <a:pt x="27" y="13"/>
                    </a:cubicBezTo>
                    <a:cubicBezTo>
                      <a:pt x="28" y="14"/>
                      <a:pt x="29" y="14"/>
                      <a:pt x="31" y="14"/>
                    </a:cubicBezTo>
                    <a:cubicBezTo>
                      <a:pt x="35" y="16"/>
                      <a:pt x="37" y="19"/>
                      <a:pt x="40" y="22"/>
                    </a:cubicBezTo>
                    <a:cubicBezTo>
                      <a:pt x="45" y="28"/>
                      <a:pt x="48" y="31"/>
                      <a:pt x="56" y="34"/>
                    </a:cubicBezTo>
                    <a:cubicBezTo>
                      <a:pt x="61" y="35"/>
                      <a:pt x="66" y="37"/>
                      <a:pt x="66" y="41"/>
                    </a:cubicBezTo>
                    <a:cubicBezTo>
                      <a:pt x="66" y="41"/>
                      <a:pt x="65" y="42"/>
                      <a:pt x="65" y="43"/>
                    </a:cubicBezTo>
                    <a:cubicBezTo>
                      <a:pt x="66" y="43"/>
                      <a:pt x="66" y="43"/>
                      <a:pt x="67" y="43"/>
                    </a:cubicBezTo>
                    <a:cubicBezTo>
                      <a:pt x="68" y="43"/>
                      <a:pt x="69" y="44"/>
                      <a:pt x="70" y="45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52"/>
                      <a:pt x="71" y="53"/>
                      <a:pt x="74" y="53"/>
                    </a:cubicBezTo>
                    <a:cubicBezTo>
                      <a:pt x="74" y="59"/>
                      <a:pt x="78" y="60"/>
                      <a:pt x="81" y="64"/>
                    </a:cubicBezTo>
                    <a:cubicBezTo>
                      <a:pt x="83" y="65"/>
                      <a:pt x="87" y="66"/>
                      <a:pt x="87" y="69"/>
                    </a:cubicBezTo>
                    <a:cubicBezTo>
                      <a:pt x="87" y="73"/>
                      <a:pt x="87" y="75"/>
                      <a:pt x="87" y="81"/>
                    </a:cubicBezTo>
                    <a:cubicBezTo>
                      <a:pt x="84" y="82"/>
                      <a:pt x="85" y="86"/>
                      <a:pt x="85" y="89"/>
                    </a:cubicBezTo>
                    <a:cubicBezTo>
                      <a:pt x="85" y="93"/>
                      <a:pt x="79" y="93"/>
                      <a:pt x="77" y="93"/>
                    </a:cubicBezTo>
                    <a:cubicBezTo>
                      <a:pt x="76" y="93"/>
                      <a:pt x="71" y="86"/>
                      <a:pt x="71" y="86"/>
                    </a:cubicBezTo>
                    <a:cubicBezTo>
                      <a:pt x="65" y="80"/>
                      <a:pt x="60" y="78"/>
                      <a:pt x="55" y="73"/>
                    </a:cubicBezTo>
                    <a:cubicBezTo>
                      <a:pt x="49" y="67"/>
                      <a:pt x="47" y="62"/>
                      <a:pt x="44" y="55"/>
                    </a:cubicBezTo>
                    <a:cubicBezTo>
                      <a:pt x="43" y="54"/>
                      <a:pt x="40" y="48"/>
                      <a:pt x="39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Freeform 52"/>
              <p:cNvSpPr>
                <a:spLocks/>
              </p:cNvSpPr>
              <p:nvPr/>
            </p:nvSpPr>
            <p:spPr bwMode="auto">
              <a:xfrm>
                <a:off x="6970140" y="2390463"/>
                <a:ext cx="47090" cy="60721"/>
              </a:xfrm>
              <a:custGeom>
                <a:avLst/>
                <a:gdLst>
                  <a:gd name="T0" fmla="*/ 7 w 19"/>
                  <a:gd name="T1" fmla="*/ 15 h 25"/>
                  <a:gd name="T2" fmla="*/ 8 w 19"/>
                  <a:gd name="T3" fmla="*/ 11 h 25"/>
                  <a:gd name="T4" fmla="*/ 6 w 19"/>
                  <a:gd name="T5" fmla="*/ 7 h 25"/>
                  <a:gd name="T6" fmla="*/ 6 w 19"/>
                  <a:gd name="T7" fmla="*/ 9 h 25"/>
                  <a:gd name="T8" fmla="*/ 3 w 19"/>
                  <a:gd name="T9" fmla="*/ 11 h 25"/>
                  <a:gd name="T10" fmla="*/ 0 w 19"/>
                  <a:gd name="T11" fmla="*/ 7 h 25"/>
                  <a:gd name="T12" fmla="*/ 9 w 19"/>
                  <a:gd name="T13" fmla="*/ 0 h 25"/>
                  <a:gd name="T14" fmla="*/ 16 w 19"/>
                  <a:gd name="T15" fmla="*/ 2 h 25"/>
                  <a:gd name="T16" fmla="*/ 17 w 19"/>
                  <a:gd name="T17" fmla="*/ 5 h 25"/>
                  <a:gd name="T18" fmla="*/ 19 w 19"/>
                  <a:gd name="T19" fmla="*/ 8 h 25"/>
                  <a:gd name="T20" fmla="*/ 19 w 19"/>
                  <a:gd name="T21" fmla="*/ 11 h 25"/>
                  <a:gd name="T22" fmla="*/ 17 w 19"/>
                  <a:gd name="T23" fmla="*/ 11 h 25"/>
                  <a:gd name="T24" fmla="*/ 9 w 19"/>
                  <a:gd name="T25" fmla="*/ 25 h 25"/>
                  <a:gd name="T26" fmla="*/ 8 w 19"/>
                  <a:gd name="T27" fmla="*/ 22 h 25"/>
                  <a:gd name="T28" fmla="*/ 8 w 19"/>
                  <a:gd name="T29" fmla="*/ 24 h 25"/>
                  <a:gd name="T30" fmla="*/ 4 w 19"/>
                  <a:gd name="T31" fmla="*/ 19 h 25"/>
                  <a:gd name="T32" fmla="*/ 7 w 19"/>
                  <a:gd name="T3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5">
                    <a:moveTo>
                      <a:pt x="7" y="15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7" y="10"/>
                      <a:pt x="6" y="8"/>
                      <a:pt x="6" y="7"/>
                    </a:cubicBezTo>
                    <a:cubicBezTo>
                      <a:pt x="6" y="8"/>
                      <a:pt x="6" y="8"/>
                      <a:pt x="6" y="9"/>
                    </a:cubicBezTo>
                    <a:cubicBezTo>
                      <a:pt x="5" y="9"/>
                      <a:pt x="4" y="11"/>
                      <a:pt x="3" y="11"/>
                    </a:cubicBezTo>
                    <a:cubicBezTo>
                      <a:pt x="1" y="11"/>
                      <a:pt x="0" y="9"/>
                      <a:pt x="0" y="7"/>
                    </a:cubicBezTo>
                    <a:cubicBezTo>
                      <a:pt x="0" y="6"/>
                      <a:pt x="8" y="0"/>
                      <a:pt x="9" y="0"/>
                    </a:cubicBezTo>
                    <a:cubicBezTo>
                      <a:pt x="11" y="0"/>
                      <a:pt x="13" y="2"/>
                      <a:pt x="16" y="2"/>
                    </a:cubicBezTo>
                    <a:cubicBezTo>
                      <a:pt x="16" y="3"/>
                      <a:pt x="16" y="5"/>
                      <a:pt x="17" y="5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10"/>
                      <a:pt x="19" y="11"/>
                    </a:cubicBezTo>
                    <a:cubicBezTo>
                      <a:pt x="18" y="11"/>
                      <a:pt x="17" y="11"/>
                      <a:pt x="17" y="11"/>
                    </a:cubicBezTo>
                    <a:cubicBezTo>
                      <a:pt x="16" y="16"/>
                      <a:pt x="13" y="25"/>
                      <a:pt x="9" y="25"/>
                    </a:cubicBezTo>
                    <a:cubicBezTo>
                      <a:pt x="8" y="25"/>
                      <a:pt x="8" y="23"/>
                      <a:pt x="8" y="2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6" y="24"/>
                      <a:pt x="4" y="20"/>
                      <a:pt x="4" y="19"/>
                    </a:cubicBezTo>
                    <a:cubicBezTo>
                      <a:pt x="4" y="19"/>
                      <a:pt x="7" y="15"/>
                      <a:pt x="7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53"/>
              <p:cNvSpPr>
                <a:spLocks/>
              </p:cNvSpPr>
              <p:nvPr/>
            </p:nvSpPr>
            <p:spPr bwMode="auto">
              <a:xfrm>
                <a:off x="7024665" y="2375593"/>
                <a:ext cx="53286" cy="39654"/>
              </a:xfrm>
              <a:custGeom>
                <a:avLst/>
                <a:gdLst>
                  <a:gd name="T0" fmla="*/ 15 w 22"/>
                  <a:gd name="T1" fmla="*/ 10 h 16"/>
                  <a:gd name="T2" fmla="*/ 11 w 22"/>
                  <a:gd name="T3" fmla="*/ 8 h 16"/>
                  <a:gd name="T4" fmla="*/ 4 w 22"/>
                  <a:gd name="T5" fmla="*/ 16 h 16"/>
                  <a:gd name="T6" fmla="*/ 3 w 22"/>
                  <a:gd name="T7" fmla="*/ 11 h 16"/>
                  <a:gd name="T8" fmla="*/ 0 w 22"/>
                  <a:gd name="T9" fmla="*/ 8 h 16"/>
                  <a:gd name="T10" fmla="*/ 6 w 22"/>
                  <a:gd name="T11" fmla="*/ 4 h 16"/>
                  <a:gd name="T12" fmla="*/ 15 w 22"/>
                  <a:gd name="T13" fmla="*/ 0 h 16"/>
                  <a:gd name="T14" fmla="*/ 15 w 22"/>
                  <a:gd name="T15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6">
                    <a:moveTo>
                      <a:pt x="15" y="10"/>
                    </a:moveTo>
                    <a:cubicBezTo>
                      <a:pt x="13" y="10"/>
                      <a:pt x="12" y="9"/>
                      <a:pt x="11" y="8"/>
                    </a:cubicBezTo>
                    <a:cubicBezTo>
                      <a:pt x="9" y="11"/>
                      <a:pt x="8" y="16"/>
                      <a:pt x="4" y="16"/>
                    </a:cubicBezTo>
                    <a:cubicBezTo>
                      <a:pt x="3" y="16"/>
                      <a:pt x="2" y="13"/>
                      <a:pt x="3" y="11"/>
                    </a:cubicBezTo>
                    <a:cubicBezTo>
                      <a:pt x="1" y="10"/>
                      <a:pt x="0" y="10"/>
                      <a:pt x="0" y="8"/>
                    </a:cubicBezTo>
                    <a:cubicBezTo>
                      <a:pt x="0" y="8"/>
                      <a:pt x="6" y="4"/>
                      <a:pt x="6" y="4"/>
                    </a:cubicBezTo>
                    <a:cubicBezTo>
                      <a:pt x="11" y="5"/>
                      <a:pt x="11" y="0"/>
                      <a:pt x="15" y="0"/>
                    </a:cubicBezTo>
                    <a:cubicBezTo>
                      <a:pt x="22" y="0"/>
                      <a:pt x="18" y="10"/>
                      <a:pt x="1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54"/>
              <p:cNvSpPr>
                <a:spLocks/>
              </p:cNvSpPr>
              <p:nvPr/>
            </p:nvSpPr>
            <p:spPr bwMode="auto">
              <a:xfrm>
                <a:off x="6994924" y="2216975"/>
                <a:ext cx="224296" cy="180923"/>
              </a:xfrm>
              <a:custGeom>
                <a:avLst/>
                <a:gdLst>
                  <a:gd name="T0" fmla="*/ 36 w 92"/>
                  <a:gd name="T1" fmla="*/ 71 h 74"/>
                  <a:gd name="T2" fmla="*/ 36 w 92"/>
                  <a:gd name="T3" fmla="*/ 69 h 74"/>
                  <a:gd name="T4" fmla="*/ 37 w 92"/>
                  <a:gd name="T5" fmla="*/ 64 h 74"/>
                  <a:gd name="T6" fmla="*/ 29 w 92"/>
                  <a:gd name="T7" fmla="*/ 62 h 74"/>
                  <a:gd name="T8" fmla="*/ 26 w 92"/>
                  <a:gd name="T9" fmla="*/ 64 h 74"/>
                  <a:gd name="T10" fmla="*/ 19 w 92"/>
                  <a:gd name="T11" fmla="*/ 65 h 74"/>
                  <a:gd name="T12" fmla="*/ 5 w 92"/>
                  <a:gd name="T13" fmla="*/ 69 h 74"/>
                  <a:gd name="T14" fmla="*/ 0 w 92"/>
                  <a:gd name="T15" fmla="*/ 68 h 74"/>
                  <a:gd name="T16" fmla="*/ 4 w 92"/>
                  <a:gd name="T17" fmla="*/ 66 h 74"/>
                  <a:gd name="T18" fmla="*/ 20 w 92"/>
                  <a:gd name="T19" fmla="*/ 55 h 74"/>
                  <a:gd name="T20" fmla="*/ 38 w 92"/>
                  <a:gd name="T21" fmla="*/ 55 h 74"/>
                  <a:gd name="T22" fmla="*/ 47 w 92"/>
                  <a:gd name="T23" fmla="*/ 46 h 74"/>
                  <a:gd name="T24" fmla="*/ 52 w 92"/>
                  <a:gd name="T25" fmla="*/ 38 h 74"/>
                  <a:gd name="T26" fmla="*/ 51 w 92"/>
                  <a:gd name="T27" fmla="*/ 42 h 74"/>
                  <a:gd name="T28" fmla="*/ 52 w 92"/>
                  <a:gd name="T29" fmla="*/ 43 h 74"/>
                  <a:gd name="T30" fmla="*/ 60 w 92"/>
                  <a:gd name="T31" fmla="*/ 39 h 74"/>
                  <a:gd name="T32" fmla="*/ 76 w 92"/>
                  <a:gd name="T33" fmla="*/ 16 h 74"/>
                  <a:gd name="T34" fmla="*/ 75 w 92"/>
                  <a:gd name="T35" fmla="*/ 12 h 74"/>
                  <a:gd name="T36" fmla="*/ 82 w 92"/>
                  <a:gd name="T37" fmla="*/ 2 h 74"/>
                  <a:gd name="T38" fmla="*/ 85 w 92"/>
                  <a:gd name="T39" fmla="*/ 3 h 74"/>
                  <a:gd name="T40" fmla="*/ 85 w 92"/>
                  <a:gd name="T41" fmla="*/ 2 h 74"/>
                  <a:gd name="T42" fmla="*/ 84 w 92"/>
                  <a:gd name="T43" fmla="*/ 0 h 74"/>
                  <a:gd name="T44" fmla="*/ 87 w 92"/>
                  <a:gd name="T45" fmla="*/ 1 h 74"/>
                  <a:gd name="T46" fmla="*/ 88 w 92"/>
                  <a:gd name="T47" fmla="*/ 7 h 74"/>
                  <a:gd name="T48" fmla="*/ 92 w 92"/>
                  <a:gd name="T49" fmla="*/ 17 h 74"/>
                  <a:gd name="T50" fmla="*/ 88 w 92"/>
                  <a:gd name="T51" fmla="*/ 26 h 74"/>
                  <a:gd name="T52" fmla="*/ 88 w 92"/>
                  <a:gd name="T53" fmla="*/ 28 h 74"/>
                  <a:gd name="T54" fmla="*/ 85 w 92"/>
                  <a:gd name="T55" fmla="*/ 28 h 74"/>
                  <a:gd name="T56" fmla="*/ 83 w 92"/>
                  <a:gd name="T57" fmla="*/ 41 h 74"/>
                  <a:gd name="T58" fmla="*/ 80 w 92"/>
                  <a:gd name="T59" fmla="*/ 49 h 74"/>
                  <a:gd name="T60" fmla="*/ 82 w 92"/>
                  <a:gd name="T61" fmla="*/ 55 h 74"/>
                  <a:gd name="T62" fmla="*/ 75 w 92"/>
                  <a:gd name="T63" fmla="*/ 60 h 74"/>
                  <a:gd name="T64" fmla="*/ 75 w 92"/>
                  <a:gd name="T65" fmla="*/ 56 h 74"/>
                  <a:gd name="T66" fmla="*/ 67 w 92"/>
                  <a:gd name="T67" fmla="*/ 63 h 74"/>
                  <a:gd name="T68" fmla="*/ 66 w 92"/>
                  <a:gd name="T69" fmla="*/ 61 h 74"/>
                  <a:gd name="T70" fmla="*/ 63 w 92"/>
                  <a:gd name="T71" fmla="*/ 61 h 74"/>
                  <a:gd name="T72" fmla="*/ 57 w 92"/>
                  <a:gd name="T73" fmla="*/ 65 h 74"/>
                  <a:gd name="T74" fmla="*/ 49 w 92"/>
                  <a:gd name="T75" fmla="*/ 60 h 74"/>
                  <a:gd name="T76" fmla="*/ 47 w 92"/>
                  <a:gd name="T77" fmla="*/ 62 h 74"/>
                  <a:gd name="T78" fmla="*/ 50 w 92"/>
                  <a:gd name="T79" fmla="*/ 67 h 74"/>
                  <a:gd name="T80" fmla="*/ 47 w 92"/>
                  <a:gd name="T81" fmla="*/ 67 h 74"/>
                  <a:gd name="T82" fmla="*/ 40 w 92"/>
                  <a:gd name="T83" fmla="*/ 74 h 74"/>
                  <a:gd name="T84" fmla="*/ 36 w 92"/>
                  <a:gd name="T85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2" h="74">
                    <a:moveTo>
                      <a:pt x="36" y="71"/>
                    </a:moveTo>
                    <a:cubicBezTo>
                      <a:pt x="35" y="71"/>
                      <a:pt x="36" y="70"/>
                      <a:pt x="36" y="69"/>
                    </a:cubicBezTo>
                    <a:cubicBezTo>
                      <a:pt x="36" y="67"/>
                      <a:pt x="37" y="65"/>
                      <a:pt x="37" y="64"/>
                    </a:cubicBezTo>
                    <a:cubicBezTo>
                      <a:pt x="34" y="63"/>
                      <a:pt x="32" y="62"/>
                      <a:pt x="29" y="62"/>
                    </a:cubicBezTo>
                    <a:cubicBezTo>
                      <a:pt x="27" y="62"/>
                      <a:pt x="27" y="64"/>
                      <a:pt x="26" y="64"/>
                    </a:cubicBezTo>
                    <a:cubicBezTo>
                      <a:pt x="23" y="65"/>
                      <a:pt x="22" y="64"/>
                      <a:pt x="19" y="65"/>
                    </a:cubicBezTo>
                    <a:cubicBezTo>
                      <a:pt x="16" y="67"/>
                      <a:pt x="11" y="69"/>
                      <a:pt x="5" y="69"/>
                    </a:cubicBezTo>
                    <a:cubicBezTo>
                      <a:pt x="2" y="69"/>
                      <a:pt x="0" y="69"/>
                      <a:pt x="0" y="68"/>
                    </a:cubicBezTo>
                    <a:cubicBezTo>
                      <a:pt x="0" y="67"/>
                      <a:pt x="3" y="66"/>
                      <a:pt x="4" y="66"/>
                    </a:cubicBezTo>
                    <a:cubicBezTo>
                      <a:pt x="10" y="62"/>
                      <a:pt x="13" y="55"/>
                      <a:pt x="20" y="55"/>
                    </a:cubicBezTo>
                    <a:cubicBezTo>
                      <a:pt x="29" y="55"/>
                      <a:pt x="31" y="55"/>
                      <a:pt x="38" y="55"/>
                    </a:cubicBezTo>
                    <a:cubicBezTo>
                      <a:pt x="43" y="55"/>
                      <a:pt x="45" y="46"/>
                      <a:pt x="47" y="46"/>
                    </a:cubicBezTo>
                    <a:cubicBezTo>
                      <a:pt x="48" y="46"/>
                      <a:pt x="51" y="39"/>
                      <a:pt x="52" y="38"/>
                    </a:cubicBezTo>
                    <a:cubicBezTo>
                      <a:pt x="51" y="39"/>
                      <a:pt x="51" y="40"/>
                      <a:pt x="51" y="42"/>
                    </a:cubicBezTo>
                    <a:cubicBezTo>
                      <a:pt x="51" y="42"/>
                      <a:pt x="52" y="43"/>
                      <a:pt x="52" y="43"/>
                    </a:cubicBezTo>
                    <a:cubicBezTo>
                      <a:pt x="56" y="43"/>
                      <a:pt x="57" y="40"/>
                      <a:pt x="60" y="39"/>
                    </a:cubicBezTo>
                    <a:cubicBezTo>
                      <a:pt x="66" y="37"/>
                      <a:pt x="76" y="25"/>
                      <a:pt x="76" y="16"/>
                    </a:cubicBezTo>
                    <a:cubicBezTo>
                      <a:pt x="76" y="14"/>
                      <a:pt x="75" y="14"/>
                      <a:pt x="75" y="12"/>
                    </a:cubicBezTo>
                    <a:cubicBezTo>
                      <a:pt x="75" y="9"/>
                      <a:pt x="78" y="2"/>
                      <a:pt x="82" y="2"/>
                    </a:cubicBezTo>
                    <a:cubicBezTo>
                      <a:pt x="82" y="2"/>
                      <a:pt x="82" y="5"/>
                      <a:pt x="85" y="3"/>
                    </a:cubicBezTo>
                    <a:cubicBezTo>
                      <a:pt x="85" y="3"/>
                      <a:pt x="85" y="2"/>
                      <a:pt x="85" y="2"/>
                    </a:cubicBezTo>
                    <a:cubicBezTo>
                      <a:pt x="84" y="2"/>
                      <a:pt x="83" y="0"/>
                      <a:pt x="84" y="0"/>
                    </a:cubicBezTo>
                    <a:cubicBezTo>
                      <a:pt x="86" y="0"/>
                      <a:pt x="87" y="0"/>
                      <a:pt x="87" y="1"/>
                    </a:cubicBezTo>
                    <a:cubicBezTo>
                      <a:pt x="88" y="3"/>
                      <a:pt x="88" y="5"/>
                      <a:pt x="88" y="7"/>
                    </a:cubicBezTo>
                    <a:cubicBezTo>
                      <a:pt x="88" y="11"/>
                      <a:pt x="92" y="13"/>
                      <a:pt x="92" y="17"/>
                    </a:cubicBezTo>
                    <a:cubicBezTo>
                      <a:pt x="92" y="22"/>
                      <a:pt x="88" y="22"/>
                      <a:pt x="88" y="26"/>
                    </a:cubicBezTo>
                    <a:cubicBezTo>
                      <a:pt x="88" y="26"/>
                      <a:pt x="88" y="27"/>
                      <a:pt x="88" y="28"/>
                    </a:cubicBezTo>
                    <a:cubicBezTo>
                      <a:pt x="87" y="28"/>
                      <a:pt x="86" y="28"/>
                      <a:pt x="85" y="28"/>
                    </a:cubicBezTo>
                    <a:cubicBezTo>
                      <a:pt x="83" y="29"/>
                      <a:pt x="83" y="38"/>
                      <a:pt x="83" y="41"/>
                    </a:cubicBezTo>
                    <a:cubicBezTo>
                      <a:pt x="83" y="44"/>
                      <a:pt x="80" y="45"/>
                      <a:pt x="80" y="49"/>
                    </a:cubicBezTo>
                    <a:cubicBezTo>
                      <a:pt x="80" y="52"/>
                      <a:pt x="81" y="53"/>
                      <a:pt x="82" y="55"/>
                    </a:cubicBezTo>
                    <a:cubicBezTo>
                      <a:pt x="78" y="56"/>
                      <a:pt x="78" y="59"/>
                      <a:pt x="75" y="60"/>
                    </a:cubicBezTo>
                    <a:cubicBezTo>
                      <a:pt x="74" y="58"/>
                      <a:pt x="75" y="58"/>
                      <a:pt x="75" y="56"/>
                    </a:cubicBezTo>
                    <a:cubicBezTo>
                      <a:pt x="71" y="58"/>
                      <a:pt x="69" y="59"/>
                      <a:pt x="67" y="63"/>
                    </a:cubicBezTo>
                    <a:cubicBezTo>
                      <a:pt x="67" y="63"/>
                      <a:pt x="66" y="62"/>
                      <a:pt x="66" y="61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1" y="63"/>
                      <a:pt x="60" y="65"/>
                      <a:pt x="57" y="65"/>
                    </a:cubicBezTo>
                    <a:cubicBezTo>
                      <a:pt x="51" y="65"/>
                      <a:pt x="52" y="60"/>
                      <a:pt x="49" y="60"/>
                    </a:cubicBezTo>
                    <a:cubicBezTo>
                      <a:pt x="48" y="60"/>
                      <a:pt x="47" y="61"/>
                      <a:pt x="47" y="62"/>
                    </a:cubicBezTo>
                    <a:cubicBezTo>
                      <a:pt x="47" y="63"/>
                      <a:pt x="50" y="67"/>
                      <a:pt x="50" y="67"/>
                    </a:cubicBezTo>
                    <a:cubicBezTo>
                      <a:pt x="49" y="67"/>
                      <a:pt x="48" y="67"/>
                      <a:pt x="47" y="67"/>
                    </a:cubicBezTo>
                    <a:cubicBezTo>
                      <a:pt x="45" y="67"/>
                      <a:pt x="42" y="71"/>
                      <a:pt x="40" y="74"/>
                    </a:cubicBezTo>
                    <a:cubicBezTo>
                      <a:pt x="38" y="74"/>
                      <a:pt x="38" y="71"/>
                      <a:pt x="36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Freeform 55"/>
              <p:cNvSpPr>
                <a:spLocks/>
              </p:cNvSpPr>
              <p:nvPr/>
            </p:nvSpPr>
            <p:spPr bwMode="auto">
              <a:xfrm>
                <a:off x="7178326" y="2116600"/>
                <a:ext cx="112768" cy="95419"/>
              </a:xfrm>
              <a:custGeom>
                <a:avLst/>
                <a:gdLst>
                  <a:gd name="T0" fmla="*/ 6 w 46"/>
                  <a:gd name="T1" fmla="*/ 21 h 39"/>
                  <a:gd name="T2" fmla="*/ 9 w 46"/>
                  <a:gd name="T3" fmla="*/ 21 h 39"/>
                  <a:gd name="T4" fmla="*/ 16 w 46"/>
                  <a:gd name="T5" fmla="*/ 6 h 39"/>
                  <a:gd name="T6" fmla="*/ 14 w 46"/>
                  <a:gd name="T7" fmla="*/ 3 h 39"/>
                  <a:gd name="T8" fmla="*/ 16 w 46"/>
                  <a:gd name="T9" fmla="*/ 0 h 39"/>
                  <a:gd name="T10" fmla="*/ 39 w 46"/>
                  <a:gd name="T11" fmla="*/ 14 h 39"/>
                  <a:gd name="T12" fmla="*/ 45 w 46"/>
                  <a:gd name="T13" fmla="*/ 13 h 39"/>
                  <a:gd name="T14" fmla="*/ 43 w 46"/>
                  <a:gd name="T15" fmla="*/ 17 h 39"/>
                  <a:gd name="T16" fmla="*/ 46 w 46"/>
                  <a:gd name="T17" fmla="*/ 21 h 39"/>
                  <a:gd name="T18" fmla="*/ 37 w 46"/>
                  <a:gd name="T19" fmla="*/ 23 h 39"/>
                  <a:gd name="T20" fmla="*/ 27 w 46"/>
                  <a:gd name="T21" fmla="*/ 33 h 39"/>
                  <a:gd name="T22" fmla="*/ 15 w 46"/>
                  <a:gd name="T23" fmla="*/ 27 h 39"/>
                  <a:gd name="T24" fmla="*/ 13 w 46"/>
                  <a:gd name="T25" fmla="*/ 29 h 39"/>
                  <a:gd name="T26" fmla="*/ 4 w 46"/>
                  <a:gd name="T27" fmla="*/ 31 h 39"/>
                  <a:gd name="T28" fmla="*/ 10 w 46"/>
                  <a:gd name="T29" fmla="*/ 35 h 39"/>
                  <a:gd name="T30" fmla="*/ 3 w 46"/>
                  <a:gd name="T31" fmla="*/ 39 h 39"/>
                  <a:gd name="T32" fmla="*/ 1 w 46"/>
                  <a:gd name="T33" fmla="*/ 39 h 39"/>
                  <a:gd name="T34" fmla="*/ 1 w 46"/>
                  <a:gd name="T35" fmla="*/ 33 h 39"/>
                  <a:gd name="T36" fmla="*/ 0 w 46"/>
                  <a:gd name="T37" fmla="*/ 30 h 39"/>
                  <a:gd name="T38" fmla="*/ 5 w 46"/>
                  <a:gd name="T39" fmla="*/ 23 h 39"/>
                  <a:gd name="T40" fmla="*/ 5 w 46"/>
                  <a:gd name="T41" fmla="*/ 20 h 39"/>
                  <a:gd name="T42" fmla="*/ 7 w 46"/>
                  <a:gd name="T43" fmla="*/ 22 h 39"/>
                  <a:gd name="T44" fmla="*/ 6 w 46"/>
                  <a:gd name="T45" fmla="*/ 2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39">
                    <a:moveTo>
                      <a:pt x="6" y="21"/>
                    </a:moveTo>
                    <a:cubicBezTo>
                      <a:pt x="7" y="21"/>
                      <a:pt x="8" y="21"/>
                      <a:pt x="9" y="21"/>
                    </a:cubicBezTo>
                    <a:cubicBezTo>
                      <a:pt x="14" y="21"/>
                      <a:pt x="16" y="10"/>
                      <a:pt x="16" y="6"/>
                    </a:cubicBezTo>
                    <a:cubicBezTo>
                      <a:pt x="16" y="5"/>
                      <a:pt x="14" y="5"/>
                      <a:pt x="14" y="3"/>
                    </a:cubicBezTo>
                    <a:cubicBezTo>
                      <a:pt x="14" y="1"/>
                      <a:pt x="16" y="1"/>
                      <a:pt x="16" y="0"/>
                    </a:cubicBezTo>
                    <a:cubicBezTo>
                      <a:pt x="24" y="5"/>
                      <a:pt x="27" y="14"/>
                      <a:pt x="39" y="14"/>
                    </a:cubicBezTo>
                    <a:cubicBezTo>
                      <a:pt x="41" y="14"/>
                      <a:pt x="43" y="12"/>
                      <a:pt x="45" y="13"/>
                    </a:cubicBezTo>
                    <a:cubicBezTo>
                      <a:pt x="44" y="15"/>
                      <a:pt x="43" y="15"/>
                      <a:pt x="43" y="17"/>
                    </a:cubicBezTo>
                    <a:cubicBezTo>
                      <a:pt x="43" y="19"/>
                      <a:pt x="45" y="20"/>
                      <a:pt x="46" y="21"/>
                    </a:cubicBezTo>
                    <a:cubicBezTo>
                      <a:pt x="44" y="22"/>
                      <a:pt x="42" y="23"/>
                      <a:pt x="37" y="23"/>
                    </a:cubicBezTo>
                    <a:cubicBezTo>
                      <a:pt x="31" y="23"/>
                      <a:pt x="29" y="30"/>
                      <a:pt x="27" y="33"/>
                    </a:cubicBezTo>
                    <a:cubicBezTo>
                      <a:pt x="22" y="30"/>
                      <a:pt x="20" y="30"/>
                      <a:pt x="15" y="27"/>
                    </a:cubicBezTo>
                    <a:cubicBezTo>
                      <a:pt x="14" y="27"/>
                      <a:pt x="13" y="28"/>
                      <a:pt x="13" y="29"/>
                    </a:cubicBezTo>
                    <a:cubicBezTo>
                      <a:pt x="9" y="29"/>
                      <a:pt x="4" y="26"/>
                      <a:pt x="4" y="31"/>
                    </a:cubicBezTo>
                    <a:cubicBezTo>
                      <a:pt x="4" y="34"/>
                      <a:pt x="8" y="34"/>
                      <a:pt x="10" y="35"/>
                    </a:cubicBezTo>
                    <a:cubicBezTo>
                      <a:pt x="7" y="38"/>
                      <a:pt x="5" y="37"/>
                      <a:pt x="3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8"/>
                      <a:pt x="1" y="33"/>
                      <a:pt x="1" y="33"/>
                    </a:cubicBezTo>
                    <a:cubicBezTo>
                      <a:pt x="1" y="32"/>
                      <a:pt x="0" y="31"/>
                      <a:pt x="0" y="30"/>
                    </a:cubicBezTo>
                    <a:cubicBezTo>
                      <a:pt x="0" y="27"/>
                      <a:pt x="4" y="25"/>
                      <a:pt x="5" y="23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1"/>
                      <a:pt x="6" y="21"/>
                      <a:pt x="7" y="22"/>
                    </a:cubicBezTo>
                    <a:lnTo>
                      <a:pt x="6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Freeform 56"/>
              <p:cNvSpPr>
                <a:spLocks/>
              </p:cNvSpPr>
              <p:nvPr/>
            </p:nvSpPr>
            <p:spPr bwMode="auto">
              <a:xfrm>
                <a:off x="7288615" y="2137666"/>
                <a:ext cx="19827" cy="19827"/>
              </a:xfrm>
              <a:custGeom>
                <a:avLst/>
                <a:gdLst>
                  <a:gd name="T0" fmla="*/ 7 w 8"/>
                  <a:gd name="T1" fmla="*/ 0 h 8"/>
                  <a:gd name="T2" fmla="*/ 8 w 8"/>
                  <a:gd name="T3" fmla="*/ 2 h 8"/>
                  <a:gd name="T4" fmla="*/ 1 w 8"/>
                  <a:gd name="T5" fmla="*/ 8 h 8"/>
                  <a:gd name="T6" fmla="*/ 1 w 8"/>
                  <a:gd name="T7" fmla="*/ 5 h 8"/>
                  <a:gd name="T8" fmla="*/ 8 w 8"/>
                  <a:gd name="T9" fmla="*/ 1 h 8"/>
                  <a:gd name="T10" fmla="*/ 7 w 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4" y="8"/>
                      <a:pt x="1" y="8"/>
                    </a:cubicBezTo>
                    <a:cubicBezTo>
                      <a:pt x="0" y="8"/>
                      <a:pt x="0" y="6"/>
                      <a:pt x="1" y="5"/>
                    </a:cubicBezTo>
                    <a:cubicBezTo>
                      <a:pt x="2" y="3"/>
                      <a:pt x="5" y="1"/>
                      <a:pt x="8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57"/>
              <p:cNvSpPr>
                <a:spLocks/>
              </p:cNvSpPr>
              <p:nvPr/>
            </p:nvSpPr>
            <p:spPr bwMode="auto">
              <a:xfrm>
                <a:off x="7327030" y="2114122"/>
                <a:ext cx="27262" cy="19827"/>
              </a:xfrm>
              <a:custGeom>
                <a:avLst/>
                <a:gdLst>
                  <a:gd name="T0" fmla="*/ 11 w 11"/>
                  <a:gd name="T1" fmla="*/ 2 h 8"/>
                  <a:gd name="T2" fmla="*/ 1 w 11"/>
                  <a:gd name="T3" fmla="*/ 8 h 8"/>
                  <a:gd name="T4" fmla="*/ 1 w 11"/>
                  <a:gd name="T5" fmla="*/ 6 h 8"/>
                  <a:gd name="T6" fmla="*/ 7 w 11"/>
                  <a:gd name="T7" fmla="*/ 0 h 8"/>
                  <a:gd name="T8" fmla="*/ 11 w 11"/>
                  <a:gd name="T9" fmla="*/ 0 h 8"/>
                  <a:gd name="T10" fmla="*/ 11 w 11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11" y="2"/>
                    </a:moveTo>
                    <a:cubicBezTo>
                      <a:pt x="5" y="2"/>
                      <a:pt x="5" y="8"/>
                      <a:pt x="1" y="8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6"/>
                      <a:pt x="3" y="0"/>
                      <a:pt x="7" y="0"/>
                    </a:cubicBezTo>
                    <a:cubicBezTo>
                      <a:pt x="9" y="0"/>
                      <a:pt x="10" y="0"/>
                      <a:pt x="11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58"/>
              <p:cNvSpPr>
                <a:spLocks/>
              </p:cNvSpPr>
              <p:nvPr/>
            </p:nvSpPr>
            <p:spPr bwMode="auto">
              <a:xfrm>
                <a:off x="7376598" y="2094294"/>
                <a:ext cx="12392" cy="14870"/>
              </a:xfrm>
              <a:custGeom>
                <a:avLst/>
                <a:gdLst>
                  <a:gd name="T0" fmla="*/ 0 w 5"/>
                  <a:gd name="T1" fmla="*/ 4 h 6"/>
                  <a:gd name="T2" fmla="*/ 1 w 5"/>
                  <a:gd name="T3" fmla="*/ 2 h 6"/>
                  <a:gd name="T4" fmla="*/ 5 w 5"/>
                  <a:gd name="T5" fmla="*/ 0 h 6"/>
                  <a:gd name="T6" fmla="*/ 0 w 5"/>
                  <a:gd name="T7" fmla="*/ 6 h 6"/>
                  <a:gd name="T8" fmla="*/ 0 w 5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cubicBezTo>
                      <a:pt x="1" y="4"/>
                      <a:pt x="0" y="2"/>
                      <a:pt x="1" y="2"/>
                    </a:cubicBezTo>
                    <a:cubicBezTo>
                      <a:pt x="1" y="0"/>
                      <a:pt x="5" y="0"/>
                      <a:pt x="5" y="0"/>
                    </a:cubicBezTo>
                    <a:cubicBezTo>
                      <a:pt x="5" y="2"/>
                      <a:pt x="3" y="6"/>
                      <a:pt x="0" y="6"/>
                    </a:cubicBezTo>
                    <a:cubicBezTo>
                      <a:pt x="0" y="6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59"/>
              <p:cNvSpPr>
                <a:spLocks/>
              </p:cNvSpPr>
              <p:nvPr/>
            </p:nvSpPr>
            <p:spPr bwMode="auto">
              <a:xfrm>
                <a:off x="7213024" y="1878673"/>
                <a:ext cx="55764" cy="220578"/>
              </a:xfrm>
              <a:custGeom>
                <a:avLst/>
                <a:gdLst>
                  <a:gd name="T0" fmla="*/ 17 w 23"/>
                  <a:gd name="T1" fmla="*/ 55 h 90"/>
                  <a:gd name="T2" fmla="*/ 9 w 23"/>
                  <a:gd name="T3" fmla="*/ 72 h 90"/>
                  <a:gd name="T4" fmla="*/ 17 w 23"/>
                  <a:gd name="T5" fmla="*/ 86 h 90"/>
                  <a:gd name="T6" fmla="*/ 16 w 23"/>
                  <a:gd name="T7" fmla="*/ 87 h 90"/>
                  <a:gd name="T8" fmla="*/ 13 w 23"/>
                  <a:gd name="T9" fmla="*/ 84 h 90"/>
                  <a:gd name="T10" fmla="*/ 11 w 23"/>
                  <a:gd name="T11" fmla="*/ 84 h 90"/>
                  <a:gd name="T12" fmla="*/ 4 w 23"/>
                  <a:gd name="T13" fmla="*/ 90 h 90"/>
                  <a:gd name="T14" fmla="*/ 4 w 23"/>
                  <a:gd name="T15" fmla="*/ 82 h 90"/>
                  <a:gd name="T16" fmla="*/ 5 w 23"/>
                  <a:gd name="T17" fmla="*/ 69 h 90"/>
                  <a:gd name="T18" fmla="*/ 3 w 23"/>
                  <a:gd name="T19" fmla="*/ 61 h 90"/>
                  <a:gd name="T20" fmla="*/ 4 w 23"/>
                  <a:gd name="T21" fmla="*/ 52 h 90"/>
                  <a:gd name="T22" fmla="*/ 4 w 23"/>
                  <a:gd name="T23" fmla="*/ 35 h 90"/>
                  <a:gd name="T24" fmla="*/ 0 w 23"/>
                  <a:gd name="T25" fmla="*/ 25 h 90"/>
                  <a:gd name="T26" fmla="*/ 6 w 23"/>
                  <a:gd name="T27" fmla="*/ 10 h 90"/>
                  <a:gd name="T28" fmla="*/ 7 w 23"/>
                  <a:gd name="T29" fmla="*/ 6 h 90"/>
                  <a:gd name="T30" fmla="*/ 7 w 23"/>
                  <a:gd name="T31" fmla="*/ 0 h 90"/>
                  <a:gd name="T32" fmla="*/ 9 w 23"/>
                  <a:gd name="T33" fmla="*/ 0 h 90"/>
                  <a:gd name="T34" fmla="*/ 13 w 23"/>
                  <a:gd name="T35" fmla="*/ 13 h 90"/>
                  <a:gd name="T36" fmla="*/ 14 w 23"/>
                  <a:gd name="T37" fmla="*/ 24 h 90"/>
                  <a:gd name="T38" fmla="*/ 14 w 23"/>
                  <a:gd name="T39" fmla="*/ 31 h 90"/>
                  <a:gd name="T40" fmla="*/ 16 w 23"/>
                  <a:gd name="T41" fmla="*/ 39 h 90"/>
                  <a:gd name="T42" fmla="*/ 23 w 23"/>
                  <a:gd name="T43" fmla="*/ 59 h 90"/>
                  <a:gd name="T44" fmla="*/ 17 w 23"/>
                  <a:gd name="T45" fmla="*/ 5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0">
                    <a:moveTo>
                      <a:pt x="17" y="55"/>
                    </a:moveTo>
                    <a:cubicBezTo>
                      <a:pt x="10" y="55"/>
                      <a:pt x="9" y="64"/>
                      <a:pt x="9" y="72"/>
                    </a:cubicBezTo>
                    <a:cubicBezTo>
                      <a:pt x="9" y="78"/>
                      <a:pt x="15" y="81"/>
                      <a:pt x="17" y="86"/>
                    </a:cubicBezTo>
                    <a:cubicBezTo>
                      <a:pt x="17" y="86"/>
                      <a:pt x="17" y="87"/>
                      <a:pt x="16" y="87"/>
                    </a:cubicBezTo>
                    <a:cubicBezTo>
                      <a:pt x="15" y="87"/>
                      <a:pt x="14" y="85"/>
                      <a:pt x="13" y="84"/>
                    </a:cubicBezTo>
                    <a:cubicBezTo>
                      <a:pt x="13" y="84"/>
                      <a:pt x="11" y="84"/>
                      <a:pt x="11" y="84"/>
                    </a:cubicBezTo>
                    <a:cubicBezTo>
                      <a:pt x="7" y="84"/>
                      <a:pt x="7" y="90"/>
                      <a:pt x="4" y="90"/>
                    </a:cubicBezTo>
                    <a:cubicBezTo>
                      <a:pt x="3" y="90"/>
                      <a:pt x="4" y="83"/>
                      <a:pt x="4" y="82"/>
                    </a:cubicBezTo>
                    <a:cubicBezTo>
                      <a:pt x="4" y="77"/>
                      <a:pt x="5" y="73"/>
                      <a:pt x="5" y="69"/>
                    </a:cubicBezTo>
                    <a:cubicBezTo>
                      <a:pt x="5" y="65"/>
                      <a:pt x="3" y="64"/>
                      <a:pt x="3" y="61"/>
                    </a:cubicBezTo>
                    <a:cubicBezTo>
                      <a:pt x="3" y="56"/>
                      <a:pt x="4" y="55"/>
                      <a:pt x="4" y="52"/>
                    </a:cubicBezTo>
                    <a:cubicBezTo>
                      <a:pt x="4" y="44"/>
                      <a:pt x="4" y="42"/>
                      <a:pt x="4" y="35"/>
                    </a:cubicBezTo>
                    <a:cubicBezTo>
                      <a:pt x="4" y="31"/>
                      <a:pt x="0" y="29"/>
                      <a:pt x="0" y="25"/>
                    </a:cubicBezTo>
                    <a:cubicBezTo>
                      <a:pt x="0" y="19"/>
                      <a:pt x="2" y="11"/>
                      <a:pt x="6" y="10"/>
                    </a:cubicBezTo>
                    <a:cubicBezTo>
                      <a:pt x="6" y="8"/>
                      <a:pt x="7" y="8"/>
                      <a:pt x="7" y="6"/>
                    </a:cubicBezTo>
                    <a:cubicBezTo>
                      <a:pt x="7" y="3"/>
                      <a:pt x="7" y="3"/>
                      <a:pt x="7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6"/>
                      <a:pt x="12" y="10"/>
                      <a:pt x="13" y="13"/>
                    </a:cubicBezTo>
                    <a:cubicBezTo>
                      <a:pt x="14" y="17"/>
                      <a:pt x="12" y="20"/>
                      <a:pt x="14" y="24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3" y="34"/>
                      <a:pt x="15" y="37"/>
                      <a:pt x="16" y="39"/>
                    </a:cubicBezTo>
                    <a:cubicBezTo>
                      <a:pt x="18" y="46"/>
                      <a:pt x="22" y="52"/>
                      <a:pt x="23" y="59"/>
                    </a:cubicBezTo>
                    <a:cubicBezTo>
                      <a:pt x="22" y="57"/>
                      <a:pt x="20" y="55"/>
                      <a:pt x="17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60"/>
              <p:cNvSpPr>
                <a:spLocks/>
              </p:cNvSpPr>
              <p:nvPr/>
            </p:nvSpPr>
            <p:spPr bwMode="auto">
              <a:xfrm>
                <a:off x="5405029" y="1117804"/>
                <a:ext cx="351933" cy="256515"/>
              </a:xfrm>
              <a:custGeom>
                <a:avLst/>
                <a:gdLst>
                  <a:gd name="T0" fmla="*/ 50 w 144"/>
                  <a:gd name="T1" fmla="*/ 104 h 105"/>
                  <a:gd name="T2" fmla="*/ 33 w 144"/>
                  <a:gd name="T3" fmla="*/ 85 h 105"/>
                  <a:gd name="T4" fmla="*/ 68 w 144"/>
                  <a:gd name="T5" fmla="*/ 43 h 105"/>
                  <a:gd name="T6" fmla="*/ 82 w 144"/>
                  <a:gd name="T7" fmla="*/ 35 h 105"/>
                  <a:gd name="T8" fmla="*/ 88 w 144"/>
                  <a:gd name="T9" fmla="*/ 29 h 105"/>
                  <a:gd name="T10" fmla="*/ 115 w 144"/>
                  <a:gd name="T11" fmla="*/ 22 h 105"/>
                  <a:gd name="T12" fmla="*/ 144 w 144"/>
                  <a:gd name="T13" fmla="*/ 7 h 105"/>
                  <a:gd name="T14" fmla="*/ 132 w 144"/>
                  <a:gd name="T15" fmla="*/ 0 h 105"/>
                  <a:gd name="T16" fmla="*/ 89 w 144"/>
                  <a:gd name="T17" fmla="*/ 16 h 105"/>
                  <a:gd name="T18" fmla="*/ 81 w 144"/>
                  <a:gd name="T19" fmla="*/ 13 h 105"/>
                  <a:gd name="T20" fmla="*/ 72 w 144"/>
                  <a:gd name="T21" fmla="*/ 16 h 105"/>
                  <a:gd name="T22" fmla="*/ 46 w 144"/>
                  <a:gd name="T23" fmla="*/ 30 h 105"/>
                  <a:gd name="T24" fmla="*/ 34 w 144"/>
                  <a:gd name="T25" fmla="*/ 32 h 105"/>
                  <a:gd name="T26" fmla="*/ 31 w 144"/>
                  <a:gd name="T27" fmla="*/ 35 h 105"/>
                  <a:gd name="T28" fmla="*/ 33 w 144"/>
                  <a:gd name="T29" fmla="*/ 40 h 105"/>
                  <a:gd name="T30" fmla="*/ 19 w 144"/>
                  <a:gd name="T31" fmla="*/ 57 h 105"/>
                  <a:gd name="T32" fmla="*/ 23 w 144"/>
                  <a:gd name="T33" fmla="*/ 63 h 105"/>
                  <a:gd name="T34" fmla="*/ 9 w 144"/>
                  <a:gd name="T35" fmla="*/ 71 h 105"/>
                  <a:gd name="T36" fmla="*/ 9 w 144"/>
                  <a:gd name="T37" fmla="*/ 76 h 105"/>
                  <a:gd name="T38" fmla="*/ 0 w 144"/>
                  <a:gd name="T39" fmla="*/ 87 h 105"/>
                  <a:gd name="T40" fmla="*/ 6 w 144"/>
                  <a:gd name="T41" fmla="*/ 93 h 105"/>
                  <a:gd name="T42" fmla="*/ 14 w 144"/>
                  <a:gd name="T43" fmla="*/ 93 h 105"/>
                  <a:gd name="T44" fmla="*/ 19 w 144"/>
                  <a:gd name="T45" fmla="*/ 103 h 105"/>
                  <a:gd name="T46" fmla="*/ 26 w 144"/>
                  <a:gd name="T47" fmla="*/ 103 h 105"/>
                  <a:gd name="T48" fmla="*/ 28 w 144"/>
                  <a:gd name="T49" fmla="*/ 105 h 105"/>
                  <a:gd name="T50" fmla="*/ 50 w 144"/>
                  <a:gd name="T51" fmla="*/ 105 h 105"/>
                  <a:gd name="T52" fmla="*/ 47 w 144"/>
                  <a:gd name="T53" fmla="*/ 101 h 105"/>
                  <a:gd name="T54" fmla="*/ 50 w 144"/>
                  <a:gd name="T5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4" h="105">
                    <a:moveTo>
                      <a:pt x="50" y="104"/>
                    </a:moveTo>
                    <a:cubicBezTo>
                      <a:pt x="44" y="98"/>
                      <a:pt x="33" y="96"/>
                      <a:pt x="33" y="85"/>
                    </a:cubicBezTo>
                    <a:cubicBezTo>
                      <a:pt x="33" y="66"/>
                      <a:pt x="53" y="47"/>
                      <a:pt x="68" y="43"/>
                    </a:cubicBezTo>
                    <a:cubicBezTo>
                      <a:pt x="73" y="42"/>
                      <a:pt x="75" y="35"/>
                      <a:pt x="82" y="35"/>
                    </a:cubicBezTo>
                    <a:cubicBezTo>
                      <a:pt x="85" y="35"/>
                      <a:pt x="86" y="30"/>
                      <a:pt x="88" y="29"/>
                    </a:cubicBezTo>
                    <a:cubicBezTo>
                      <a:pt x="97" y="24"/>
                      <a:pt x="105" y="27"/>
                      <a:pt x="115" y="22"/>
                    </a:cubicBezTo>
                    <a:cubicBezTo>
                      <a:pt x="122" y="18"/>
                      <a:pt x="144" y="17"/>
                      <a:pt x="144" y="7"/>
                    </a:cubicBezTo>
                    <a:cubicBezTo>
                      <a:pt x="144" y="4"/>
                      <a:pt x="136" y="0"/>
                      <a:pt x="132" y="0"/>
                    </a:cubicBezTo>
                    <a:cubicBezTo>
                      <a:pt x="118" y="0"/>
                      <a:pt x="105" y="16"/>
                      <a:pt x="89" y="16"/>
                    </a:cubicBezTo>
                    <a:cubicBezTo>
                      <a:pt x="86" y="16"/>
                      <a:pt x="84" y="13"/>
                      <a:pt x="81" y="13"/>
                    </a:cubicBezTo>
                    <a:cubicBezTo>
                      <a:pt x="75" y="13"/>
                      <a:pt x="75" y="16"/>
                      <a:pt x="72" y="16"/>
                    </a:cubicBezTo>
                    <a:cubicBezTo>
                      <a:pt x="61" y="16"/>
                      <a:pt x="53" y="30"/>
                      <a:pt x="46" y="30"/>
                    </a:cubicBezTo>
                    <a:cubicBezTo>
                      <a:pt x="42" y="30"/>
                      <a:pt x="39" y="32"/>
                      <a:pt x="34" y="32"/>
                    </a:cubicBezTo>
                    <a:cubicBezTo>
                      <a:pt x="32" y="32"/>
                      <a:pt x="31" y="33"/>
                      <a:pt x="31" y="35"/>
                    </a:cubicBezTo>
                    <a:cubicBezTo>
                      <a:pt x="31" y="36"/>
                      <a:pt x="33" y="37"/>
                      <a:pt x="33" y="40"/>
                    </a:cubicBezTo>
                    <a:cubicBezTo>
                      <a:pt x="33" y="48"/>
                      <a:pt x="19" y="52"/>
                      <a:pt x="19" y="57"/>
                    </a:cubicBezTo>
                    <a:cubicBezTo>
                      <a:pt x="19" y="59"/>
                      <a:pt x="23" y="60"/>
                      <a:pt x="23" y="63"/>
                    </a:cubicBezTo>
                    <a:cubicBezTo>
                      <a:pt x="18" y="64"/>
                      <a:pt x="9" y="66"/>
                      <a:pt x="9" y="71"/>
                    </a:cubicBezTo>
                    <a:cubicBezTo>
                      <a:pt x="9" y="74"/>
                      <a:pt x="9" y="76"/>
                      <a:pt x="9" y="76"/>
                    </a:cubicBezTo>
                    <a:cubicBezTo>
                      <a:pt x="9" y="81"/>
                      <a:pt x="0" y="80"/>
                      <a:pt x="0" y="87"/>
                    </a:cubicBezTo>
                    <a:cubicBezTo>
                      <a:pt x="0" y="91"/>
                      <a:pt x="6" y="93"/>
                      <a:pt x="6" y="93"/>
                    </a:cubicBezTo>
                    <a:cubicBezTo>
                      <a:pt x="6" y="93"/>
                      <a:pt x="13" y="93"/>
                      <a:pt x="14" y="93"/>
                    </a:cubicBezTo>
                    <a:cubicBezTo>
                      <a:pt x="19" y="94"/>
                      <a:pt x="17" y="99"/>
                      <a:pt x="19" y="103"/>
                    </a:cubicBezTo>
                    <a:cubicBezTo>
                      <a:pt x="19" y="104"/>
                      <a:pt x="24" y="103"/>
                      <a:pt x="26" y="103"/>
                    </a:cubicBezTo>
                    <a:cubicBezTo>
                      <a:pt x="27" y="103"/>
                      <a:pt x="27" y="105"/>
                      <a:pt x="28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49" y="103"/>
                      <a:pt x="48" y="102"/>
                      <a:pt x="47" y="101"/>
                    </a:cubicBezTo>
                    <a:lnTo>
                      <a:pt x="50" y="1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63"/>
              <p:cNvSpPr>
                <a:spLocks/>
              </p:cNvSpPr>
              <p:nvPr/>
            </p:nvSpPr>
            <p:spPr bwMode="auto">
              <a:xfrm>
                <a:off x="4774275" y="1093020"/>
                <a:ext cx="3404087" cy="1265225"/>
              </a:xfrm>
              <a:custGeom>
                <a:avLst/>
                <a:gdLst>
                  <a:gd name="T0" fmla="*/ 986 w 1392"/>
                  <a:gd name="T1" fmla="*/ 380 h 517"/>
                  <a:gd name="T2" fmla="*/ 950 w 1392"/>
                  <a:gd name="T3" fmla="*/ 315 h 517"/>
                  <a:gd name="T4" fmla="*/ 1084 w 1392"/>
                  <a:gd name="T5" fmla="*/ 265 h 517"/>
                  <a:gd name="T6" fmla="*/ 1174 w 1392"/>
                  <a:gd name="T7" fmla="*/ 225 h 517"/>
                  <a:gd name="T8" fmla="*/ 1112 w 1392"/>
                  <a:gd name="T9" fmla="*/ 302 h 517"/>
                  <a:gd name="T10" fmla="*/ 1167 w 1392"/>
                  <a:gd name="T11" fmla="*/ 294 h 517"/>
                  <a:gd name="T12" fmla="*/ 1294 w 1392"/>
                  <a:gd name="T13" fmla="*/ 203 h 517"/>
                  <a:gd name="T14" fmla="*/ 1375 w 1392"/>
                  <a:gd name="T15" fmla="*/ 186 h 517"/>
                  <a:gd name="T16" fmla="*/ 1231 w 1392"/>
                  <a:gd name="T17" fmla="*/ 126 h 517"/>
                  <a:gd name="T18" fmla="*/ 1081 w 1392"/>
                  <a:gd name="T19" fmla="*/ 103 h 517"/>
                  <a:gd name="T20" fmla="*/ 934 w 1392"/>
                  <a:gd name="T21" fmla="*/ 101 h 517"/>
                  <a:gd name="T22" fmla="*/ 855 w 1392"/>
                  <a:gd name="T23" fmla="*/ 63 h 517"/>
                  <a:gd name="T24" fmla="*/ 718 w 1392"/>
                  <a:gd name="T25" fmla="*/ 67 h 517"/>
                  <a:gd name="T26" fmla="*/ 662 w 1392"/>
                  <a:gd name="T27" fmla="*/ 17 h 517"/>
                  <a:gd name="T28" fmla="*/ 494 w 1392"/>
                  <a:gd name="T29" fmla="*/ 76 h 517"/>
                  <a:gd name="T30" fmla="*/ 435 w 1392"/>
                  <a:gd name="T31" fmla="*/ 96 h 517"/>
                  <a:gd name="T32" fmla="*/ 419 w 1392"/>
                  <a:gd name="T33" fmla="*/ 78 h 517"/>
                  <a:gd name="T34" fmla="*/ 333 w 1392"/>
                  <a:gd name="T35" fmla="*/ 134 h 517"/>
                  <a:gd name="T36" fmla="*/ 210 w 1392"/>
                  <a:gd name="T37" fmla="*/ 160 h 517"/>
                  <a:gd name="T38" fmla="*/ 139 w 1392"/>
                  <a:gd name="T39" fmla="*/ 192 h 517"/>
                  <a:gd name="T40" fmla="*/ 149 w 1392"/>
                  <a:gd name="T41" fmla="*/ 147 h 517"/>
                  <a:gd name="T42" fmla="*/ 83 w 1392"/>
                  <a:gd name="T43" fmla="*/ 153 h 517"/>
                  <a:gd name="T44" fmla="*/ 89 w 1392"/>
                  <a:gd name="T45" fmla="*/ 202 h 517"/>
                  <a:gd name="T46" fmla="*/ 76 w 1392"/>
                  <a:gd name="T47" fmla="*/ 256 h 517"/>
                  <a:gd name="T48" fmla="*/ 33 w 1392"/>
                  <a:gd name="T49" fmla="*/ 289 h 517"/>
                  <a:gd name="T50" fmla="*/ 11 w 1392"/>
                  <a:gd name="T51" fmla="*/ 321 h 517"/>
                  <a:gd name="T52" fmla="*/ 36 w 1392"/>
                  <a:gd name="T53" fmla="*/ 363 h 517"/>
                  <a:gd name="T54" fmla="*/ 57 w 1392"/>
                  <a:gd name="T55" fmla="*/ 388 h 517"/>
                  <a:gd name="T56" fmla="*/ 73 w 1392"/>
                  <a:gd name="T57" fmla="*/ 419 h 517"/>
                  <a:gd name="T58" fmla="*/ 136 w 1392"/>
                  <a:gd name="T59" fmla="*/ 420 h 517"/>
                  <a:gd name="T60" fmla="*/ 147 w 1392"/>
                  <a:gd name="T61" fmla="*/ 407 h 517"/>
                  <a:gd name="T62" fmla="*/ 185 w 1392"/>
                  <a:gd name="T63" fmla="*/ 456 h 517"/>
                  <a:gd name="T64" fmla="*/ 228 w 1392"/>
                  <a:gd name="T65" fmla="*/ 476 h 517"/>
                  <a:gd name="T66" fmla="*/ 238 w 1392"/>
                  <a:gd name="T67" fmla="*/ 482 h 517"/>
                  <a:gd name="T68" fmla="*/ 228 w 1392"/>
                  <a:gd name="T69" fmla="*/ 412 h 517"/>
                  <a:gd name="T70" fmla="*/ 269 w 1392"/>
                  <a:gd name="T71" fmla="*/ 419 h 517"/>
                  <a:gd name="T72" fmla="*/ 278 w 1392"/>
                  <a:gd name="T73" fmla="*/ 455 h 517"/>
                  <a:gd name="T74" fmla="*/ 279 w 1392"/>
                  <a:gd name="T75" fmla="*/ 485 h 517"/>
                  <a:gd name="T76" fmla="*/ 291 w 1392"/>
                  <a:gd name="T77" fmla="*/ 491 h 517"/>
                  <a:gd name="T78" fmla="*/ 340 w 1392"/>
                  <a:gd name="T79" fmla="*/ 505 h 517"/>
                  <a:gd name="T80" fmla="*/ 364 w 1392"/>
                  <a:gd name="T81" fmla="*/ 507 h 517"/>
                  <a:gd name="T82" fmla="*/ 396 w 1392"/>
                  <a:gd name="T83" fmla="*/ 501 h 517"/>
                  <a:gd name="T84" fmla="*/ 426 w 1392"/>
                  <a:gd name="T85" fmla="*/ 501 h 517"/>
                  <a:gd name="T86" fmla="*/ 441 w 1392"/>
                  <a:gd name="T87" fmla="*/ 486 h 517"/>
                  <a:gd name="T88" fmla="*/ 540 w 1392"/>
                  <a:gd name="T89" fmla="*/ 386 h 517"/>
                  <a:gd name="T90" fmla="*/ 647 w 1392"/>
                  <a:gd name="T91" fmla="*/ 347 h 517"/>
                  <a:gd name="T92" fmla="*/ 797 w 1392"/>
                  <a:gd name="T93" fmla="*/ 370 h 517"/>
                  <a:gd name="T94" fmla="*/ 919 w 1392"/>
                  <a:gd name="T95" fmla="*/ 394 h 517"/>
                  <a:gd name="T96" fmla="*/ 911 w 1392"/>
                  <a:gd name="T97" fmla="*/ 426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2" h="517">
                    <a:moveTo>
                      <a:pt x="910" y="444"/>
                    </a:moveTo>
                    <a:cubicBezTo>
                      <a:pt x="910" y="444"/>
                      <a:pt x="921" y="447"/>
                      <a:pt x="930" y="447"/>
                    </a:cubicBezTo>
                    <a:cubicBezTo>
                      <a:pt x="946" y="447"/>
                      <a:pt x="962" y="413"/>
                      <a:pt x="973" y="401"/>
                    </a:cubicBezTo>
                    <a:cubicBezTo>
                      <a:pt x="978" y="397"/>
                      <a:pt x="984" y="387"/>
                      <a:pt x="986" y="380"/>
                    </a:cubicBezTo>
                    <a:cubicBezTo>
                      <a:pt x="988" y="371"/>
                      <a:pt x="985" y="366"/>
                      <a:pt x="989" y="358"/>
                    </a:cubicBezTo>
                    <a:cubicBezTo>
                      <a:pt x="991" y="355"/>
                      <a:pt x="994" y="349"/>
                      <a:pt x="994" y="342"/>
                    </a:cubicBezTo>
                    <a:cubicBezTo>
                      <a:pt x="994" y="335"/>
                      <a:pt x="982" y="320"/>
                      <a:pt x="976" y="324"/>
                    </a:cubicBezTo>
                    <a:cubicBezTo>
                      <a:pt x="959" y="337"/>
                      <a:pt x="950" y="317"/>
                      <a:pt x="950" y="315"/>
                    </a:cubicBezTo>
                    <a:cubicBezTo>
                      <a:pt x="950" y="307"/>
                      <a:pt x="966" y="298"/>
                      <a:pt x="972" y="292"/>
                    </a:cubicBezTo>
                    <a:cubicBezTo>
                      <a:pt x="981" y="283"/>
                      <a:pt x="992" y="268"/>
                      <a:pt x="1005" y="265"/>
                    </a:cubicBezTo>
                    <a:cubicBezTo>
                      <a:pt x="1016" y="262"/>
                      <a:pt x="1050" y="259"/>
                      <a:pt x="1059" y="259"/>
                    </a:cubicBezTo>
                    <a:cubicBezTo>
                      <a:pt x="1071" y="259"/>
                      <a:pt x="1076" y="265"/>
                      <a:pt x="1084" y="265"/>
                    </a:cubicBezTo>
                    <a:cubicBezTo>
                      <a:pt x="1088" y="265"/>
                      <a:pt x="1090" y="265"/>
                      <a:pt x="1099" y="265"/>
                    </a:cubicBezTo>
                    <a:cubicBezTo>
                      <a:pt x="1104" y="246"/>
                      <a:pt x="1113" y="235"/>
                      <a:pt x="1132" y="235"/>
                    </a:cubicBezTo>
                    <a:cubicBezTo>
                      <a:pt x="1138" y="235"/>
                      <a:pt x="1140" y="233"/>
                      <a:pt x="1150" y="235"/>
                    </a:cubicBezTo>
                    <a:cubicBezTo>
                      <a:pt x="1145" y="239"/>
                      <a:pt x="1143" y="263"/>
                      <a:pt x="1174" y="225"/>
                    </a:cubicBezTo>
                    <a:cubicBezTo>
                      <a:pt x="1177" y="224"/>
                      <a:pt x="1192" y="230"/>
                      <a:pt x="1170" y="245"/>
                    </a:cubicBezTo>
                    <a:cubicBezTo>
                      <a:pt x="1162" y="250"/>
                      <a:pt x="1155" y="247"/>
                      <a:pt x="1150" y="255"/>
                    </a:cubicBezTo>
                    <a:cubicBezTo>
                      <a:pt x="1144" y="264"/>
                      <a:pt x="1138" y="274"/>
                      <a:pt x="1129" y="279"/>
                    </a:cubicBezTo>
                    <a:cubicBezTo>
                      <a:pt x="1122" y="283"/>
                      <a:pt x="1112" y="290"/>
                      <a:pt x="1112" y="302"/>
                    </a:cubicBezTo>
                    <a:cubicBezTo>
                      <a:pt x="1112" y="313"/>
                      <a:pt x="1116" y="348"/>
                      <a:pt x="1124" y="354"/>
                    </a:cubicBezTo>
                    <a:cubicBezTo>
                      <a:pt x="1129" y="345"/>
                      <a:pt x="1133" y="330"/>
                      <a:pt x="1145" y="327"/>
                    </a:cubicBezTo>
                    <a:cubicBezTo>
                      <a:pt x="1144" y="319"/>
                      <a:pt x="1157" y="317"/>
                      <a:pt x="1157" y="311"/>
                    </a:cubicBezTo>
                    <a:cubicBezTo>
                      <a:pt x="1157" y="301"/>
                      <a:pt x="1167" y="299"/>
                      <a:pt x="1167" y="294"/>
                    </a:cubicBezTo>
                    <a:cubicBezTo>
                      <a:pt x="1167" y="290"/>
                      <a:pt x="1164" y="287"/>
                      <a:pt x="1167" y="281"/>
                    </a:cubicBezTo>
                    <a:cubicBezTo>
                      <a:pt x="1190" y="231"/>
                      <a:pt x="1211" y="258"/>
                      <a:pt x="1220" y="258"/>
                    </a:cubicBezTo>
                    <a:cubicBezTo>
                      <a:pt x="1245" y="258"/>
                      <a:pt x="1263" y="225"/>
                      <a:pt x="1286" y="225"/>
                    </a:cubicBezTo>
                    <a:cubicBezTo>
                      <a:pt x="1328" y="224"/>
                      <a:pt x="1294" y="208"/>
                      <a:pt x="1294" y="203"/>
                    </a:cubicBezTo>
                    <a:cubicBezTo>
                      <a:pt x="1294" y="191"/>
                      <a:pt x="1311" y="193"/>
                      <a:pt x="1315" y="186"/>
                    </a:cubicBezTo>
                    <a:cubicBezTo>
                      <a:pt x="1316" y="183"/>
                      <a:pt x="1313" y="176"/>
                      <a:pt x="1319" y="176"/>
                    </a:cubicBezTo>
                    <a:cubicBezTo>
                      <a:pt x="1337" y="176"/>
                      <a:pt x="1352" y="200"/>
                      <a:pt x="1365" y="200"/>
                    </a:cubicBezTo>
                    <a:cubicBezTo>
                      <a:pt x="1371" y="200"/>
                      <a:pt x="1372" y="190"/>
                      <a:pt x="1375" y="186"/>
                    </a:cubicBezTo>
                    <a:cubicBezTo>
                      <a:pt x="1380" y="180"/>
                      <a:pt x="1384" y="181"/>
                      <a:pt x="1392" y="178"/>
                    </a:cubicBezTo>
                    <a:cubicBezTo>
                      <a:pt x="1382" y="165"/>
                      <a:pt x="1348" y="157"/>
                      <a:pt x="1332" y="147"/>
                    </a:cubicBezTo>
                    <a:cubicBezTo>
                      <a:pt x="1309" y="134"/>
                      <a:pt x="1279" y="120"/>
                      <a:pt x="1246" y="120"/>
                    </a:cubicBezTo>
                    <a:cubicBezTo>
                      <a:pt x="1237" y="120"/>
                      <a:pt x="1230" y="122"/>
                      <a:pt x="1231" y="126"/>
                    </a:cubicBezTo>
                    <a:cubicBezTo>
                      <a:pt x="1240" y="154"/>
                      <a:pt x="1218" y="126"/>
                      <a:pt x="1213" y="126"/>
                    </a:cubicBezTo>
                    <a:cubicBezTo>
                      <a:pt x="1147" y="124"/>
                      <a:pt x="1147" y="124"/>
                      <a:pt x="1147" y="124"/>
                    </a:cubicBezTo>
                    <a:cubicBezTo>
                      <a:pt x="1143" y="109"/>
                      <a:pt x="1133" y="104"/>
                      <a:pt x="1114" y="104"/>
                    </a:cubicBezTo>
                    <a:cubicBezTo>
                      <a:pt x="1103" y="104"/>
                      <a:pt x="1087" y="108"/>
                      <a:pt x="1081" y="103"/>
                    </a:cubicBezTo>
                    <a:cubicBezTo>
                      <a:pt x="1075" y="98"/>
                      <a:pt x="1075" y="91"/>
                      <a:pt x="1066" y="88"/>
                    </a:cubicBezTo>
                    <a:cubicBezTo>
                      <a:pt x="1049" y="83"/>
                      <a:pt x="1030" y="78"/>
                      <a:pt x="1008" y="78"/>
                    </a:cubicBezTo>
                    <a:cubicBezTo>
                      <a:pt x="985" y="78"/>
                      <a:pt x="982" y="90"/>
                      <a:pt x="980" y="101"/>
                    </a:cubicBezTo>
                    <a:cubicBezTo>
                      <a:pt x="959" y="101"/>
                      <a:pt x="949" y="101"/>
                      <a:pt x="934" y="101"/>
                    </a:cubicBezTo>
                    <a:cubicBezTo>
                      <a:pt x="926" y="101"/>
                      <a:pt x="925" y="95"/>
                      <a:pt x="916" y="94"/>
                    </a:cubicBezTo>
                    <a:cubicBezTo>
                      <a:pt x="915" y="98"/>
                      <a:pt x="913" y="107"/>
                      <a:pt x="908" y="107"/>
                    </a:cubicBezTo>
                    <a:cubicBezTo>
                      <a:pt x="896" y="107"/>
                      <a:pt x="891" y="92"/>
                      <a:pt x="891" y="84"/>
                    </a:cubicBezTo>
                    <a:cubicBezTo>
                      <a:pt x="891" y="82"/>
                      <a:pt x="914" y="68"/>
                      <a:pt x="855" y="63"/>
                    </a:cubicBezTo>
                    <a:cubicBezTo>
                      <a:pt x="848" y="62"/>
                      <a:pt x="844" y="65"/>
                      <a:pt x="844" y="74"/>
                    </a:cubicBezTo>
                    <a:cubicBezTo>
                      <a:pt x="812" y="74"/>
                      <a:pt x="812" y="74"/>
                      <a:pt x="812" y="74"/>
                    </a:cubicBezTo>
                    <a:cubicBezTo>
                      <a:pt x="803" y="72"/>
                      <a:pt x="753" y="66"/>
                      <a:pt x="747" y="56"/>
                    </a:cubicBezTo>
                    <a:cubicBezTo>
                      <a:pt x="709" y="86"/>
                      <a:pt x="718" y="67"/>
                      <a:pt x="718" y="67"/>
                    </a:cubicBezTo>
                    <a:cubicBezTo>
                      <a:pt x="727" y="56"/>
                      <a:pt x="813" y="32"/>
                      <a:pt x="742" y="15"/>
                    </a:cubicBezTo>
                    <a:cubicBezTo>
                      <a:pt x="712" y="15"/>
                      <a:pt x="712" y="15"/>
                      <a:pt x="712" y="15"/>
                    </a:cubicBezTo>
                    <a:cubicBezTo>
                      <a:pt x="709" y="7"/>
                      <a:pt x="703" y="0"/>
                      <a:pt x="690" y="0"/>
                    </a:cubicBezTo>
                    <a:cubicBezTo>
                      <a:pt x="675" y="0"/>
                      <a:pt x="669" y="11"/>
                      <a:pt x="662" y="17"/>
                    </a:cubicBezTo>
                    <a:cubicBezTo>
                      <a:pt x="656" y="21"/>
                      <a:pt x="619" y="36"/>
                      <a:pt x="622" y="23"/>
                    </a:cubicBezTo>
                    <a:cubicBezTo>
                      <a:pt x="613" y="25"/>
                      <a:pt x="572" y="28"/>
                      <a:pt x="551" y="47"/>
                    </a:cubicBezTo>
                    <a:cubicBezTo>
                      <a:pt x="547" y="51"/>
                      <a:pt x="545" y="63"/>
                      <a:pt x="539" y="63"/>
                    </a:cubicBezTo>
                    <a:cubicBezTo>
                      <a:pt x="529" y="63"/>
                      <a:pt x="494" y="59"/>
                      <a:pt x="494" y="76"/>
                    </a:cubicBezTo>
                    <a:cubicBezTo>
                      <a:pt x="494" y="79"/>
                      <a:pt x="497" y="82"/>
                      <a:pt x="498" y="87"/>
                    </a:cubicBezTo>
                    <a:cubicBezTo>
                      <a:pt x="492" y="91"/>
                      <a:pt x="490" y="87"/>
                      <a:pt x="469" y="87"/>
                    </a:cubicBezTo>
                    <a:cubicBezTo>
                      <a:pt x="452" y="110"/>
                      <a:pt x="454" y="84"/>
                      <a:pt x="450" y="78"/>
                    </a:cubicBezTo>
                    <a:cubicBezTo>
                      <a:pt x="448" y="88"/>
                      <a:pt x="442" y="92"/>
                      <a:pt x="435" y="96"/>
                    </a:cubicBezTo>
                    <a:cubicBezTo>
                      <a:pt x="437" y="104"/>
                      <a:pt x="450" y="112"/>
                      <a:pt x="441" y="122"/>
                    </a:cubicBezTo>
                    <a:cubicBezTo>
                      <a:pt x="435" y="128"/>
                      <a:pt x="452" y="149"/>
                      <a:pt x="443" y="149"/>
                    </a:cubicBezTo>
                    <a:cubicBezTo>
                      <a:pt x="431" y="149"/>
                      <a:pt x="428" y="106"/>
                      <a:pt x="428" y="97"/>
                    </a:cubicBezTo>
                    <a:cubicBezTo>
                      <a:pt x="428" y="87"/>
                      <a:pt x="444" y="83"/>
                      <a:pt x="419" y="78"/>
                    </a:cubicBezTo>
                    <a:cubicBezTo>
                      <a:pt x="407" y="76"/>
                      <a:pt x="383" y="96"/>
                      <a:pt x="383" y="107"/>
                    </a:cubicBezTo>
                    <a:cubicBezTo>
                      <a:pt x="383" y="120"/>
                      <a:pt x="389" y="129"/>
                      <a:pt x="396" y="136"/>
                    </a:cubicBezTo>
                    <a:cubicBezTo>
                      <a:pt x="412" y="161"/>
                      <a:pt x="374" y="133"/>
                      <a:pt x="360" y="129"/>
                    </a:cubicBezTo>
                    <a:cubicBezTo>
                      <a:pt x="321" y="119"/>
                      <a:pt x="333" y="132"/>
                      <a:pt x="333" y="134"/>
                    </a:cubicBezTo>
                    <a:cubicBezTo>
                      <a:pt x="332" y="157"/>
                      <a:pt x="322" y="139"/>
                      <a:pt x="317" y="139"/>
                    </a:cubicBezTo>
                    <a:cubicBezTo>
                      <a:pt x="308" y="139"/>
                      <a:pt x="290" y="151"/>
                      <a:pt x="277" y="144"/>
                    </a:cubicBezTo>
                    <a:cubicBezTo>
                      <a:pt x="271" y="128"/>
                      <a:pt x="228" y="166"/>
                      <a:pt x="217" y="166"/>
                    </a:cubicBezTo>
                    <a:cubicBezTo>
                      <a:pt x="213" y="166"/>
                      <a:pt x="208" y="163"/>
                      <a:pt x="210" y="160"/>
                    </a:cubicBezTo>
                    <a:cubicBezTo>
                      <a:pt x="214" y="149"/>
                      <a:pt x="208" y="124"/>
                      <a:pt x="195" y="162"/>
                    </a:cubicBezTo>
                    <a:cubicBezTo>
                      <a:pt x="195" y="164"/>
                      <a:pt x="200" y="165"/>
                      <a:pt x="200" y="170"/>
                    </a:cubicBezTo>
                    <a:cubicBezTo>
                      <a:pt x="200" y="180"/>
                      <a:pt x="185" y="173"/>
                      <a:pt x="177" y="176"/>
                    </a:cubicBezTo>
                    <a:cubicBezTo>
                      <a:pt x="169" y="179"/>
                      <a:pt x="173" y="206"/>
                      <a:pt x="139" y="192"/>
                    </a:cubicBezTo>
                    <a:cubicBezTo>
                      <a:pt x="139" y="203"/>
                      <a:pt x="139" y="203"/>
                      <a:pt x="139" y="203"/>
                    </a:cubicBezTo>
                    <a:cubicBezTo>
                      <a:pt x="123" y="202"/>
                      <a:pt x="125" y="184"/>
                      <a:pt x="119" y="176"/>
                    </a:cubicBezTo>
                    <a:cubicBezTo>
                      <a:pt x="132" y="176"/>
                      <a:pt x="138" y="176"/>
                      <a:pt x="150" y="179"/>
                    </a:cubicBezTo>
                    <a:cubicBezTo>
                      <a:pt x="166" y="183"/>
                      <a:pt x="198" y="163"/>
                      <a:pt x="149" y="147"/>
                    </a:cubicBezTo>
                    <a:cubicBezTo>
                      <a:pt x="135" y="143"/>
                      <a:pt x="104" y="127"/>
                      <a:pt x="95" y="127"/>
                    </a:cubicBezTo>
                    <a:cubicBezTo>
                      <a:pt x="94" y="127"/>
                      <a:pt x="94" y="126"/>
                      <a:pt x="87" y="127"/>
                    </a:cubicBezTo>
                    <a:cubicBezTo>
                      <a:pt x="83" y="130"/>
                      <a:pt x="73" y="135"/>
                      <a:pt x="73" y="142"/>
                    </a:cubicBezTo>
                    <a:cubicBezTo>
                      <a:pt x="73" y="147"/>
                      <a:pt x="83" y="147"/>
                      <a:pt x="83" y="153"/>
                    </a:cubicBezTo>
                    <a:cubicBezTo>
                      <a:pt x="83" y="158"/>
                      <a:pt x="78" y="160"/>
                      <a:pt x="78" y="165"/>
                    </a:cubicBezTo>
                    <a:cubicBezTo>
                      <a:pt x="78" y="171"/>
                      <a:pt x="83" y="174"/>
                      <a:pt x="83" y="179"/>
                    </a:cubicBezTo>
                    <a:cubicBezTo>
                      <a:pt x="83" y="183"/>
                      <a:pt x="81" y="185"/>
                      <a:pt x="81" y="188"/>
                    </a:cubicBezTo>
                    <a:cubicBezTo>
                      <a:pt x="81" y="194"/>
                      <a:pt x="89" y="196"/>
                      <a:pt x="89" y="202"/>
                    </a:cubicBezTo>
                    <a:cubicBezTo>
                      <a:pt x="89" y="204"/>
                      <a:pt x="87" y="206"/>
                      <a:pt x="86" y="206"/>
                    </a:cubicBezTo>
                    <a:cubicBezTo>
                      <a:pt x="88" y="211"/>
                      <a:pt x="95" y="212"/>
                      <a:pt x="95" y="218"/>
                    </a:cubicBezTo>
                    <a:cubicBezTo>
                      <a:pt x="95" y="228"/>
                      <a:pt x="75" y="238"/>
                      <a:pt x="69" y="246"/>
                    </a:cubicBezTo>
                    <a:cubicBezTo>
                      <a:pt x="71" y="250"/>
                      <a:pt x="74" y="251"/>
                      <a:pt x="76" y="256"/>
                    </a:cubicBezTo>
                    <a:cubicBezTo>
                      <a:pt x="73" y="259"/>
                      <a:pt x="64" y="263"/>
                      <a:pt x="60" y="263"/>
                    </a:cubicBezTo>
                    <a:cubicBezTo>
                      <a:pt x="56" y="263"/>
                      <a:pt x="52" y="261"/>
                      <a:pt x="46" y="261"/>
                    </a:cubicBezTo>
                    <a:cubicBezTo>
                      <a:pt x="40" y="261"/>
                      <a:pt x="25" y="267"/>
                      <a:pt x="30" y="271"/>
                    </a:cubicBezTo>
                    <a:cubicBezTo>
                      <a:pt x="44" y="284"/>
                      <a:pt x="37" y="289"/>
                      <a:pt x="33" y="289"/>
                    </a:cubicBezTo>
                    <a:cubicBezTo>
                      <a:pt x="27" y="289"/>
                      <a:pt x="27" y="282"/>
                      <a:pt x="22" y="282"/>
                    </a:cubicBezTo>
                    <a:cubicBezTo>
                      <a:pt x="17" y="282"/>
                      <a:pt x="10" y="295"/>
                      <a:pt x="10" y="302"/>
                    </a:cubicBezTo>
                    <a:cubicBezTo>
                      <a:pt x="10" y="314"/>
                      <a:pt x="1" y="312"/>
                      <a:pt x="0" y="322"/>
                    </a:cubicBezTo>
                    <a:cubicBezTo>
                      <a:pt x="4" y="322"/>
                      <a:pt x="8" y="321"/>
                      <a:pt x="11" y="321"/>
                    </a:cubicBezTo>
                    <a:cubicBezTo>
                      <a:pt x="16" y="321"/>
                      <a:pt x="20" y="321"/>
                      <a:pt x="25" y="321"/>
                    </a:cubicBezTo>
                    <a:cubicBezTo>
                      <a:pt x="31" y="321"/>
                      <a:pt x="34" y="332"/>
                      <a:pt x="34" y="338"/>
                    </a:cubicBezTo>
                    <a:cubicBezTo>
                      <a:pt x="34" y="342"/>
                      <a:pt x="30" y="344"/>
                      <a:pt x="30" y="347"/>
                    </a:cubicBezTo>
                    <a:cubicBezTo>
                      <a:pt x="30" y="353"/>
                      <a:pt x="36" y="357"/>
                      <a:pt x="36" y="363"/>
                    </a:cubicBezTo>
                    <a:cubicBezTo>
                      <a:pt x="36" y="366"/>
                      <a:pt x="30" y="367"/>
                      <a:pt x="29" y="369"/>
                    </a:cubicBezTo>
                    <a:cubicBezTo>
                      <a:pt x="26" y="374"/>
                      <a:pt x="25" y="379"/>
                      <a:pt x="25" y="386"/>
                    </a:cubicBezTo>
                    <a:cubicBezTo>
                      <a:pt x="25" y="394"/>
                      <a:pt x="30" y="392"/>
                      <a:pt x="37" y="392"/>
                    </a:cubicBezTo>
                    <a:cubicBezTo>
                      <a:pt x="46" y="392"/>
                      <a:pt x="50" y="388"/>
                      <a:pt x="57" y="388"/>
                    </a:cubicBezTo>
                    <a:cubicBezTo>
                      <a:pt x="65" y="388"/>
                      <a:pt x="63" y="403"/>
                      <a:pt x="71" y="403"/>
                    </a:cubicBezTo>
                    <a:cubicBezTo>
                      <a:pt x="71" y="415"/>
                      <a:pt x="71" y="415"/>
                      <a:pt x="71" y="415"/>
                    </a:cubicBezTo>
                    <a:cubicBezTo>
                      <a:pt x="71" y="416"/>
                      <a:pt x="71" y="416"/>
                      <a:pt x="72" y="417"/>
                    </a:cubicBezTo>
                    <a:cubicBezTo>
                      <a:pt x="73" y="419"/>
                      <a:pt x="73" y="419"/>
                      <a:pt x="73" y="419"/>
                    </a:cubicBezTo>
                    <a:cubicBezTo>
                      <a:pt x="75" y="419"/>
                      <a:pt x="78" y="417"/>
                      <a:pt x="80" y="417"/>
                    </a:cubicBezTo>
                    <a:cubicBezTo>
                      <a:pt x="87" y="415"/>
                      <a:pt x="87" y="408"/>
                      <a:pt x="93" y="408"/>
                    </a:cubicBezTo>
                    <a:cubicBezTo>
                      <a:pt x="99" y="408"/>
                      <a:pt x="112" y="429"/>
                      <a:pt x="116" y="429"/>
                    </a:cubicBezTo>
                    <a:cubicBezTo>
                      <a:pt x="120" y="429"/>
                      <a:pt x="134" y="423"/>
                      <a:pt x="136" y="420"/>
                    </a:cubicBezTo>
                    <a:cubicBezTo>
                      <a:pt x="135" y="420"/>
                      <a:pt x="128" y="419"/>
                      <a:pt x="128" y="419"/>
                    </a:cubicBezTo>
                    <a:cubicBezTo>
                      <a:pt x="127" y="419"/>
                      <a:pt x="123" y="418"/>
                      <a:pt x="123" y="415"/>
                    </a:cubicBezTo>
                    <a:cubicBezTo>
                      <a:pt x="123" y="413"/>
                      <a:pt x="144" y="405"/>
                      <a:pt x="152" y="402"/>
                    </a:cubicBezTo>
                    <a:cubicBezTo>
                      <a:pt x="152" y="402"/>
                      <a:pt x="148" y="406"/>
                      <a:pt x="147" y="407"/>
                    </a:cubicBezTo>
                    <a:cubicBezTo>
                      <a:pt x="147" y="408"/>
                      <a:pt x="155" y="416"/>
                      <a:pt x="138" y="421"/>
                    </a:cubicBezTo>
                    <a:cubicBezTo>
                      <a:pt x="145" y="437"/>
                      <a:pt x="178" y="435"/>
                      <a:pt x="178" y="457"/>
                    </a:cubicBezTo>
                    <a:cubicBezTo>
                      <a:pt x="179" y="457"/>
                      <a:pt x="179" y="457"/>
                      <a:pt x="179" y="457"/>
                    </a:cubicBezTo>
                    <a:cubicBezTo>
                      <a:pt x="181" y="456"/>
                      <a:pt x="183" y="456"/>
                      <a:pt x="185" y="456"/>
                    </a:cubicBezTo>
                    <a:cubicBezTo>
                      <a:pt x="194" y="456"/>
                      <a:pt x="194" y="461"/>
                      <a:pt x="197" y="467"/>
                    </a:cubicBezTo>
                    <a:cubicBezTo>
                      <a:pt x="197" y="468"/>
                      <a:pt x="203" y="472"/>
                      <a:pt x="204" y="472"/>
                    </a:cubicBezTo>
                    <a:cubicBezTo>
                      <a:pt x="209" y="474"/>
                      <a:pt x="210" y="482"/>
                      <a:pt x="218" y="482"/>
                    </a:cubicBezTo>
                    <a:cubicBezTo>
                      <a:pt x="224" y="482"/>
                      <a:pt x="224" y="477"/>
                      <a:pt x="228" y="476"/>
                    </a:cubicBezTo>
                    <a:cubicBezTo>
                      <a:pt x="231" y="475"/>
                      <a:pt x="230" y="475"/>
                      <a:pt x="232" y="475"/>
                    </a:cubicBezTo>
                    <a:cubicBezTo>
                      <a:pt x="233" y="476"/>
                      <a:pt x="233" y="479"/>
                      <a:pt x="234" y="480"/>
                    </a:cubicBezTo>
                    <a:cubicBezTo>
                      <a:pt x="234" y="481"/>
                      <a:pt x="234" y="481"/>
                      <a:pt x="234" y="482"/>
                    </a:cubicBezTo>
                    <a:cubicBezTo>
                      <a:pt x="238" y="482"/>
                      <a:pt x="238" y="482"/>
                      <a:pt x="238" y="482"/>
                    </a:cubicBezTo>
                    <a:cubicBezTo>
                      <a:pt x="242" y="478"/>
                      <a:pt x="242" y="471"/>
                      <a:pt x="246" y="468"/>
                    </a:cubicBezTo>
                    <a:cubicBezTo>
                      <a:pt x="239" y="464"/>
                      <a:pt x="227" y="447"/>
                      <a:pt x="227" y="437"/>
                    </a:cubicBezTo>
                    <a:cubicBezTo>
                      <a:pt x="227" y="434"/>
                      <a:pt x="221" y="430"/>
                      <a:pt x="221" y="426"/>
                    </a:cubicBezTo>
                    <a:cubicBezTo>
                      <a:pt x="221" y="424"/>
                      <a:pt x="226" y="414"/>
                      <a:pt x="228" y="412"/>
                    </a:cubicBezTo>
                    <a:cubicBezTo>
                      <a:pt x="229" y="413"/>
                      <a:pt x="238" y="408"/>
                      <a:pt x="238" y="408"/>
                    </a:cubicBezTo>
                    <a:cubicBezTo>
                      <a:pt x="246" y="405"/>
                      <a:pt x="250" y="403"/>
                      <a:pt x="260" y="403"/>
                    </a:cubicBezTo>
                    <a:cubicBezTo>
                      <a:pt x="275" y="403"/>
                      <a:pt x="278" y="410"/>
                      <a:pt x="284" y="419"/>
                    </a:cubicBezTo>
                    <a:cubicBezTo>
                      <a:pt x="279" y="422"/>
                      <a:pt x="274" y="419"/>
                      <a:pt x="269" y="419"/>
                    </a:cubicBezTo>
                    <a:cubicBezTo>
                      <a:pt x="261" y="419"/>
                      <a:pt x="249" y="427"/>
                      <a:pt x="248" y="426"/>
                    </a:cubicBezTo>
                    <a:cubicBezTo>
                      <a:pt x="249" y="432"/>
                      <a:pt x="253" y="432"/>
                      <a:pt x="255" y="435"/>
                    </a:cubicBezTo>
                    <a:cubicBezTo>
                      <a:pt x="260" y="444"/>
                      <a:pt x="268" y="448"/>
                      <a:pt x="268" y="459"/>
                    </a:cubicBezTo>
                    <a:cubicBezTo>
                      <a:pt x="271" y="458"/>
                      <a:pt x="276" y="455"/>
                      <a:pt x="278" y="455"/>
                    </a:cubicBezTo>
                    <a:cubicBezTo>
                      <a:pt x="278" y="459"/>
                      <a:pt x="283" y="462"/>
                      <a:pt x="283" y="466"/>
                    </a:cubicBezTo>
                    <a:cubicBezTo>
                      <a:pt x="274" y="466"/>
                      <a:pt x="274" y="466"/>
                      <a:pt x="274" y="466"/>
                    </a:cubicBezTo>
                    <a:cubicBezTo>
                      <a:pt x="272" y="466"/>
                      <a:pt x="269" y="469"/>
                      <a:pt x="269" y="473"/>
                    </a:cubicBezTo>
                    <a:cubicBezTo>
                      <a:pt x="275" y="474"/>
                      <a:pt x="279" y="480"/>
                      <a:pt x="279" y="485"/>
                    </a:cubicBezTo>
                    <a:cubicBezTo>
                      <a:pt x="279" y="488"/>
                      <a:pt x="277" y="489"/>
                      <a:pt x="277" y="492"/>
                    </a:cubicBezTo>
                    <a:cubicBezTo>
                      <a:pt x="277" y="494"/>
                      <a:pt x="279" y="497"/>
                      <a:pt x="279" y="498"/>
                    </a:cubicBezTo>
                    <a:cubicBezTo>
                      <a:pt x="279" y="495"/>
                      <a:pt x="283" y="495"/>
                      <a:pt x="285" y="494"/>
                    </a:cubicBezTo>
                    <a:cubicBezTo>
                      <a:pt x="289" y="493"/>
                      <a:pt x="288" y="492"/>
                      <a:pt x="291" y="491"/>
                    </a:cubicBezTo>
                    <a:cubicBezTo>
                      <a:pt x="296" y="489"/>
                      <a:pt x="300" y="490"/>
                      <a:pt x="304" y="487"/>
                    </a:cubicBezTo>
                    <a:cubicBezTo>
                      <a:pt x="310" y="491"/>
                      <a:pt x="314" y="491"/>
                      <a:pt x="320" y="493"/>
                    </a:cubicBezTo>
                    <a:cubicBezTo>
                      <a:pt x="327" y="495"/>
                      <a:pt x="329" y="501"/>
                      <a:pt x="337" y="501"/>
                    </a:cubicBezTo>
                    <a:cubicBezTo>
                      <a:pt x="338" y="503"/>
                      <a:pt x="339" y="504"/>
                      <a:pt x="340" y="505"/>
                    </a:cubicBezTo>
                    <a:cubicBezTo>
                      <a:pt x="341" y="508"/>
                      <a:pt x="340" y="511"/>
                      <a:pt x="341" y="515"/>
                    </a:cubicBezTo>
                    <a:cubicBezTo>
                      <a:pt x="344" y="512"/>
                      <a:pt x="347" y="517"/>
                      <a:pt x="350" y="517"/>
                    </a:cubicBezTo>
                    <a:cubicBezTo>
                      <a:pt x="353" y="517"/>
                      <a:pt x="355" y="514"/>
                      <a:pt x="356" y="512"/>
                    </a:cubicBezTo>
                    <a:cubicBezTo>
                      <a:pt x="359" y="510"/>
                      <a:pt x="362" y="510"/>
                      <a:pt x="364" y="507"/>
                    </a:cubicBezTo>
                    <a:cubicBezTo>
                      <a:pt x="369" y="503"/>
                      <a:pt x="370" y="495"/>
                      <a:pt x="377" y="495"/>
                    </a:cubicBezTo>
                    <a:cubicBezTo>
                      <a:pt x="380" y="495"/>
                      <a:pt x="379" y="496"/>
                      <a:pt x="382" y="496"/>
                    </a:cubicBezTo>
                    <a:cubicBezTo>
                      <a:pt x="382" y="500"/>
                      <a:pt x="389" y="497"/>
                      <a:pt x="391" y="497"/>
                    </a:cubicBezTo>
                    <a:cubicBezTo>
                      <a:pt x="393" y="497"/>
                      <a:pt x="394" y="501"/>
                      <a:pt x="396" y="501"/>
                    </a:cubicBezTo>
                    <a:cubicBezTo>
                      <a:pt x="402" y="501"/>
                      <a:pt x="406" y="497"/>
                      <a:pt x="409" y="493"/>
                    </a:cubicBezTo>
                    <a:cubicBezTo>
                      <a:pt x="409" y="494"/>
                      <a:pt x="410" y="493"/>
                      <a:pt x="410" y="493"/>
                    </a:cubicBezTo>
                    <a:cubicBezTo>
                      <a:pt x="413" y="493"/>
                      <a:pt x="414" y="487"/>
                      <a:pt x="420" y="487"/>
                    </a:cubicBezTo>
                    <a:cubicBezTo>
                      <a:pt x="426" y="487"/>
                      <a:pt x="419" y="501"/>
                      <a:pt x="426" y="501"/>
                    </a:cubicBezTo>
                    <a:cubicBezTo>
                      <a:pt x="433" y="501"/>
                      <a:pt x="435" y="497"/>
                      <a:pt x="441" y="497"/>
                    </a:cubicBezTo>
                    <a:cubicBezTo>
                      <a:pt x="444" y="497"/>
                      <a:pt x="447" y="497"/>
                      <a:pt x="450" y="497"/>
                    </a:cubicBezTo>
                    <a:cubicBezTo>
                      <a:pt x="451" y="496"/>
                      <a:pt x="451" y="496"/>
                      <a:pt x="451" y="496"/>
                    </a:cubicBezTo>
                    <a:cubicBezTo>
                      <a:pt x="450" y="489"/>
                      <a:pt x="448" y="488"/>
                      <a:pt x="441" y="486"/>
                    </a:cubicBezTo>
                    <a:cubicBezTo>
                      <a:pt x="442" y="480"/>
                      <a:pt x="448" y="467"/>
                      <a:pt x="452" y="467"/>
                    </a:cubicBezTo>
                    <a:cubicBezTo>
                      <a:pt x="479" y="467"/>
                      <a:pt x="497" y="454"/>
                      <a:pt x="497" y="421"/>
                    </a:cubicBezTo>
                    <a:cubicBezTo>
                      <a:pt x="511" y="419"/>
                      <a:pt x="512" y="402"/>
                      <a:pt x="521" y="403"/>
                    </a:cubicBezTo>
                    <a:cubicBezTo>
                      <a:pt x="544" y="406"/>
                      <a:pt x="535" y="390"/>
                      <a:pt x="540" y="386"/>
                    </a:cubicBezTo>
                    <a:cubicBezTo>
                      <a:pt x="551" y="375"/>
                      <a:pt x="569" y="375"/>
                      <a:pt x="583" y="367"/>
                    </a:cubicBezTo>
                    <a:cubicBezTo>
                      <a:pt x="585" y="366"/>
                      <a:pt x="590" y="360"/>
                      <a:pt x="594" y="360"/>
                    </a:cubicBezTo>
                    <a:cubicBezTo>
                      <a:pt x="602" y="360"/>
                      <a:pt x="614" y="368"/>
                      <a:pt x="626" y="368"/>
                    </a:cubicBezTo>
                    <a:cubicBezTo>
                      <a:pt x="642" y="368"/>
                      <a:pt x="638" y="347"/>
                      <a:pt x="647" y="347"/>
                    </a:cubicBezTo>
                    <a:cubicBezTo>
                      <a:pt x="653" y="347"/>
                      <a:pt x="670" y="350"/>
                      <a:pt x="672" y="354"/>
                    </a:cubicBezTo>
                    <a:cubicBezTo>
                      <a:pt x="678" y="373"/>
                      <a:pt x="690" y="363"/>
                      <a:pt x="698" y="363"/>
                    </a:cubicBezTo>
                    <a:cubicBezTo>
                      <a:pt x="715" y="363"/>
                      <a:pt x="721" y="377"/>
                      <a:pt x="739" y="377"/>
                    </a:cubicBezTo>
                    <a:cubicBezTo>
                      <a:pt x="755" y="377"/>
                      <a:pt x="776" y="362"/>
                      <a:pt x="797" y="370"/>
                    </a:cubicBezTo>
                    <a:cubicBezTo>
                      <a:pt x="824" y="380"/>
                      <a:pt x="811" y="332"/>
                      <a:pt x="847" y="332"/>
                    </a:cubicBezTo>
                    <a:cubicBezTo>
                      <a:pt x="872" y="332"/>
                      <a:pt x="871" y="353"/>
                      <a:pt x="881" y="368"/>
                    </a:cubicBezTo>
                    <a:cubicBezTo>
                      <a:pt x="885" y="374"/>
                      <a:pt x="898" y="375"/>
                      <a:pt x="903" y="380"/>
                    </a:cubicBezTo>
                    <a:cubicBezTo>
                      <a:pt x="906" y="384"/>
                      <a:pt x="910" y="394"/>
                      <a:pt x="919" y="394"/>
                    </a:cubicBezTo>
                    <a:cubicBezTo>
                      <a:pt x="928" y="394"/>
                      <a:pt x="930" y="386"/>
                      <a:pt x="941" y="386"/>
                    </a:cubicBezTo>
                    <a:cubicBezTo>
                      <a:pt x="941" y="393"/>
                      <a:pt x="941" y="393"/>
                      <a:pt x="941" y="393"/>
                    </a:cubicBezTo>
                    <a:cubicBezTo>
                      <a:pt x="935" y="399"/>
                      <a:pt x="933" y="414"/>
                      <a:pt x="926" y="419"/>
                    </a:cubicBezTo>
                    <a:cubicBezTo>
                      <a:pt x="919" y="422"/>
                      <a:pt x="908" y="423"/>
                      <a:pt x="911" y="426"/>
                    </a:cubicBezTo>
                    <a:cubicBezTo>
                      <a:pt x="921" y="432"/>
                      <a:pt x="910" y="444"/>
                      <a:pt x="910" y="44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Freeform 64"/>
              <p:cNvSpPr>
                <a:spLocks/>
              </p:cNvSpPr>
              <p:nvPr/>
            </p:nvSpPr>
            <p:spPr bwMode="auto">
              <a:xfrm>
                <a:off x="5830186" y="1888619"/>
                <a:ext cx="1258261" cy="798046"/>
              </a:xfrm>
              <a:custGeom>
                <a:avLst/>
                <a:gdLst>
                  <a:gd name="T0" fmla="*/ 381 w 500"/>
                  <a:gd name="T1" fmla="*/ 200 h 317"/>
                  <a:gd name="T2" fmla="*/ 373 w 500"/>
                  <a:gd name="T3" fmla="*/ 188 h 317"/>
                  <a:gd name="T4" fmla="*/ 399 w 500"/>
                  <a:gd name="T5" fmla="*/ 167 h 317"/>
                  <a:gd name="T6" fmla="*/ 383 w 500"/>
                  <a:gd name="T7" fmla="*/ 161 h 317"/>
                  <a:gd name="T8" fmla="*/ 371 w 500"/>
                  <a:gd name="T9" fmla="*/ 167 h 317"/>
                  <a:gd name="T10" fmla="*/ 359 w 500"/>
                  <a:gd name="T11" fmla="*/ 154 h 317"/>
                  <a:gd name="T12" fmla="*/ 384 w 500"/>
                  <a:gd name="T13" fmla="*/ 136 h 317"/>
                  <a:gd name="T14" fmla="*/ 394 w 500"/>
                  <a:gd name="T15" fmla="*/ 138 h 317"/>
                  <a:gd name="T16" fmla="*/ 412 w 500"/>
                  <a:gd name="T17" fmla="*/ 141 h 317"/>
                  <a:gd name="T18" fmla="*/ 422 w 500"/>
                  <a:gd name="T19" fmla="*/ 151 h 317"/>
                  <a:gd name="T20" fmla="*/ 421 w 500"/>
                  <a:gd name="T21" fmla="*/ 162 h 317"/>
                  <a:gd name="T22" fmla="*/ 433 w 500"/>
                  <a:gd name="T23" fmla="*/ 166 h 317"/>
                  <a:gd name="T24" fmla="*/ 428 w 500"/>
                  <a:gd name="T25" fmla="*/ 173 h 317"/>
                  <a:gd name="T26" fmla="*/ 433 w 500"/>
                  <a:gd name="T27" fmla="*/ 180 h 317"/>
                  <a:gd name="T28" fmla="*/ 432 w 500"/>
                  <a:gd name="T29" fmla="*/ 189 h 317"/>
                  <a:gd name="T30" fmla="*/ 434 w 500"/>
                  <a:gd name="T31" fmla="*/ 193 h 317"/>
                  <a:gd name="T32" fmla="*/ 449 w 500"/>
                  <a:gd name="T33" fmla="*/ 187 h 317"/>
                  <a:gd name="T34" fmla="*/ 444 w 500"/>
                  <a:gd name="T35" fmla="*/ 152 h 317"/>
                  <a:gd name="T36" fmla="*/ 448 w 500"/>
                  <a:gd name="T37" fmla="*/ 137 h 317"/>
                  <a:gd name="T38" fmla="*/ 469 w 500"/>
                  <a:gd name="T39" fmla="*/ 112 h 317"/>
                  <a:gd name="T40" fmla="*/ 485 w 500"/>
                  <a:gd name="T41" fmla="*/ 87 h 317"/>
                  <a:gd name="T42" fmla="*/ 500 w 500"/>
                  <a:gd name="T43" fmla="*/ 54 h 317"/>
                  <a:gd name="T44" fmla="*/ 462 w 500"/>
                  <a:gd name="T45" fmla="*/ 48 h 317"/>
                  <a:gd name="T46" fmla="*/ 406 w 500"/>
                  <a:gd name="T47" fmla="*/ 0 h 317"/>
                  <a:gd name="T48" fmla="*/ 298 w 500"/>
                  <a:gd name="T49" fmla="*/ 45 h 317"/>
                  <a:gd name="T50" fmla="*/ 231 w 500"/>
                  <a:gd name="T51" fmla="*/ 22 h 317"/>
                  <a:gd name="T52" fmla="*/ 185 w 500"/>
                  <a:gd name="T53" fmla="*/ 36 h 317"/>
                  <a:gd name="T54" fmla="*/ 142 w 500"/>
                  <a:gd name="T55" fmla="*/ 35 h 317"/>
                  <a:gd name="T56" fmla="*/ 80 w 500"/>
                  <a:gd name="T57" fmla="*/ 71 h 317"/>
                  <a:gd name="T58" fmla="*/ 11 w 500"/>
                  <a:gd name="T59" fmla="*/ 135 h 317"/>
                  <a:gd name="T60" fmla="*/ 10 w 500"/>
                  <a:gd name="T61" fmla="*/ 164 h 317"/>
                  <a:gd name="T62" fmla="*/ 16 w 500"/>
                  <a:gd name="T63" fmla="*/ 170 h 317"/>
                  <a:gd name="T64" fmla="*/ 33 w 500"/>
                  <a:gd name="T65" fmla="*/ 183 h 317"/>
                  <a:gd name="T66" fmla="*/ 54 w 500"/>
                  <a:gd name="T67" fmla="*/ 186 h 317"/>
                  <a:gd name="T68" fmla="*/ 47 w 500"/>
                  <a:gd name="T69" fmla="*/ 207 h 317"/>
                  <a:gd name="T70" fmla="*/ 41 w 500"/>
                  <a:gd name="T71" fmla="*/ 213 h 317"/>
                  <a:gd name="T72" fmla="*/ 47 w 500"/>
                  <a:gd name="T73" fmla="*/ 223 h 317"/>
                  <a:gd name="T74" fmla="*/ 72 w 500"/>
                  <a:gd name="T75" fmla="*/ 233 h 317"/>
                  <a:gd name="T76" fmla="*/ 86 w 500"/>
                  <a:gd name="T77" fmla="*/ 243 h 317"/>
                  <a:gd name="T78" fmla="*/ 104 w 500"/>
                  <a:gd name="T79" fmla="*/ 251 h 317"/>
                  <a:gd name="T80" fmla="*/ 121 w 500"/>
                  <a:gd name="T81" fmla="*/ 249 h 317"/>
                  <a:gd name="T82" fmla="*/ 136 w 500"/>
                  <a:gd name="T83" fmla="*/ 248 h 317"/>
                  <a:gd name="T84" fmla="*/ 166 w 500"/>
                  <a:gd name="T85" fmla="*/ 243 h 317"/>
                  <a:gd name="T86" fmla="*/ 179 w 500"/>
                  <a:gd name="T87" fmla="*/ 239 h 317"/>
                  <a:gd name="T88" fmla="*/ 183 w 500"/>
                  <a:gd name="T89" fmla="*/ 236 h 317"/>
                  <a:gd name="T90" fmla="*/ 205 w 500"/>
                  <a:gd name="T91" fmla="*/ 261 h 317"/>
                  <a:gd name="T92" fmla="*/ 199 w 500"/>
                  <a:gd name="T93" fmla="*/ 286 h 317"/>
                  <a:gd name="T94" fmla="*/ 211 w 500"/>
                  <a:gd name="T95" fmla="*/ 293 h 317"/>
                  <a:gd name="T96" fmla="*/ 225 w 500"/>
                  <a:gd name="T97" fmla="*/ 305 h 317"/>
                  <a:gd name="T98" fmla="*/ 228 w 500"/>
                  <a:gd name="T99" fmla="*/ 308 h 317"/>
                  <a:gd name="T100" fmla="*/ 230 w 500"/>
                  <a:gd name="T101" fmla="*/ 298 h 317"/>
                  <a:gd name="T102" fmla="*/ 247 w 500"/>
                  <a:gd name="T103" fmla="*/ 296 h 317"/>
                  <a:gd name="T104" fmla="*/ 270 w 500"/>
                  <a:gd name="T105" fmla="*/ 295 h 317"/>
                  <a:gd name="T106" fmla="*/ 280 w 500"/>
                  <a:gd name="T107" fmla="*/ 306 h 317"/>
                  <a:gd name="T108" fmla="*/ 296 w 500"/>
                  <a:gd name="T109" fmla="*/ 317 h 317"/>
                  <a:gd name="T110" fmla="*/ 309 w 500"/>
                  <a:gd name="T111" fmla="*/ 307 h 317"/>
                  <a:gd name="T112" fmla="*/ 327 w 500"/>
                  <a:gd name="T113" fmla="*/ 296 h 317"/>
                  <a:gd name="T114" fmla="*/ 359 w 500"/>
                  <a:gd name="T115" fmla="*/ 286 h 317"/>
                  <a:gd name="T116" fmla="*/ 375 w 500"/>
                  <a:gd name="T117" fmla="*/ 265 h 317"/>
                  <a:gd name="T118" fmla="*/ 393 w 500"/>
                  <a:gd name="T119" fmla="*/ 231 h 317"/>
                  <a:gd name="T120" fmla="*/ 381 w 500"/>
                  <a:gd name="T121" fmla="*/ 20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0" h="317">
                    <a:moveTo>
                      <a:pt x="381" y="200"/>
                    </a:moveTo>
                    <a:cubicBezTo>
                      <a:pt x="381" y="200"/>
                      <a:pt x="381" y="200"/>
                      <a:pt x="381" y="200"/>
                    </a:cubicBezTo>
                    <a:cubicBezTo>
                      <a:pt x="381" y="200"/>
                      <a:pt x="381" y="196"/>
                      <a:pt x="381" y="195"/>
                    </a:cubicBezTo>
                    <a:cubicBezTo>
                      <a:pt x="378" y="194"/>
                      <a:pt x="373" y="192"/>
                      <a:pt x="373" y="188"/>
                    </a:cubicBezTo>
                    <a:cubicBezTo>
                      <a:pt x="373" y="184"/>
                      <a:pt x="378" y="184"/>
                      <a:pt x="379" y="180"/>
                    </a:cubicBezTo>
                    <a:cubicBezTo>
                      <a:pt x="381" y="173"/>
                      <a:pt x="394" y="173"/>
                      <a:pt x="399" y="167"/>
                    </a:cubicBezTo>
                    <a:cubicBezTo>
                      <a:pt x="397" y="164"/>
                      <a:pt x="393" y="167"/>
                      <a:pt x="389" y="164"/>
                    </a:cubicBezTo>
                    <a:cubicBezTo>
                      <a:pt x="387" y="163"/>
                      <a:pt x="386" y="161"/>
                      <a:pt x="383" y="161"/>
                    </a:cubicBezTo>
                    <a:cubicBezTo>
                      <a:pt x="380" y="161"/>
                      <a:pt x="380" y="167"/>
                      <a:pt x="379" y="167"/>
                    </a:cubicBezTo>
                    <a:cubicBezTo>
                      <a:pt x="376" y="167"/>
                      <a:pt x="373" y="168"/>
                      <a:pt x="371" y="167"/>
                    </a:cubicBezTo>
                    <a:cubicBezTo>
                      <a:pt x="368" y="164"/>
                      <a:pt x="369" y="161"/>
                      <a:pt x="365" y="159"/>
                    </a:cubicBezTo>
                    <a:cubicBezTo>
                      <a:pt x="364" y="158"/>
                      <a:pt x="359" y="157"/>
                      <a:pt x="359" y="154"/>
                    </a:cubicBezTo>
                    <a:cubicBezTo>
                      <a:pt x="359" y="148"/>
                      <a:pt x="368" y="150"/>
                      <a:pt x="372" y="147"/>
                    </a:cubicBezTo>
                    <a:cubicBezTo>
                      <a:pt x="375" y="144"/>
                      <a:pt x="382" y="140"/>
                      <a:pt x="384" y="136"/>
                    </a:cubicBezTo>
                    <a:cubicBezTo>
                      <a:pt x="385" y="136"/>
                      <a:pt x="386" y="133"/>
                      <a:pt x="389" y="133"/>
                    </a:cubicBezTo>
                    <a:cubicBezTo>
                      <a:pt x="391" y="133"/>
                      <a:pt x="394" y="136"/>
                      <a:pt x="394" y="138"/>
                    </a:cubicBezTo>
                    <a:cubicBezTo>
                      <a:pt x="394" y="143"/>
                      <a:pt x="389" y="145"/>
                      <a:pt x="389" y="150"/>
                    </a:cubicBezTo>
                    <a:cubicBezTo>
                      <a:pt x="397" y="150"/>
                      <a:pt x="403" y="141"/>
                      <a:pt x="412" y="141"/>
                    </a:cubicBezTo>
                    <a:cubicBezTo>
                      <a:pt x="416" y="141"/>
                      <a:pt x="417" y="144"/>
                      <a:pt x="422" y="144"/>
                    </a:cubicBezTo>
                    <a:cubicBezTo>
                      <a:pt x="420" y="147"/>
                      <a:pt x="422" y="147"/>
                      <a:pt x="422" y="151"/>
                    </a:cubicBezTo>
                    <a:cubicBezTo>
                      <a:pt x="422" y="154"/>
                      <a:pt x="418" y="153"/>
                      <a:pt x="418" y="157"/>
                    </a:cubicBezTo>
                    <a:cubicBezTo>
                      <a:pt x="418" y="158"/>
                      <a:pt x="419" y="162"/>
                      <a:pt x="421" y="162"/>
                    </a:cubicBezTo>
                    <a:cubicBezTo>
                      <a:pt x="422" y="162"/>
                      <a:pt x="423" y="160"/>
                      <a:pt x="425" y="160"/>
                    </a:cubicBezTo>
                    <a:cubicBezTo>
                      <a:pt x="429" y="160"/>
                      <a:pt x="433" y="163"/>
                      <a:pt x="433" y="166"/>
                    </a:cubicBezTo>
                    <a:cubicBezTo>
                      <a:pt x="433" y="168"/>
                      <a:pt x="431" y="170"/>
                      <a:pt x="428" y="170"/>
                    </a:cubicBezTo>
                    <a:cubicBezTo>
                      <a:pt x="428" y="173"/>
                      <a:pt x="428" y="173"/>
                      <a:pt x="428" y="173"/>
                    </a:cubicBezTo>
                    <a:cubicBezTo>
                      <a:pt x="429" y="173"/>
                      <a:pt x="430" y="174"/>
                      <a:pt x="431" y="175"/>
                    </a:cubicBezTo>
                    <a:cubicBezTo>
                      <a:pt x="431" y="176"/>
                      <a:pt x="433" y="178"/>
                      <a:pt x="433" y="180"/>
                    </a:cubicBezTo>
                    <a:cubicBezTo>
                      <a:pt x="433" y="180"/>
                      <a:pt x="430" y="184"/>
                      <a:pt x="430" y="186"/>
                    </a:cubicBezTo>
                    <a:cubicBezTo>
                      <a:pt x="430" y="187"/>
                      <a:pt x="430" y="189"/>
                      <a:pt x="432" y="189"/>
                    </a:cubicBezTo>
                    <a:cubicBezTo>
                      <a:pt x="431" y="190"/>
                      <a:pt x="430" y="191"/>
                      <a:pt x="430" y="193"/>
                    </a:cubicBezTo>
                    <a:cubicBezTo>
                      <a:pt x="434" y="193"/>
                      <a:pt x="434" y="193"/>
                      <a:pt x="434" y="193"/>
                    </a:cubicBezTo>
                    <a:cubicBezTo>
                      <a:pt x="436" y="191"/>
                      <a:pt x="436" y="191"/>
                      <a:pt x="440" y="190"/>
                    </a:cubicBezTo>
                    <a:cubicBezTo>
                      <a:pt x="440" y="188"/>
                      <a:pt x="447" y="187"/>
                      <a:pt x="449" y="187"/>
                    </a:cubicBezTo>
                    <a:cubicBezTo>
                      <a:pt x="453" y="186"/>
                      <a:pt x="455" y="182"/>
                      <a:pt x="455" y="176"/>
                    </a:cubicBezTo>
                    <a:cubicBezTo>
                      <a:pt x="455" y="165"/>
                      <a:pt x="450" y="158"/>
                      <a:pt x="444" y="152"/>
                    </a:cubicBezTo>
                    <a:cubicBezTo>
                      <a:pt x="441" y="149"/>
                      <a:pt x="439" y="147"/>
                      <a:pt x="439" y="142"/>
                    </a:cubicBezTo>
                    <a:cubicBezTo>
                      <a:pt x="443" y="142"/>
                      <a:pt x="445" y="140"/>
                      <a:pt x="448" y="137"/>
                    </a:cubicBezTo>
                    <a:cubicBezTo>
                      <a:pt x="450" y="135"/>
                      <a:pt x="455" y="132"/>
                      <a:pt x="456" y="130"/>
                    </a:cubicBezTo>
                    <a:cubicBezTo>
                      <a:pt x="460" y="122"/>
                      <a:pt x="462" y="118"/>
                      <a:pt x="469" y="112"/>
                    </a:cubicBezTo>
                    <a:cubicBezTo>
                      <a:pt x="469" y="112"/>
                      <a:pt x="480" y="100"/>
                      <a:pt x="470" y="94"/>
                    </a:cubicBezTo>
                    <a:cubicBezTo>
                      <a:pt x="467" y="91"/>
                      <a:pt x="478" y="90"/>
                      <a:pt x="485" y="87"/>
                    </a:cubicBezTo>
                    <a:cubicBezTo>
                      <a:pt x="492" y="82"/>
                      <a:pt x="494" y="67"/>
                      <a:pt x="500" y="61"/>
                    </a:cubicBezTo>
                    <a:cubicBezTo>
                      <a:pt x="500" y="54"/>
                      <a:pt x="500" y="54"/>
                      <a:pt x="500" y="54"/>
                    </a:cubicBezTo>
                    <a:cubicBezTo>
                      <a:pt x="489" y="54"/>
                      <a:pt x="487" y="62"/>
                      <a:pt x="478" y="62"/>
                    </a:cubicBezTo>
                    <a:cubicBezTo>
                      <a:pt x="469" y="62"/>
                      <a:pt x="465" y="52"/>
                      <a:pt x="462" y="48"/>
                    </a:cubicBezTo>
                    <a:cubicBezTo>
                      <a:pt x="457" y="43"/>
                      <a:pt x="444" y="42"/>
                      <a:pt x="440" y="36"/>
                    </a:cubicBezTo>
                    <a:cubicBezTo>
                      <a:pt x="430" y="21"/>
                      <a:pt x="431" y="0"/>
                      <a:pt x="406" y="0"/>
                    </a:cubicBezTo>
                    <a:cubicBezTo>
                      <a:pt x="370" y="0"/>
                      <a:pt x="383" y="48"/>
                      <a:pt x="356" y="38"/>
                    </a:cubicBezTo>
                    <a:cubicBezTo>
                      <a:pt x="335" y="30"/>
                      <a:pt x="314" y="45"/>
                      <a:pt x="298" y="45"/>
                    </a:cubicBezTo>
                    <a:cubicBezTo>
                      <a:pt x="280" y="45"/>
                      <a:pt x="274" y="31"/>
                      <a:pt x="257" y="31"/>
                    </a:cubicBezTo>
                    <a:cubicBezTo>
                      <a:pt x="249" y="31"/>
                      <a:pt x="237" y="41"/>
                      <a:pt x="231" y="22"/>
                    </a:cubicBezTo>
                    <a:cubicBezTo>
                      <a:pt x="229" y="18"/>
                      <a:pt x="212" y="15"/>
                      <a:pt x="206" y="15"/>
                    </a:cubicBezTo>
                    <a:cubicBezTo>
                      <a:pt x="197" y="15"/>
                      <a:pt x="201" y="36"/>
                      <a:pt x="185" y="36"/>
                    </a:cubicBezTo>
                    <a:cubicBezTo>
                      <a:pt x="173" y="36"/>
                      <a:pt x="161" y="28"/>
                      <a:pt x="153" y="28"/>
                    </a:cubicBezTo>
                    <a:cubicBezTo>
                      <a:pt x="149" y="28"/>
                      <a:pt x="144" y="34"/>
                      <a:pt x="142" y="35"/>
                    </a:cubicBezTo>
                    <a:cubicBezTo>
                      <a:pt x="128" y="43"/>
                      <a:pt x="110" y="43"/>
                      <a:pt x="99" y="54"/>
                    </a:cubicBezTo>
                    <a:cubicBezTo>
                      <a:pt x="94" y="58"/>
                      <a:pt x="103" y="74"/>
                      <a:pt x="80" y="71"/>
                    </a:cubicBezTo>
                    <a:cubicBezTo>
                      <a:pt x="71" y="70"/>
                      <a:pt x="70" y="87"/>
                      <a:pt x="56" y="89"/>
                    </a:cubicBezTo>
                    <a:cubicBezTo>
                      <a:pt x="56" y="122"/>
                      <a:pt x="38" y="135"/>
                      <a:pt x="11" y="135"/>
                    </a:cubicBezTo>
                    <a:cubicBezTo>
                      <a:pt x="7" y="135"/>
                      <a:pt x="1" y="148"/>
                      <a:pt x="0" y="154"/>
                    </a:cubicBezTo>
                    <a:cubicBezTo>
                      <a:pt x="7" y="156"/>
                      <a:pt x="9" y="157"/>
                      <a:pt x="10" y="164"/>
                    </a:cubicBezTo>
                    <a:cubicBezTo>
                      <a:pt x="9" y="165"/>
                      <a:pt x="9" y="165"/>
                      <a:pt x="9" y="165"/>
                    </a:cubicBezTo>
                    <a:cubicBezTo>
                      <a:pt x="9" y="170"/>
                      <a:pt x="12" y="169"/>
                      <a:pt x="16" y="170"/>
                    </a:cubicBezTo>
                    <a:cubicBezTo>
                      <a:pt x="20" y="171"/>
                      <a:pt x="18" y="175"/>
                      <a:pt x="20" y="177"/>
                    </a:cubicBezTo>
                    <a:cubicBezTo>
                      <a:pt x="24" y="181"/>
                      <a:pt x="27" y="181"/>
                      <a:pt x="33" y="183"/>
                    </a:cubicBezTo>
                    <a:cubicBezTo>
                      <a:pt x="38" y="182"/>
                      <a:pt x="40" y="178"/>
                      <a:pt x="45" y="178"/>
                    </a:cubicBezTo>
                    <a:cubicBezTo>
                      <a:pt x="47" y="178"/>
                      <a:pt x="54" y="183"/>
                      <a:pt x="54" y="186"/>
                    </a:cubicBezTo>
                    <a:cubicBezTo>
                      <a:pt x="54" y="193"/>
                      <a:pt x="43" y="192"/>
                      <a:pt x="43" y="200"/>
                    </a:cubicBezTo>
                    <a:cubicBezTo>
                      <a:pt x="43" y="203"/>
                      <a:pt x="47" y="204"/>
                      <a:pt x="47" y="207"/>
                    </a:cubicBezTo>
                    <a:cubicBezTo>
                      <a:pt x="47" y="211"/>
                      <a:pt x="44" y="210"/>
                      <a:pt x="41" y="210"/>
                    </a:cubicBezTo>
                    <a:cubicBezTo>
                      <a:pt x="41" y="213"/>
                      <a:pt x="41" y="213"/>
                      <a:pt x="41" y="213"/>
                    </a:cubicBezTo>
                    <a:cubicBezTo>
                      <a:pt x="42" y="216"/>
                      <a:pt x="41" y="218"/>
                      <a:pt x="42" y="222"/>
                    </a:cubicBezTo>
                    <a:cubicBezTo>
                      <a:pt x="43" y="223"/>
                      <a:pt x="46" y="223"/>
                      <a:pt x="47" y="223"/>
                    </a:cubicBezTo>
                    <a:cubicBezTo>
                      <a:pt x="52" y="225"/>
                      <a:pt x="54" y="229"/>
                      <a:pt x="59" y="230"/>
                    </a:cubicBezTo>
                    <a:cubicBezTo>
                      <a:pt x="65" y="231"/>
                      <a:pt x="68" y="230"/>
                      <a:pt x="72" y="233"/>
                    </a:cubicBezTo>
                    <a:cubicBezTo>
                      <a:pt x="75" y="237"/>
                      <a:pt x="78" y="235"/>
                      <a:pt x="82" y="237"/>
                    </a:cubicBezTo>
                    <a:cubicBezTo>
                      <a:pt x="85" y="239"/>
                      <a:pt x="85" y="241"/>
                      <a:pt x="86" y="243"/>
                    </a:cubicBezTo>
                    <a:cubicBezTo>
                      <a:pt x="87" y="245"/>
                      <a:pt x="89" y="243"/>
                      <a:pt x="90" y="244"/>
                    </a:cubicBezTo>
                    <a:cubicBezTo>
                      <a:pt x="95" y="246"/>
                      <a:pt x="97" y="251"/>
                      <a:pt x="104" y="251"/>
                    </a:cubicBezTo>
                    <a:cubicBezTo>
                      <a:pt x="108" y="251"/>
                      <a:pt x="112" y="251"/>
                      <a:pt x="116" y="251"/>
                    </a:cubicBezTo>
                    <a:cubicBezTo>
                      <a:pt x="119" y="251"/>
                      <a:pt x="119" y="249"/>
                      <a:pt x="121" y="249"/>
                    </a:cubicBezTo>
                    <a:cubicBezTo>
                      <a:pt x="123" y="249"/>
                      <a:pt x="124" y="254"/>
                      <a:pt x="124" y="256"/>
                    </a:cubicBezTo>
                    <a:cubicBezTo>
                      <a:pt x="128" y="254"/>
                      <a:pt x="129" y="248"/>
                      <a:pt x="136" y="248"/>
                    </a:cubicBezTo>
                    <a:cubicBezTo>
                      <a:pt x="143" y="248"/>
                      <a:pt x="145" y="252"/>
                      <a:pt x="150" y="252"/>
                    </a:cubicBezTo>
                    <a:cubicBezTo>
                      <a:pt x="154" y="252"/>
                      <a:pt x="164" y="244"/>
                      <a:pt x="166" y="243"/>
                    </a:cubicBezTo>
                    <a:cubicBezTo>
                      <a:pt x="168" y="241"/>
                      <a:pt x="168" y="240"/>
                      <a:pt x="169" y="239"/>
                    </a:cubicBezTo>
                    <a:cubicBezTo>
                      <a:pt x="172" y="237"/>
                      <a:pt x="175" y="240"/>
                      <a:pt x="179" y="239"/>
                    </a:cubicBezTo>
                    <a:cubicBezTo>
                      <a:pt x="181" y="236"/>
                      <a:pt x="181" y="236"/>
                      <a:pt x="181" y="236"/>
                    </a:cubicBezTo>
                    <a:cubicBezTo>
                      <a:pt x="183" y="236"/>
                      <a:pt x="183" y="236"/>
                      <a:pt x="183" y="236"/>
                    </a:cubicBezTo>
                    <a:cubicBezTo>
                      <a:pt x="185" y="246"/>
                      <a:pt x="191" y="245"/>
                      <a:pt x="199" y="248"/>
                    </a:cubicBezTo>
                    <a:cubicBezTo>
                      <a:pt x="201" y="253"/>
                      <a:pt x="205" y="255"/>
                      <a:pt x="205" y="261"/>
                    </a:cubicBezTo>
                    <a:cubicBezTo>
                      <a:pt x="205" y="272"/>
                      <a:pt x="198" y="272"/>
                      <a:pt x="198" y="283"/>
                    </a:cubicBezTo>
                    <a:cubicBezTo>
                      <a:pt x="198" y="284"/>
                      <a:pt x="198" y="286"/>
                      <a:pt x="199" y="286"/>
                    </a:cubicBezTo>
                    <a:cubicBezTo>
                      <a:pt x="201" y="286"/>
                      <a:pt x="203" y="285"/>
                      <a:pt x="205" y="285"/>
                    </a:cubicBezTo>
                    <a:cubicBezTo>
                      <a:pt x="207" y="285"/>
                      <a:pt x="208" y="293"/>
                      <a:pt x="211" y="293"/>
                    </a:cubicBezTo>
                    <a:cubicBezTo>
                      <a:pt x="211" y="299"/>
                      <a:pt x="214" y="305"/>
                      <a:pt x="220" y="305"/>
                    </a:cubicBezTo>
                    <a:cubicBezTo>
                      <a:pt x="222" y="305"/>
                      <a:pt x="223" y="305"/>
                      <a:pt x="225" y="305"/>
                    </a:cubicBezTo>
                    <a:cubicBezTo>
                      <a:pt x="226" y="305"/>
                      <a:pt x="226" y="305"/>
                      <a:pt x="226" y="305"/>
                    </a:cubicBezTo>
                    <a:cubicBezTo>
                      <a:pt x="226" y="307"/>
                      <a:pt x="228" y="308"/>
                      <a:pt x="228" y="308"/>
                    </a:cubicBezTo>
                    <a:cubicBezTo>
                      <a:pt x="229" y="308"/>
                      <a:pt x="230" y="306"/>
                      <a:pt x="230" y="305"/>
                    </a:cubicBezTo>
                    <a:cubicBezTo>
                      <a:pt x="230" y="302"/>
                      <a:pt x="230" y="301"/>
                      <a:pt x="230" y="298"/>
                    </a:cubicBezTo>
                    <a:cubicBezTo>
                      <a:pt x="230" y="298"/>
                      <a:pt x="236" y="296"/>
                      <a:pt x="237" y="296"/>
                    </a:cubicBezTo>
                    <a:cubicBezTo>
                      <a:pt x="247" y="296"/>
                      <a:pt x="247" y="296"/>
                      <a:pt x="247" y="296"/>
                    </a:cubicBezTo>
                    <a:cubicBezTo>
                      <a:pt x="251" y="298"/>
                      <a:pt x="254" y="292"/>
                      <a:pt x="258" y="292"/>
                    </a:cubicBezTo>
                    <a:cubicBezTo>
                      <a:pt x="263" y="292"/>
                      <a:pt x="265" y="295"/>
                      <a:pt x="270" y="295"/>
                    </a:cubicBezTo>
                    <a:cubicBezTo>
                      <a:pt x="270" y="303"/>
                      <a:pt x="276" y="305"/>
                      <a:pt x="280" y="306"/>
                    </a:cubicBezTo>
                    <a:cubicBezTo>
                      <a:pt x="280" y="306"/>
                      <a:pt x="280" y="306"/>
                      <a:pt x="280" y="306"/>
                    </a:cubicBezTo>
                    <a:cubicBezTo>
                      <a:pt x="285" y="309"/>
                      <a:pt x="289" y="307"/>
                      <a:pt x="294" y="310"/>
                    </a:cubicBezTo>
                    <a:cubicBezTo>
                      <a:pt x="294" y="311"/>
                      <a:pt x="293" y="317"/>
                      <a:pt x="296" y="317"/>
                    </a:cubicBezTo>
                    <a:cubicBezTo>
                      <a:pt x="299" y="317"/>
                      <a:pt x="297" y="313"/>
                      <a:pt x="299" y="311"/>
                    </a:cubicBezTo>
                    <a:cubicBezTo>
                      <a:pt x="301" y="309"/>
                      <a:pt x="307" y="308"/>
                      <a:pt x="309" y="307"/>
                    </a:cubicBezTo>
                    <a:cubicBezTo>
                      <a:pt x="315" y="304"/>
                      <a:pt x="320" y="305"/>
                      <a:pt x="324" y="302"/>
                    </a:cubicBezTo>
                    <a:cubicBezTo>
                      <a:pt x="324" y="302"/>
                      <a:pt x="327" y="296"/>
                      <a:pt x="327" y="296"/>
                    </a:cubicBezTo>
                    <a:cubicBezTo>
                      <a:pt x="330" y="296"/>
                      <a:pt x="331" y="299"/>
                      <a:pt x="334" y="299"/>
                    </a:cubicBezTo>
                    <a:cubicBezTo>
                      <a:pt x="348" y="299"/>
                      <a:pt x="351" y="291"/>
                      <a:pt x="359" y="286"/>
                    </a:cubicBezTo>
                    <a:cubicBezTo>
                      <a:pt x="361" y="285"/>
                      <a:pt x="362" y="284"/>
                      <a:pt x="363" y="281"/>
                    </a:cubicBezTo>
                    <a:cubicBezTo>
                      <a:pt x="370" y="281"/>
                      <a:pt x="372" y="270"/>
                      <a:pt x="375" y="265"/>
                    </a:cubicBezTo>
                    <a:cubicBezTo>
                      <a:pt x="376" y="261"/>
                      <a:pt x="384" y="250"/>
                      <a:pt x="388" y="249"/>
                    </a:cubicBezTo>
                    <a:cubicBezTo>
                      <a:pt x="388" y="243"/>
                      <a:pt x="393" y="240"/>
                      <a:pt x="393" y="231"/>
                    </a:cubicBezTo>
                    <a:cubicBezTo>
                      <a:pt x="393" y="219"/>
                      <a:pt x="390" y="215"/>
                      <a:pt x="385" y="207"/>
                    </a:cubicBezTo>
                    <a:cubicBezTo>
                      <a:pt x="384" y="205"/>
                      <a:pt x="384" y="202"/>
                      <a:pt x="381" y="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65"/>
              <p:cNvSpPr>
                <a:spLocks/>
              </p:cNvSpPr>
              <p:nvPr/>
            </p:nvSpPr>
            <p:spPr bwMode="auto">
              <a:xfrm>
                <a:off x="7949109" y="1328468"/>
                <a:ext cx="70635" cy="30980"/>
              </a:xfrm>
              <a:custGeom>
                <a:avLst/>
                <a:gdLst>
                  <a:gd name="T0" fmla="*/ 3 w 29"/>
                  <a:gd name="T1" fmla="*/ 13 h 13"/>
                  <a:gd name="T2" fmla="*/ 0 w 29"/>
                  <a:gd name="T3" fmla="*/ 10 h 13"/>
                  <a:gd name="T4" fmla="*/ 14 w 29"/>
                  <a:gd name="T5" fmla="*/ 0 h 13"/>
                  <a:gd name="T6" fmla="*/ 29 w 29"/>
                  <a:gd name="T7" fmla="*/ 7 h 13"/>
                  <a:gd name="T8" fmla="*/ 3 w 29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">
                    <a:moveTo>
                      <a:pt x="3" y="13"/>
                    </a:moveTo>
                    <a:cubicBezTo>
                      <a:pt x="1" y="13"/>
                      <a:pt x="0" y="11"/>
                      <a:pt x="0" y="10"/>
                    </a:cubicBezTo>
                    <a:cubicBezTo>
                      <a:pt x="0" y="5"/>
                      <a:pt x="9" y="0"/>
                      <a:pt x="14" y="0"/>
                    </a:cubicBezTo>
                    <a:cubicBezTo>
                      <a:pt x="18" y="0"/>
                      <a:pt x="29" y="3"/>
                      <a:pt x="29" y="7"/>
                    </a:cubicBezTo>
                    <a:cubicBezTo>
                      <a:pt x="29" y="11"/>
                      <a:pt x="6" y="13"/>
                      <a:pt x="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66"/>
              <p:cNvSpPr>
                <a:spLocks/>
              </p:cNvSpPr>
              <p:nvPr/>
            </p:nvSpPr>
            <p:spPr bwMode="auto">
              <a:xfrm>
                <a:off x="7735967" y="1386710"/>
                <a:ext cx="29741" cy="14870"/>
              </a:xfrm>
              <a:custGeom>
                <a:avLst/>
                <a:gdLst>
                  <a:gd name="T0" fmla="*/ 9 w 12"/>
                  <a:gd name="T1" fmla="*/ 6 h 6"/>
                  <a:gd name="T2" fmla="*/ 12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9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9" y="6"/>
                    </a:moveTo>
                    <a:cubicBezTo>
                      <a:pt x="10" y="6"/>
                      <a:pt x="12" y="5"/>
                      <a:pt x="12" y="4"/>
                    </a:cubicBezTo>
                    <a:cubicBezTo>
                      <a:pt x="12" y="2"/>
                      <a:pt x="10" y="1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5" y="6"/>
                      <a:pt x="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67"/>
              <p:cNvSpPr>
                <a:spLocks/>
              </p:cNvSpPr>
              <p:nvPr/>
            </p:nvSpPr>
            <p:spPr bwMode="auto">
              <a:xfrm>
                <a:off x="7082907" y="1163654"/>
                <a:ext cx="14870" cy="14870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0 h 6"/>
                  <a:gd name="T4" fmla="*/ 0 w 6"/>
                  <a:gd name="T5" fmla="*/ 4 h 6"/>
                  <a:gd name="T6" fmla="*/ 3 w 6"/>
                  <a:gd name="T7" fmla="*/ 6 h 6"/>
                  <a:gd name="T8" fmla="*/ 6 w 6"/>
                  <a:gd name="T9" fmla="*/ 2 h 6"/>
                  <a:gd name="T10" fmla="*/ 5 w 6"/>
                  <a:gd name="T11" fmla="*/ 2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6"/>
                      <a:pt x="3" y="6"/>
                    </a:cubicBezTo>
                    <a:cubicBezTo>
                      <a:pt x="5" y="6"/>
                      <a:pt x="5" y="4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68"/>
              <p:cNvSpPr>
                <a:spLocks/>
              </p:cNvSpPr>
              <p:nvPr/>
            </p:nvSpPr>
            <p:spPr bwMode="auto">
              <a:xfrm>
                <a:off x="6613250" y="1215700"/>
                <a:ext cx="29741" cy="19827"/>
              </a:xfrm>
              <a:custGeom>
                <a:avLst/>
                <a:gdLst>
                  <a:gd name="T0" fmla="*/ 12 w 12"/>
                  <a:gd name="T1" fmla="*/ 6 h 8"/>
                  <a:gd name="T2" fmla="*/ 6 w 12"/>
                  <a:gd name="T3" fmla="*/ 8 h 8"/>
                  <a:gd name="T4" fmla="*/ 0 w 12"/>
                  <a:gd name="T5" fmla="*/ 4 h 8"/>
                  <a:gd name="T6" fmla="*/ 6 w 12"/>
                  <a:gd name="T7" fmla="*/ 0 h 8"/>
                  <a:gd name="T8" fmla="*/ 12 w 12"/>
                  <a:gd name="T9" fmla="*/ 4 h 8"/>
                  <a:gd name="T10" fmla="*/ 10 w 12"/>
                  <a:gd name="T11" fmla="*/ 8 h 8"/>
                  <a:gd name="T12" fmla="*/ 12 w 12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12" y="6"/>
                    </a:moveTo>
                    <a:cubicBezTo>
                      <a:pt x="10" y="7"/>
                      <a:pt x="8" y="8"/>
                      <a:pt x="6" y="8"/>
                    </a:cubicBezTo>
                    <a:cubicBezTo>
                      <a:pt x="3" y="8"/>
                      <a:pt x="0" y="7"/>
                      <a:pt x="0" y="4"/>
                    </a:cubicBezTo>
                    <a:cubicBezTo>
                      <a:pt x="0" y="1"/>
                      <a:pt x="3" y="0"/>
                      <a:pt x="6" y="0"/>
                    </a:cubicBezTo>
                    <a:cubicBezTo>
                      <a:pt x="10" y="0"/>
                      <a:pt x="12" y="1"/>
                      <a:pt x="12" y="4"/>
                    </a:cubicBezTo>
                    <a:cubicBezTo>
                      <a:pt x="12" y="6"/>
                      <a:pt x="11" y="7"/>
                      <a:pt x="10" y="8"/>
                    </a:cubicBezTo>
                    <a:lnTo>
                      <a:pt x="12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69"/>
              <p:cNvSpPr>
                <a:spLocks/>
              </p:cNvSpPr>
              <p:nvPr/>
            </p:nvSpPr>
            <p:spPr bwMode="auto">
              <a:xfrm>
                <a:off x="6364170" y="1012471"/>
                <a:ext cx="121442" cy="65678"/>
              </a:xfrm>
              <a:custGeom>
                <a:avLst/>
                <a:gdLst>
                  <a:gd name="T0" fmla="*/ 5 w 50"/>
                  <a:gd name="T1" fmla="*/ 27 h 27"/>
                  <a:gd name="T2" fmla="*/ 0 w 50"/>
                  <a:gd name="T3" fmla="*/ 23 h 27"/>
                  <a:gd name="T4" fmla="*/ 5 w 50"/>
                  <a:gd name="T5" fmla="*/ 17 h 27"/>
                  <a:gd name="T6" fmla="*/ 26 w 50"/>
                  <a:gd name="T7" fmla="*/ 0 h 27"/>
                  <a:gd name="T8" fmla="*/ 30 w 50"/>
                  <a:gd name="T9" fmla="*/ 0 h 27"/>
                  <a:gd name="T10" fmla="*/ 29 w 50"/>
                  <a:gd name="T11" fmla="*/ 6 h 27"/>
                  <a:gd name="T12" fmla="*/ 34 w 50"/>
                  <a:gd name="T13" fmla="*/ 3 h 27"/>
                  <a:gd name="T14" fmla="*/ 50 w 50"/>
                  <a:gd name="T15" fmla="*/ 14 h 27"/>
                  <a:gd name="T16" fmla="*/ 30 w 50"/>
                  <a:gd name="T17" fmla="*/ 22 h 27"/>
                  <a:gd name="T18" fmla="*/ 20 w 50"/>
                  <a:gd name="T19" fmla="*/ 23 h 27"/>
                  <a:gd name="T20" fmla="*/ 5 w 50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27">
                    <a:moveTo>
                      <a:pt x="5" y="27"/>
                    </a:moveTo>
                    <a:cubicBezTo>
                      <a:pt x="1" y="27"/>
                      <a:pt x="0" y="26"/>
                      <a:pt x="0" y="23"/>
                    </a:cubicBezTo>
                    <a:cubicBezTo>
                      <a:pt x="0" y="18"/>
                      <a:pt x="4" y="18"/>
                      <a:pt x="5" y="17"/>
                    </a:cubicBezTo>
                    <a:cubicBezTo>
                      <a:pt x="12" y="10"/>
                      <a:pt x="15" y="0"/>
                      <a:pt x="26" y="0"/>
                    </a:cubicBezTo>
                    <a:cubicBezTo>
                      <a:pt x="29" y="0"/>
                      <a:pt x="29" y="0"/>
                      <a:pt x="30" y="0"/>
                    </a:cubicBezTo>
                    <a:cubicBezTo>
                      <a:pt x="30" y="4"/>
                      <a:pt x="31" y="4"/>
                      <a:pt x="29" y="6"/>
                    </a:cubicBezTo>
                    <a:cubicBezTo>
                      <a:pt x="31" y="5"/>
                      <a:pt x="32" y="3"/>
                      <a:pt x="34" y="3"/>
                    </a:cubicBezTo>
                    <a:cubicBezTo>
                      <a:pt x="38" y="3"/>
                      <a:pt x="50" y="10"/>
                      <a:pt x="50" y="14"/>
                    </a:cubicBezTo>
                    <a:cubicBezTo>
                      <a:pt x="50" y="21"/>
                      <a:pt x="35" y="22"/>
                      <a:pt x="30" y="22"/>
                    </a:cubicBezTo>
                    <a:cubicBezTo>
                      <a:pt x="29" y="22"/>
                      <a:pt x="20" y="23"/>
                      <a:pt x="20" y="23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Freeform 70"/>
              <p:cNvSpPr>
                <a:spLocks/>
              </p:cNvSpPr>
              <p:nvPr/>
            </p:nvSpPr>
            <p:spPr bwMode="auto">
              <a:xfrm>
                <a:off x="6195639" y="977773"/>
                <a:ext cx="45851" cy="24784"/>
              </a:xfrm>
              <a:custGeom>
                <a:avLst/>
                <a:gdLst>
                  <a:gd name="T0" fmla="*/ 8 w 19"/>
                  <a:gd name="T1" fmla="*/ 0 h 10"/>
                  <a:gd name="T2" fmla="*/ 19 w 19"/>
                  <a:gd name="T3" fmla="*/ 4 h 10"/>
                  <a:gd name="T4" fmla="*/ 5 w 19"/>
                  <a:gd name="T5" fmla="*/ 10 h 10"/>
                  <a:gd name="T6" fmla="*/ 0 w 19"/>
                  <a:gd name="T7" fmla="*/ 3 h 10"/>
                  <a:gd name="T8" fmla="*/ 8 w 19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8" y="0"/>
                    </a:moveTo>
                    <a:cubicBezTo>
                      <a:pt x="9" y="0"/>
                      <a:pt x="17" y="4"/>
                      <a:pt x="19" y="4"/>
                    </a:cubicBezTo>
                    <a:cubicBezTo>
                      <a:pt x="18" y="9"/>
                      <a:pt x="9" y="10"/>
                      <a:pt x="5" y="10"/>
                    </a:cubicBezTo>
                    <a:cubicBezTo>
                      <a:pt x="4" y="10"/>
                      <a:pt x="0" y="5"/>
                      <a:pt x="0" y="3"/>
                    </a:cubicBezTo>
                    <a:cubicBezTo>
                      <a:pt x="0" y="0"/>
                      <a:pt x="6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Freeform 71"/>
              <p:cNvSpPr>
                <a:spLocks/>
              </p:cNvSpPr>
              <p:nvPr/>
            </p:nvSpPr>
            <p:spPr bwMode="auto">
              <a:xfrm>
                <a:off x="6210509" y="924488"/>
                <a:ext cx="166053" cy="117725"/>
              </a:xfrm>
              <a:custGeom>
                <a:avLst/>
                <a:gdLst>
                  <a:gd name="T0" fmla="*/ 65 w 68"/>
                  <a:gd name="T1" fmla="*/ 44 h 48"/>
                  <a:gd name="T2" fmla="*/ 59 w 68"/>
                  <a:gd name="T3" fmla="*/ 48 h 48"/>
                  <a:gd name="T4" fmla="*/ 27 w 68"/>
                  <a:gd name="T5" fmla="*/ 43 h 48"/>
                  <a:gd name="T6" fmla="*/ 12 w 68"/>
                  <a:gd name="T7" fmla="*/ 33 h 48"/>
                  <a:gd name="T8" fmla="*/ 33 w 68"/>
                  <a:gd name="T9" fmla="*/ 24 h 48"/>
                  <a:gd name="T10" fmla="*/ 21 w 68"/>
                  <a:gd name="T11" fmla="*/ 23 h 48"/>
                  <a:gd name="T12" fmla="*/ 0 w 68"/>
                  <a:gd name="T13" fmla="*/ 17 h 48"/>
                  <a:gd name="T14" fmla="*/ 30 w 68"/>
                  <a:gd name="T15" fmla="*/ 0 h 48"/>
                  <a:gd name="T16" fmla="*/ 47 w 68"/>
                  <a:gd name="T17" fmla="*/ 11 h 48"/>
                  <a:gd name="T18" fmla="*/ 44 w 68"/>
                  <a:gd name="T19" fmla="*/ 12 h 48"/>
                  <a:gd name="T20" fmla="*/ 44 w 68"/>
                  <a:gd name="T21" fmla="*/ 17 h 48"/>
                  <a:gd name="T22" fmla="*/ 39 w 68"/>
                  <a:gd name="T23" fmla="*/ 23 h 48"/>
                  <a:gd name="T24" fmla="*/ 45 w 68"/>
                  <a:gd name="T25" fmla="*/ 23 h 48"/>
                  <a:gd name="T26" fmla="*/ 53 w 68"/>
                  <a:gd name="T27" fmla="*/ 26 h 48"/>
                  <a:gd name="T28" fmla="*/ 59 w 68"/>
                  <a:gd name="T29" fmla="*/ 26 h 48"/>
                  <a:gd name="T30" fmla="*/ 68 w 68"/>
                  <a:gd name="T31" fmla="*/ 31 h 48"/>
                  <a:gd name="T32" fmla="*/ 66 w 68"/>
                  <a:gd name="T33" fmla="*/ 37 h 48"/>
                  <a:gd name="T34" fmla="*/ 60 w 68"/>
                  <a:gd name="T35" fmla="*/ 41 h 48"/>
                  <a:gd name="T36" fmla="*/ 65 w 68"/>
                  <a:gd name="T37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8" h="48">
                    <a:moveTo>
                      <a:pt x="65" y="44"/>
                    </a:moveTo>
                    <a:cubicBezTo>
                      <a:pt x="65" y="47"/>
                      <a:pt x="61" y="48"/>
                      <a:pt x="59" y="48"/>
                    </a:cubicBezTo>
                    <a:cubicBezTo>
                      <a:pt x="46" y="48"/>
                      <a:pt x="37" y="43"/>
                      <a:pt x="27" y="43"/>
                    </a:cubicBezTo>
                    <a:cubicBezTo>
                      <a:pt x="23" y="43"/>
                      <a:pt x="16" y="35"/>
                      <a:pt x="12" y="33"/>
                    </a:cubicBezTo>
                    <a:cubicBezTo>
                      <a:pt x="21" y="30"/>
                      <a:pt x="24" y="27"/>
                      <a:pt x="33" y="24"/>
                    </a:cubicBezTo>
                    <a:cubicBezTo>
                      <a:pt x="30" y="24"/>
                      <a:pt x="23" y="23"/>
                      <a:pt x="21" y="23"/>
                    </a:cubicBezTo>
                    <a:cubicBezTo>
                      <a:pt x="13" y="23"/>
                      <a:pt x="8" y="21"/>
                      <a:pt x="0" y="17"/>
                    </a:cubicBezTo>
                    <a:cubicBezTo>
                      <a:pt x="12" y="14"/>
                      <a:pt x="16" y="0"/>
                      <a:pt x="30" y="0"/>
                    </a:cubicBezTo>
                    <a:cubicBezTo>
                      <a:pt x="38" y="0"/>
                      <a:pt x="43" y="8"/>
                      <a:pt x="47" y="11"/>
                    </a:cubicBezTo>
                    <a:cubicBezTo>
                      <a:pt x="45" y="13"/>
                      <a:pt x="45" y="12"/>
                      <a:pt x="44" y="12"/>
                    </a:cubicBezTo>
                    <a:cubicBezTo>
                      <a:pt x="44" y="15"/>
                      <a:pt x="44" y="16"/>
                      <a:pt x="44" y="17"/>
                    </a:cubicBezTo>
                    <a:cubicBezTo>
                      <a:pt x="44" y="19"/>
                      <a:pt x="41" y="21"/>
                      <a:pt x="39" y="23"/>
                    </a:cubicBezTo>
                    <a:cubicBezTo>
                      <a:pt x="41" y="22"/>
                      <a:pt x="42" y="23"/>
                      <a:pt x="45" y="23"/>
                    </a:cubicBezTo>
                    <a:cubicBezTo>
                      <a:pt x="48" y="23"/>
                      <a:pt x="50" y="26"/>
                      <a:pt x="53" y="26"/>
                    </a:cubicBezTo>
                    <a:cubicBezTo>
                      <a:pt x="55" y="26"/>
                      <a:pt x="57" y="26"/>
                      <a:pt x="59" y="26"/>
                    </a:cubicBezTo>
                    <a:cubicBezTo>
                      <a:pt x="65" y="26"/>
                      <a:pt x="65" y="28"/>
                      <a:pt x="68" y="31"/>
                    </a:cubicBezTo>
                    <a:cubicBezTo>
                      <a:pt x="66" y="34"/>
                      <a:pt x="66" y="34"/>
                      <a:pt x="66" y="37"/>
                    </a:cubicBezTo>
                    <a:cubicBezTo>
                      <a:pt x="66" y="40"/>
                      <a:pt x="62" y="40"/>
                      <a:pt x="60" y="41"/>
                    </a:cubicBezTo>
                    <a:cubicBezTo>
                      <a:pt x="62" y="41"/>
                      <a:pt x="65" y="42"/>
                      <a:pt x="65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Freeform 72"/>
              <p:cNvSpPr>
                <a:spLocks/>
              </p:cNvSpPr>
              <p:nvPr/>
            </p:nvSpPr>
            <p:spPr bwMode="auto">
              <a:xfrm>
                <a:off x="6283623" y="1110368"/>
                <a:ext cx="18588" cy="14870"/>
              </a:xfrm>
              <a:custGeom>
                <a:avLst/>
                <a:gdLst>
                  <a:gd name="T0" fmla="*/ 0 w 8"/>
                  <a:gd name="T1" fmla="*/ 3 h 6"/>
                  <a:gd name="T2" fmla="*/ 4 w 8"/>
                  <a:gd name="T3" fmla="*/ 0 h 6"/>
                  <a:gd name="T4" fmla="*/ 8 w 8"/>
                  <a:gd name="T5" fmla="*/ 0 h 6"/>
                  <a:gd name="T6" fmla="*/ 3 w 8"/>
                  <a:gd name="T7" fmla="*/ 6 h 6"/>
                  <a:gd name="T8" fmla="*/ 0 w 8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0" y="3"/>
                    </a:moveTo>
                    <a:cubicBezTo>
                      <a:pt x="1" y="2"/>
                      <a:pt x="3" y="1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6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Freeform 73"/>
              <p:cNvSpPr>
                <a:spLocks/>
              </p:cNvSpPr>
              <p:nvPr/>
            </p:nvSpPr>
            <p:spPr bwMode="auto">
              <a:xfrm>
                <a:off x="6178290" y="929445"/>
                <a:ext cx="27262" cy="7435"/>
              </a:xfrm>
              <a:custGeom>
                <a:avLst/>
                <a:gdLst>
                  <a:gd name="T0" fmla="*/ 11 w 11"/>
                  <a:gd name="T1" fmla="*/ 2 h 3"/>
                  <a:gd name="T2" fmla="*/ 0 w 11"/>
                  <a:gd name="T3" fmla="*/ 0 h 3"/>
                  <a:gd name="T4" fmla="*/ 10 w 11"/>
                  <a:gd name="T5" fmla="*/ 0 h 3"/>
                  <a:gd name="T6" fmla="*/ 11 w 1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3">
                    <a:moveTo>
                      <a:pt x="11" y="2"/>
                    </a:moveTo>
                    <a:cubicBezTo>
                      <a:pt x="7" y="3"/>
                      <a:pt x="1" y="3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Freeform 74"/>
              <p:cNvSpPr>
                <a:spLocks/>
              </p:cNvSpPr>
              <p:nvPr/>
            </p:nvSpPr>
            <p:spPr bwMode="auto">
              <a:xfrm>
                <a:off x="6507918" y="1063279"/>
                <a:ext cx="24784" cy="9914"/>
              </a:xfrm>
              <a:custGeom>
                <a:avLst/>
                <a:gdLst>
                  <a:gd name="T0" fmla="*/ 10 w 10"/>
                  <a:gd name="T1" fmla="*/ 0 h 4"/>
                  <a:gd name="T2" fmla="*/ 6 w 10"/>
                  <a:gd name="T3" fmla="*/ 4 h 4"/>
                  <a:gd name="T4" fmla="*/ 0 w 10"/>
                  <a:gd name="T5" fmla="*/ 1 h 4"/>
                  <a:gd name="T6" fmla="*/ 10 w 10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cubicBezTo>
                      <a:pt x="9" y="2"/>
                      <a:pt x="8" y="4"/>
                      <a:pt x="6" y="4"/>
                    </a:cubicBezTo>
                    <a:cubicBezTo>
                      <a:pt x="2" y="4"/>
                      <a:pt x="1" y="2"/>
                      <a:pt x="0" y="1"/>
                    </a:cubicBezTo>
                    <a:cubicBezTo>
                      <a:pt x="6" y="0"/>
                      <a:pt x="7" y="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Freeform 75"/>
              <p:cNvSpPr>
                <a:spLocks/>
              </p:cNvSpPr>
              <p:nvPr/>
            </p:nvSpPr>
            <p:spPr bwMode="auto">
              <a:xfrm>
                <a:off x="5261281" y="946794"/>
                <a:ext cx="141269" cy="40894"/>
              </a:xfrm>
              <a:custGeom>
                <a:avLst/>
                <a:gdLst>
                  <a:gd name="T0" fmla="*/ 49 w 58"/>
                  <a:gd name="T1" fmla="*/ 8 h 17"/>
                  <a:gd name="T2" fmla="*/ 37 w 58"/>
                  <a:gd name="T3" fmla="*/ 11 h 17"/>
                  <a:gd name="T4" fmla="*/ 32 w 58"/>
                  <a:gd name="T5" fmla="*/ 17 h 17"/>
                  <a:gd name="T6" fmla="*/ 29 w 58"/>
                  <a:gd name="T7" fmla="*/ 14 h 17"/>
                  <a:gd name="T8" fmla="*/ 29 w 58"/>
                  <a:gd name="T9" fmla="*/ 14 h 17"/>
                  <a:gd name="T10" fmla="*/ 21 w 58"/>
                  <a:gd name="T11" fmla="*/ 11 h 17"/>
                  <a:gd name="T12" fmla="*/ 27 w 58"/>
                  <a:gd name="T13" fmla="*/ 8 h 17"/>
                  <a:gd name="T14" fmla="*/ 22 w 58"/>
                  <a:gd name="T15" fmla="*/ 8 h 17"/>
                  <a:gd name="T16" fmla="*/ 26 w 58"/>
                  <a:gd name="T17" fmla="*/ 5 h 17"/>
                  <a:gd name="T18" fmla="*/ 19 w 58"/>
                  <a:gd name="T19" fmla="*/ 3 h 17"/>
                  <a:gd name="T20" fmla="*/ 6 w 58"/>
                  <a:gd name="T21" fmla="*/ 6 h 17"/>
                  <a:gd name="T22" fmla="*/ 0 w 58"/>
                  <a:gd name="T23" fmla="*/ 5 h 17"/>
                  <a:gd name="T24" fmla="*/ 22 w 58"/>
                  <a:gd name="T25" fmla="*/ 0 h 17"/>
                  <a:gd name="T26" fmla="*/ 39 w 58"/>
                  <a:gd name="T27" fmla="*/ 4 h 17"/>
                  <a:gd name="T28" fmla="*/ 49 w 58"/>
                  <a:gd name="T29" fmla="*/ 0 h 17"/>
                  <a:gd name="T30" fmla="*/ 58 w 58"/>
                  <a:gd name="T31" fmla="*/ 3 h 17"/>
                  <a:gd name="T32" fmla="*/ 50 w 58"/>
                  <a:gd name="T33" fmla="*/ 8 h 17"/>
                  <a:gd name="T34" fmla="*/ 47 w 58"/>
                  <a:gd name="T35" fmla="*/ 8 h 17"/>
                  <a:gd name="T36" fmla="*/ 47 w 58"/>
                  <a:gd name="T37" fmla="*/ 11 h 17"/>
                  <a:gd name="T38" fmla="*/ 49 w 58"/>
                  <a:gd name="T39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8" h="17">
                    <a:moveTo>
                      <a:pt x="49" y="8"/>
                    </a:moveTo>
                    <a:cubicBezTo>
                      <a:pt x="45" y="12"/>
                      <a:pt x="42" y="8"/>
                      <a:pt x="37" y="11"/>
                    </a:cubicBezTo>
                    <a:cubicBezTo>
                      <a:pt x="35" y="12"/>
                      <a:pt x="34" y="17"/>
                      <a:pt x="32" y="17"/>
                    </a:cubicBezTo>
                    <a:cubicBezTo>
                      <a:pt x="30" y="17"/>
                      <a:pt x="29" y="15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14"/>
                      <a:pt x="22" y="13"/>
                      <a:pt x="21" y="11"/>
                    </a:cubicBezTo>
                    <a:cubicBezTo>
                      <a:pt x="23" y="10"/>
                      <a:pt x="24" y="9"/>
                      <a:pt x="27" y="8"/>
                    </a:cubicBezTo>
                    <a:cubicBezTo>
                      <a:pt x="24" y="8"/>
                      <a:pt x="23" y="8"/>
                      <a:pt x="22" y="8"/>
                    </a:cubicBezTo>
                    <a:cubicBezTo>
                      <a:pt x="23" y="7"/>
                      <a:pt x="24" y="6"/>
                      <a:pt x="26" y="5"/>
                    </a:cubicBezTo>
                    <a:cubicBezTo>
                      <a:pt x="23" y="4"/>
                      <a:pt x="22" y="3"/>
                      <a:pt x="19" y="3"/>
                    </a:cubicBezTo>
                    <a:cubicBezTo>
                      <a:pt x="16" y="3"/>
                      <a:pt x="11" y="6"/>
                      <a:pt x="6" y="6"/>
                    </a:cubicBezTo>
                    <a:cubicBezTo>
                      <a:pt x="4" y="6"/>
                      <a:pt x="2" y="6"/>
                      <a:pt x="0" y="5"/>
                    </a:cubicBezTo>
                    <a:cubicBezTo>
                      <a:pt x="3" y="1"/>
                      <a:pt x="16" y="0"/>
                      <a:pt x="22" y="0"/>
                    </a:cubicBezTo>
                    <a:cubicBezTo>
                      <a:pt x="29" y="0"/>
                      <a:pt x="33" y="4"/>
                      <a:pt x="39" y="4"/>
                    </a:cubicBezTo>
                    <a:cubicBezTo>
                      <a:pt x="43" y="4"/>
                      <a:pt x="45" y="0"/>
                      <a:pt x="49" y="0"/>
                    </a:cubicBezTo>
                    <a:cubicBezTo>
                      <a:pt x="53" y="0"/>
                      <a:pt x="56" y="2"/>
                      <a:pt x="58" y="3"/>
                    </a:cubicBezTo>
                    <a:cubicBezTo>
                      <a:pt x="57" y="8"/>
                      <a:pt x="54" y="5"/>
                      <a:pt x="50" y="8"/>
                    </a:cubicBezTo>
                    <a:cubicBezTo>
                      <a:pt x="49" y="8"/>
                      <a:pt x="48" y="8"/>
                      <a:pt x="47" y="8"/>
                    </a:cubicBezTo>
                    <a:cubicBezTo>
                      <a:pt x="47" y="11"/>
                      <a:pt x="47" y="11"/>
                      <a:pt x="47" y="11"/>
                    </a:cubicBezTo>
                    <a:lnTo>
                      <a:pt x="49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76"/>
              <p:cNvSpPr>
                <a:spLocks/>
              </p:cNvSpPr>
              <p:nvPr/>
            </p:nvSpPr>
            <p:spPr bwMode="auto">
              <a:xfrm>
                <a:off x="5630563" y="917053"/>
                <a:ext cx="48329" cy="32219"/>
              </a:xfrm>
              <a:custGeom>
                <a:avLst/>
                <a:gdLst>
                  <a:gd name="T0" fmla="*/ 5 w 20"/>
                  <a:gd name="T1" fmla="*/ 13 h 13"/>
                  <a:gd name="T2" fmla="*/ 0 w 20"/>
                  <a:gd name="T3" fmla="*/ 9 h 13"/>
                  <a:gd name="T4" fmla="*/ 16 w 20"/>
                  <a:gd name="T5" fmla="*/ 0 h 13"/>
                  <a:gd name="T6" fmla="*/ 20 w 20"/>
                  <a:gd name="T7" fmla="*/ 10 h 13"/>
                  <a:gd name="T8" fmla="*/ 5 w 20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3">
                    <a:moveTo>
                      <a:pt x="5" y="13"/>
                    </a:moveTo>
                    <a:cubicBezTo>
                      <a:pt x="1" y="13"/>
                      <a:pt x="0" y="12"/>
                      <a:pt x="0" y="9"/>
                    </a:cubicBezTo>
                    <a:cubicBezTo>
                      <a:pt x="0" y="5"/>
                      <a:pt x="12" y="0"/>
                      <a:pt x="16" y="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8" y="11"/>
                      <a:pt x="7" y="13"/>
                      <a:pt x="5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Freeform 77"/>
              <p:cNvSpPr>
                <a:spLocks/>
              </p:cNvSpPr>
              <p:nvPr/>
            </p:nvSpPr>
            <p:spPr bwMode="auto">
              <a:xfrm>
                <a:off x="5564886" y="939359"/>
                <a:ext cx="53286" cy="30980"/>
              </a:xfrm>
              <a:custGeom>
                <a:avLst/>
                <a:gdLst>
                  <a:gd name="T0" fmla="*/ 22 w 22"/>
                  <a:gd name="T1" fmla="*/ 2 h 13"/>
                  <a:gd name="T2" fmla="*/ 22 w 22"/>
                  <a:gd name="T3" fmla="*/ 7 h 13"/>
                  <a:gd name="T4" fmla="*/ 14 w 22"/>
                  <a:gd name="T5" fmla="*/ 8 h 13"/>
                  <a:gd name="T6" fmla="*/ 16 w 22"/>
                  <a:gd name="T7" fmla="*/ 11 h 13"/>
                  <a:gd name="T8" fmla="*/ 0 w 22"/>
                  <a:gd name="T9" fmla="*/ 11 h 13"/>
                  <a:gd name="T10" fmla="*/ 6 w 22"/>
                  <a:gd name="T11" fmla="*/ 4 h 13"/>
                  <a:gd name="T12" fmla="*/ 6 w 22"/>
                  <a:gd name="T13" fmla="*/ 0 h 13"/>
                  <a:gd name="T14" fmla="*/ 15 w 22"/>
                  <a:gd name="T15" fmla="*/ 0 h 13"/>
                  <a:gd name="T16" fmla="*/ 12 w 22"/>
                  <a:gd name="T17" fmla="*/ 2 h 13"/>
                  <a:gd name="T18" fmla="*/ 22 w 22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3">
                    <a:moveTo>
                      <a:pt x="22" y="2"/>
                    </a:moveTo>
                    <a:cubicBezTo>
                      <a:pt x="22" y="5"/>
                      <a:pt x="22" y="5"/>
                      <a:pt x="22" y="7"/>
                    </a:cubicBezTo>
                    <a:cubicBezTo>
                      <a:pt x="20" y="9"/>
                      <a:pt x="17" y="8"/>
                      <a:pt x="14" y="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2"/>
                      <a:pt x="0" y="13"/>
                      <a:pt x="0" y="11"/>
                    </a:cubicBezTo>
                    <a:cubicBezTo>
                      <a:pt x="0" y="7"/>
                      <a:pt x="2" y="5"/>
                      <a:pt x="6" y="4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3" y="2"/>
                      <a:pt x="12" y="2"/>
                    </a:cubicBezTo>
                    <a:cubicBezTo>
                      <a:pt x="14" y="3"/>
                      <a:pt x="19" y="3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Freeform 78"/>
              <p:cNvSpPr>
                <a:spLocks/>
              </p:cNvSpPr>
              <p:nvPr/>
            </p:nvSpPr>
            <p:spPr bwMode="auto">
              <a:xfrm>
                <a:off x="5493012" y="965381"/>
                <a:ext cx="57003" cy="19827"/>
              </a:xfrm>
              <a:custGeom>
                <a:avLst/>
                <a:gdLst>
                  <a:gd name="T0" fmla="*/ 13 w 23"/>
                  <a:gd name="T1" fmla="*/ 8 h 8"/>
                  <a:gd name="T2" fmla="*/ 8 w 23"/>
                  <a:gd name="T3" fmla="*/ 5 h 8"/>
                  <a:gd name="T4" fmla="*/ 3 w 23"/>
                  <a:gd name="T5" fmla="*/ 8 h 8"/>
                  <a:gd name="T6" fmla="*/ 0 w 23"/>
                  <a:gd name="T7" fmla="*/ 6 h 8"/>
                  <a:gd name="T8" fmla="*/ 15 w 23"/>
                  <a:gd name="T9" fmla="*/ 0 h 8"/>
                  <a:gd name="T10" fmla="*/ 23 w 23"/>
                  <a:gd name="T11" fmla="*/ 3 h 8"/>
                  <a:gd name="T12" fmla="*/ 13 w 2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8">
                    <a:moveTo>
                      <a:pt x="13" y="8"/>
                    </a:moveTo>
                    <a:cubicBezTo>
                      <a:pt x="12" y="8"/>
                      <a:pt x="9" y="5"/>
                      <a:pt x="8" y="5"/>
                    </a:cubicBezTo>
                    <a:cubicBezTo>
                      <a:pt x="7" y="8"/>
                      <a:pt x="6" y="8"/>
                      <a:pt x="3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2"/>
                      <a:pt x="12" y="0"/>
                      <a:pt x="15" y="0"/>
                    </a:cubicBezTo>
                    <a:cubicBezTo>
                      <a:pt x="18" y="0"/>
                      <a:pt x="21" y="1"/>
                      <a:pt x="23" y="3"/>
                    </a:cubicBezTo>
                    <a:cubicBezTo>
                      <a:pt x="17" y="3"/>
                      <a:pt x="17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Freeform 79"/>
              <p:cNvSpPr>
                <a:spLocks/>
              </p:cNvSpPr>
              <p:nvPr/>
            </p:nvSpPr>
            <p:spPr bwMode="auto">
              <a:xfrm>
                <a:off x="5462032" y="902183"/>
                <a:ext cx="85505" cy="58243"/>
              </a:xfrm>
              <a:custGeom>
                <a:avLst/>
                <a:gdLst>
                  <a:gd name="T0" fmla="*/ 26 w 35"/>
                  <a:gd name="T1" fmla="*/ 20 h 24"/>
                  <a:gd name="T2" fmla="*/ 15 w 35"/>
                  <a:gd name="T3" fmla="*/ 24 h 24"/>
                  <a:gd name="T4" fmla="*/ 0 w 35"/>
                  <a:gd name="T5" fmla="*/ 18 h 24"/>
                  <a:gd name="T6" fmla="*/ 4 w 35"/>
                  <a:gd name="T7" fmla="*/ 15 h 24"/>
                  <a:gd name="T8" fmla="*/ 16 w 35"/>
                  <a:gd name="T9" fmla="*/ 15 h 24"/>
                  <a:gd name="T10" fmla="*/ 11 w 35"/>
                  <a:gd name="T11" fmla="*/ 14 h 24"/>
                  <a:gd name="T12" fmla="*/ 11 w 35"/>
                  <a:gd name="T13" fmla="*/ 11 h 24"/>
                  <a:gd name="T14" fmla="*/ 29 w 35"/>
                  <a:gd name="T15" fmla="*/ 5 h 24"/>
                  <a:gd name="T16" fmla="*/ 33 w 35"/>
                  <a:gd name="T17" fmla="*/ 0 h 24"/>
                  <a:gd name="T18" fmla="*/ 34 w 35"/>
                  <a:gd name="T19" fmla="*/ 4 h 24"/>
                  <a:gd name="T20" fmla="*/ 32 w 35"/>
                  <a:gd name="T21" fmla="*/ 7 h 24"/>
                  <a:gd name="T22" fmla="*/ 19 w 35"/>
                  <a:gd name="T23" fmla="*/ 15 h 24"/>
                  <a:gd name="T24" fmla="*/ 35 w 35"/>
                  <a:gd name="T25" fmla="*/ 19 h 24"/>
                  <a:gd name="T26" fmla="*/ 26 w 35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24">
                    <a:moveTo>
                      <a:pt x="26" y="20"/>
                    </a:moveTo>
                    <a:cubicBezTo>
                      <a:pt x="23" y="20"/>
                      <a:pt x="18" y="24"/>
                      <a:pt x="15" y="24"/>
                    </a:cubicBezTo>
                    <a:cubicBezTo>
                      <a:pt x="13" y="24"/>
                      <a:pt x="1" y="18"/>
                      <a:pt x="0" y="18"/>
                    </a:cubicBezTo>
                    <a:cubicBezTo>
                      <a:pt x="2" y="17"/>
                      <a:pt x="3" y="16"/>
                      <a:pt x="4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3" y="14"/>
                      <a:pt x="14" y="13"/>
                      <a:pt x="11" y="14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0" y="11"/>
                      <a:pt x="20" y="5"/>
                      <a:pt x="29" y="5"/>
                    </a:cubicBezTo>
                    <a:cubicBezTo>
                      <a:pt x="29" y="2"/>
                      <a:pt x="31" y="0"/>
                      <a:pt x="33" y="0"/>
                    </a:cubicBezTo>
                    <a:cubicBezTo>
                      <a:pt x="34" y="0"/>
                      <a:pt x="34" y="3"/>
                      <a:pt x="34" y="4"/>
                    </a:cubicBezTo>
                    <a:cubicBezTo>
                      <a:pt x="33" y="4"/>
                      <a:pt x="32" y="6"/>
                      <a:pt x="32" y="7"/>
                    </a:cubicBezTo>
                    <a:cubicBezTo>
                      <a:pt x="27" y="10"/>
                      <a:pt x="21" y="12"/>
                      <a:pt x="19" y="15"/>
                    </a:cubicBezTo>
                    <a:cubicBezTo>
                      <a:pt x="27" y="16"/>
                      <a:pt x="29" y="16"/>
                      <a:pt x="35" y="19"/>
                    </a:cubicBezTo>
                    <a:cubicBezTo>
                      <a:pt x="33" y="21"/>
                      <a:pt x="29" y="20"/>
                      <a:pt x="26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Freeform 144"/>
              <p:cNvSpPr>
                <a:spLocks/>
              </p:cNvSpPr>
              <p:nvPr/>
            </p:nvSpPr>
            <p:spPr bwMode="auto">
              <a:xfrm>
                <a:off x="7122562" y="1150023"/>
                <a:ext cx="153661" cy="58243"/>
              </a:xfrm>
              <a:custGeom>
                <a:avLst/>
                <a:gdLst>
                  <a:gd name="T0" fmla="*/ 50 w 63"/>
                  <a:gd name="T1" fmla="*/ 18 h 24"/>
                  <a:gd name="T2" fmla="*/ 43 w 63"/>
                  <a:gd name="T3" fmla="*/ 21 h 24"/>
                  <a:gd name="T4" fmla="*/ 37 w 63"/>
                  <a:gd name="T5" fmla="*/ 18 h 24"/>
                  <a:gd name="T6" fmla="*/ 32 w 63"/>
                  <a:gd name="T7" fmla="*/ 20 h 24"/>
                  <a:gd name="T8" fmla="*/ 25 w 63"/>
                  <a:gd name="T9" fmla="*/ 22 h 24"/>
                  <a:gd name="T10" fmla="*/ 20 w 63"/>
                  <a:gd name="T11" fmla="*/ 20 h 24"/>
                  <a:gd name="T12" fmla="*/ 14 w 63"/>
                  <a:gd name="T13" fmla="*/ 24 h 24"/>
                  <a:gd name="T14" fmla="*/ 0 w 63"/>
                  <a:gd name="T15" fmla="*/ 11 h 24"/>
                  <a:gd name="T16" fmla="*/ 12 w 63"/>
                  <a:gd name="T17" fmla="*/ 0 h 24"/>
                  <a:gd name="T18" fmla="*/ 30 w 63"/>
                  <a:gd name="T19" fmla="*/ 9 h 24"/>
                  <a:gd name="T20" fmla="*/ 35 w 63"/>
                  <a:gd name="T21" fmla="*/ 1 h 24"/>
                  <a:gd name="T22" fmla="*/ 63 w 63"/>
                  <a:gd name="T23" fmla="*/ 9 h 24"/>
                  <a:gd name="T24" fmla="*/ 58 w 63"/>
                  <a:gd name="T25" fmla="*/ 18 h 24"/>
                  <a:gd name="T26" fmla="*/ 50 w 63"/>
                  <a:gd name="T2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24">
                    <a:moveTo>
                      <a:pt x="50" y="18"/>
                    </a:moveTo>
                    <a:cubicBezTo>
                      <a:pt x="48" y="18"/>
                      <a:pt x="46" y="21"/>
                      <a:pt x="43" y="21"/>
                    </a:cubicBezTo>
                    <a:cubicBezTo>
                      <a:pt x="41" y="21"/>
                      <a:pt x="39" y="18"/>
                      <a:pt x="37" y="18"/>
                    </a:cubicBezTo>
                    <a:cubicBezTo>
                      <a:pt x="35" y="18"/>
                      <a:pt x="34" y="20"/>
                      <a:pt x="32" y="20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3" y="22"/>
                      <a:pt x="22" y="21"/>
                      <a:pt x="20" y="20"/>
                    </a:cubicBezTo>
                    <a:cubicBezTo>
                      <a:pt x="18" y="21"/>
                      <a:pt x="17" y="24"/>
                      <a:pt x="14" y="24"/>
                    </a:cubicBezTo>
                    <a:cubicBezTo>
                      <a:pt x="6" y="24"/>
                      <a:pt x="0" y="18"/>
                      <a:pt x="0" y="11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21" y="0"/>
                      <a:pt x="22" y="9"/>
                      <a:pt x="30" y="9"/>
                    </a:cubicBezTo>
                    <a:cubicBezTo>
                      <a:pt x="30" y="4"/>
                      <a:pt x="31" y="1"/>
                      <a:pt x="35" y="1"/>
                    </a:cubicBezTo>
                    <a:cubicBezTo>
                      <a:pt x="40" y="1"/>
                      <a:pt x="57" y="7"/>
                      <a:pt x="63" y="9"/>
                    </a:cubicBezTo>
                    <a:cubicBezTo>
                      <a:pt x="62" y="13"/>
                      <a:pt x="58" y="16"/>
                      <a:pt x="58" y="18"/>
                    </a:cubicBezTo>
                    <a:lnTo>
                      <a:pt x="5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Freeform 157"/>
              <p:cNvSpPr>
                <a:spLocks/>
              </p:cNvSpPr>
              <p:nvPr/>
            </p:nvSpPr>
            <p:spPr bwMode="auto">
              <a:xfrm>
                <a:off x="4816408" y="1746078"/>
                <a:ext cx="23545" cy="32219"/>
              </a:xfrm>
              <a:custGeom>
                <a:avLst/>
                <a:gdLst>
                  <a:gd name="T0" fmla="*/ 8 w 10"/>
                  <a:gd name="T1" fmla="*/ 7 h 13"/>
                  <a:gd name="T2" fmla="*/ 8 w 10"/>
                  <a:gd name="T3" fmla="*/ 10 h 13"/>
                  <a:gd name="T4" fmla="*/ 3 w 10"/>
                  <a:gd name="T5" fmla="*/ 13 h 13"/>
                  <a:gd name="T6" fmla="*/ 0 w 10"/>
                  <a:gd name="T7" fmla="*/ 9 h 13"/>
                  <a:gd name="T8" fmla="*/ 6 w 10"/>
                  <a:gd name="T9" fmla="*/ 6 h 13"/>
                  <a:gd name="T10" fmla="*/ 4 w 10"/>
                  <a:gd name="T11" fmla="*/ 3 h 13"/>
                  <a:gd name="T12" fmla="*/ 7 w 10"/>
                  <a:gd name="T13" fmla="*/ 0 h 13"/>
                  <a:gd name="T14" fmla="*/ 10 w 10"/>
                  <a:gd name="T15" fmla="*/ 3 h 13"/>
                  <a:gd name="T16" fmla="*/ 8 w 10"/>
                  <a:gd name="T1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8" y="7"/>
                    </a:moveTo>
                    <a:cubicBezTo>
                      <a:pt x="8" y="8"/>
                      <a:pt x="8" y="9"/>
                      <a:pt x="8" y="10"/>
                    </a:cubicBezTo>
                    <a:cubicBezTo>
                      <a:pt x="8" y="11"/>
                      <a:pt x="4" y="13"/>
                      <a:pt x="3" y="13"/>
                    </a:cubicBezTo>
                    <a:cubicBezTo>
                      <a:pt x="0" y="13"/>
                      <a:pt x="0" y="10"/>
                      <a:pt x="0" y="9"/>
                    </a:cubicBezTo>
                    <a:cubicBezTo>
                      <a:pt x="2" y="8"/>
                      <a:pt x="4" y="7"/>
                      <a:pt x="6" y="6"/>
                    </a:cubicBezTo>
                    <a:cubicBezTo>
                      <a:pt x="5" y="5"/>
                      <a:pt x="4" y="4"/>
                      <a:pt x="4" y="3"/>
                    </a:cubicBezTo>
                    <a:cubicBezTo>
                      <a:pt x="4" y="1"/>
                      <a:pt x="7" y="0"/>
                      <a:pt x="7" y="0"/>
                    </a:cubicBezTo>
                    <a:cubicBezTo>
                      <a:pt x="8" y="2"/>
                      <a:pt x="9" y="2"/>
                      <a:pt x="10" y="3"/>
                    </a:cubicBezTo>
                    <a:cubicBezTo>
                      <a:pt x="10" y="4"/>
                      <a:pt x="8" y="6"/>
                      <a:pt x="8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158"/>
              <p:cNvSpPr>
                <a:spLocks/>
              </p:cNvSpPr>
              <p:nvPr/>
            </p:nvSpPr>
            <p:spPr bwMode="auto">
              <a:xfrm>
                <a:off x="4859780" y="2360722"/>
                <a:ext cx="44611" cy="9914"/>
              </a:xfrm>
              <a:custGeom>
                <a:avLst/>
                <a:gdLst>
                  <a:gd name="T0" fmla="*/ 18 w 18"/>
                  <a:gd name="T1" fmla="*/ 2 h 4"/>
                  <a:gd name="T2" fmla="*/ 11 w 18"/>
                  <a:gd name="T3" fmla="*/ 3 h 4"/>
                  <a:gd name="T4" fmla="*/ 0 w 18"/>
                  <a:gd name="T5" fmla="*/ 1 h 4"/>
                  <a:gd name="T6" fmla="*/ 18 w 18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">
                    <a:moveTo>
                      <a:pt x="18" y="2"/>
                    </a:moveTo>
                    <a:cubicBezTo>
                      <a:pt x="14" y="4"/>
                      <a:pt x="13" y="3"/>
                      <a:pt x="11" y="3"/>
                    </a:cubicBezTo>
                    <a:cubicBezTo>
                      <a:pt x="8" y="3"/>
                      <a:pt x="3" y="2"/>
                      <a:pt x="0" y="1"/>
                    </a:cubicBezTo>
                    <a:cubicBezTo>
                      <a:pt x="6" y="0"/>
                      <a:pt x="13" y="1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Freeform 159"/>
              <p:cNvSpPr>
                <a:spLocks/>
              </p:cNvSpPr>
              <p:nvPr/>
            </p:nvSpPr>
            <p:spPr bwMode="auto">
              <a:xfrm>
                <a:off x="5028311" y="2353287"/>
                <a:ext cx="39654" cy="22306"/>
              </a:xfrm>
              <a:custGeom>
                <a:avLst/>
                <a:gdLst>
                  <a:gd name="T0" fmla="*/ 3 w 16"/>
                  <a:gd name="T1" fmla="*/ 9 h 9"/>
                  <a:gd name="T2" fmla="*/ 1 w 16"/>
                  <a:gd name="T3" fmla="*/ 7 h 9"/>
                  <a:gd name="T4" fmla="*/ 0 w 16"/>
                  <a:gd name="T5" fmla="*/ 6 h 9"/>
                  <a:gd name="T6" fmla="*/ 16 w 16"/>
                  <a:gd name="T7" fmla="*/ 0 h 9"/>
                  <a:gd name="T8" fmla="*/ 13 w 16"/>
                  <a:gd name="T9" fmla="*/ 3 h 9"/>
                  <a:gd name="T10" fmla="*/ 12 w 16"/>
                  <a:gd name="T11" fmla="*/ 6 h 9"/>
                  <a:gd name="T12" fmla="*/ 3 w 1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9">
                    <a:moveTo>
                      <a:pt x="3" y="9"/>
                    </a:moveTo>
                    <a:cubicBezTo>
                      <a:pt x="2" y="9"/>
                      <a:pt x="1" y="8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4" y="4"/>
                      <a:pt x="12" y="1"/>
                      <a:pt x="16" y="0"/>
                    </a:cubicBezTo>
                    <a:cubicBezTo>
                      <a:pt x="16" y="3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6"/>
                    </a:cubicBezTo>
                    <a:cubicBezTo>
                      <a:pt x="11" y="7"/>
                      <a:pt x="6" y="9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Freeform 161"/>
              <p:cNvSpPr>
                <a:spLocks/>
              </p:cNvSpPr>
              <p:nvPr/>
            </p:nvSpPr>
            <p:spPr bwMode="auto">
              <a:xfrm>
                <a:off x="5336873" y="1409016"/>
                <a:ext cx="42133" cy="32219"/>
              </a:xfrm>
              <a:custGeom>
                <a:avLst/>
                <a:gdLst>
                  <a:gd name="T0" fmla="*/ 4 w 17"/>
                  <a:gd name="T1" fmla="*/ 3 h 13"/>
                  <a:gd name="T2" fmla="*/ 7 w 17"/>
                  <a:gd name="T3" fmla="*/ 0 h 13"/>
                  <a:gd name="T4" fmla="*/ 17 w 17"/>
                  <a:gd name="T5" fmla="*/ 5 h 13"/>
                  <a:gd name="T6" fmla="*/ 17 w 17"/>
                  <a:gd name="T7" fmla="*/ 8 h 13"/>
                  <a:gd name="T8" fmla="*/ 5 w 17"/>
                  <a:gd name="T9" fmla="*/ 13 h 13"/>
                  <a:gd name="T10" fmla="*/ 0 w 17"/>
                  <a:gd name="T11" fmla="*/ 10 h 13"/>
                  <a:gd name="T12" fmla="*/ 4 w 17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3">
                    <a:moveTo>
                      <a:pt x="4" y="3"/>
                    </a:moveTo>
                    <a:cubicBezTo>
                      <a:pt x="5" y="3"/>
                      <a:pt x="6" y="0"/>
                      <a:pt x="7" y="0"/>
                    </a:cubicBezTo>
                    <a:cubicBezTo>
                      <a:pt x="11" y="0"/>
                      <a:pt x="13" y="4"/>
                      <a:pt x="17" y="5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10"/>
                      <a:pt x="10" y="13"/>
                      <a:pt x="5" y="13"/>
                    </a:cubicBezTo>
                    <a:cubicBezTo>
                      <a:pt x="2" y="13"/>
                      <a:pt x="0" y="13"/>
                      <a:pt x="0" y="10"/>
                    </a:cubicBezTo>
                    <a:cubicBezTo>
                      <a:pt x="0" y="9"/>
                      <a:pt x="3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Freeform 162"/>
              <p:cNvSpPr>
                <a:spLocks/>
              </p:cNvSpPr>
              <p:nvPr/>
            </p:nvSpPr>
            <p:spPr bwMode="auto">
              <a:xfrm>
                <a:off x="5547537" y="1371840"/>
                <a:ext cx="33459" cy="34698"/>
              </a:xfrm>
              <a:custGeom>
                <a:avLst/>
                <a:gdLst>
                  <a:gd name="T0" fmla="*/ 14 w 14"/>
                  <a:gd name="T1" fmla="*/ 12 h 14"/>
                  <a:gd name="T2" fmla="*/ 10 w 14"/>
                  <a:gd name="T3" fmla="*/ 13 h 14"/>
                  <a:gd name="T4" fmla="*/ 0 w 14"/>
                  <a:gd name="T5" fmla="*/ 6 h 14"/>
                  <a:gd name="T6" fmla="*/ 14 w 14"/>
                  <a:gd name="T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4" y="12"/>
                    </a:moveTo>
                    <a:cubicBezTo>
                      <a:pt x="14" y="14"/>
                      <a:pt x="10" y="13"/>
                      <a:pt x="10" y="13"/>
                    </a:cubicBezTo>
                    <a:cubicBezTo>
                      <a:pt x="6" y="13"/>
                      <a:pt x="0" y="10"/>
                      <a:pt x="0" y="6"/>
                    </a:cubicBezTo>
                    <a:cubicBezTo>
                      <a:pt x="0" y="0"/>
                      <a:pt x="14" y="6"/>
                      <a:pt x="14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163"/>
              <p:cNvSpPr>
                <a:spLocks/>
              </p:cNvSpPr>
              <p:nvPr/>
            </p:nvSpPr>
            <p:spPr bwMode="auto">
              <a:xfrm>
                <a:off x="5774311" y="1259073"/>
                <a:ext cx="29741" cy="22306"/>
              </a:xfrm>
              <a:custGeom>
                <a:avLst/>
                <a:gdLst>
                  <a:gd name="T0" fmla="*/ 1 w 12"/>
                  <a:gd name="T1" fmla="*/ 9 h 9"/>
                  <a:gd name="T2" fmla="*/ 12 w 12"/>
                  <a:gd name="T3" fmla="*/ 6 h 9"/>
                  <a:gd name="T4" fmla="*/ 5 w 12"/>
                  <a:gd name="T5" fmla="*/ 0 h 9"/>
                  <a:gd name="T6" fmla="*/ 1 w 12"/>
                  <a:gd name="T7" fmla="*/ 6 h 9"/>
                  <a:gd name="T8" fmla="*/ 1 w 12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1" y="9"/>
                    </a:moveTo>
                    <a:cubicBezTo>
                      <a:pt x="4" y="9"/>
                      <a:pt x="11" y="7"/>
                      <a:pt x="12" y="6"/>
                    </a:cubicBezTo>
                    <a:cubicBezTo>
                      <a:pt x="10" y="4"/>
                      <a:pt x="9" y="0"/>
                      <a:pt x="5" y="0"/>
                    </a:cubicBezTo>
                    <a:cubicBezTo>
                      <a:pt x="3" y="0"/>
                      <a:pt x="1" y="4"/>
                      <a:pt x="1" y="6"/>
                    </a:cubicBezTo>
                    <a:cubicBezTo>
                      <a:pt x="1" y="7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164"/>
              <p:cNvSpPr>
                <a:spLocks/>
              </p:cNvSpPr>
              <p:nvPr/>
            </p:nvSpPr>
            <p:spPr bwMode="auto">
              <a:xfrm>
                <a:off x="7183283" y="1240484"/>
                <a:ext cx="65678" cy="26024"/>
              </a:xfrm>
              <a:custGeom>
                <a:avLst/>
                <a:gdLst>
                  <a:gd name="T0" fmla="*/ 0 w 27"/>
                  <a:gd name="T1" fmla="*/ 8 h 11"/>
                  <a:gd name="T2" fmla="*/ 13 w 27"/>
                  <a:gd name="T3" fmla="*/ 0 h 11"/>
                  <a:gd name="T4" fmla="*/ 27 w 27"/>
                  <a:gd name="T5" fmla="*/ 11 h 11"/>
                  <a:gd name="T6" fmla="*/ 18 w 27"/>
                  <a:gd name="T7" fmla="*/ 11 h 11"/>
                  <a:gd name="T8" fmla="*/ 1 w 27"/>
                  <a:gd name="T9" fmla="*/ 7 h 11"/>
                  <a:gd name="T10" fmla="*/ 0 w 27"/>
                  <a:gd name="T1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">
                    <a:moveTo>
                      <a:pt x="0" y="8"/>
                    </a:moveTo>
                    <a:cubicBezTo>
                      <a:pt x="3" y="4"/>
                      <a:pt x="7" y="0"/>
                      <a:pt x="13" y="0"/>
                    </a:cubicBezTo>
                    <a:cubicBezTo>
                      <a:pt x="21" y="0"/>
                      <a:pt x="27" y="5"/>
                      <a:pt x="2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3" y="8"/>
                      <a:pt x="6" y="9"/>
                      <a:pt x="1" y="7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Freeform 165"/>
              <p:cNvSpPr>
                <a:spLocks/>
              </p:cNvSpPr>
              <p:nvPr/>
            </p:nvSpPr>
            <p:spPr bwMode="auto">
              <a:xfrm>
                <a:off x="7308442" y="1173567"/>
                <a:ext cx="90462" cy="32219"/>
              </a:xfrm>
              <a:custGeom>
                <a:avLst/>
                <a:gdLst>
                  <a:gd name="T0" fmla="*/ 0 w 37"/>
                  <a:gd name="T1" fmla="*/ 0 h 13"/>
                  <a:gd name="T2" fmla="*/ 34 w 37"/>
                  <a:gd name="T3" fmla="*/ 6 h 13"/>
                  <a:gd name="T4" fmla="*/ 37 w 37"/>
                  <a:gd name="T5" fmla="*/ 9 h 13"/>
                  <a:gd name="T6" fmla="*/ 24 w 37"/>
                  <a:gd name="T7" fmla="*/ 13 h 13"/>
                  <a:gd name="T8" fmla="*/ 3 w 37"/>
                  <a:gd name="T9" fmla="*/ 2 h 13"/>
                  <a:gd name="T10" fmla="*/ 0 w 37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3">
                    <a:moveTo>
                      <a:pt x="0" y="0"/>
                    </a:moveTo>
                    <a:cubicBezTo>
                      <a:pt x="3" y="2"/>
                      <a:pt x="33" y="6"/>
                      <a:pt x="34" y="6"/>
                    </a:cubicBezTo>
                    <a:cubicBezTo>
                      <a:pt x="36" y="6"/>
                      <a:pt x="37" y="7"/>
                      <a:pt x="37" y="9"/>
                    </a:cubicBezTo>
                    <a:cubicBezTo>
                      <a:pt x="37" y="12"/>
                      <a:pt x="29" y="13"/>
                      <a:pt x="24" y="13"/>
                    </a:cubicBezTo>
                    <a:cubicBezTo>
                      <a:pt x="17" y="13"/>
                      <a:pt x="3" y="10"/>
                      <a:pt x="3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Freeform 166"/>
              <p:cNvSpPr>
                <a:spLocks/>
              </p:cNvSpPr>
              <p:nvPr/>
            </p:nvSpPr>
            <p:spPr bwMode="auto">
              <a:xfrm>
                <a:off x="7180805" y="1218179"/>
                <a:ext cx="19827" cy="22306"/>
              </a:xfrm>
              <a:custGeom>
                <a:avLst/>
                <a:gdLst>
                  <a:gd name="T0" fmla="*/ 8 w 8"/>
                  <a:gd name="T1" fmla="*/ 5 h 9"/>
                  <a:gd name="T2" fmla="*/ 3 w 8"/>
                  <a:gd name="T3" fmla="*/ 9 h 9"/>
                  <a:gd name="T4" fmla="*/ 0 w 8"/>
                  <a:gd name="T5" fmla="*/ 5 h 9"/>
                  <a:gd name="T6" fmla="*/ 8 w 8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8" y="5"/>
                    </a:moveTo>
                    <a:cubicBezTo>
                      <a:pt x="8" y="7"/>
                      <a:pt x="5" y="9"/>
                      <a:pt x="3" y="9"/>
                    </a:cubicBezTo>
                    <a:cubicBezTo>
                      <a:pt x="0" y="9"/>
                      <a:pt x="0" y="8"/>
                      <a:pt x="0" y="5"/>
                    </a:cubicBezTo>
                    <a:cubicBezTo>
                      <a:pt x="0" y="0"/>
                      <a:pt x="8" y="1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7104" y="1009727"/>
              <a:ext cx="3095526" cy="2156210"/>
              <a:chOff x="1038083" y="809242"/>
              <a:chExt cx="3095526" cy="2156210"/>
            </a:xfrm>
            <a:grpFill/>
          </p:grpSpPr>
          <p:sp>
            <p:nvSpPr>
              <p:cNvPr id="9" name="Oval 8"/>
              <p:cNvSpPr/>
              <p:nvPr/>
            </p:nvSpPr>
            <p:spPr>
              <a:xfrm>
                <a:off x="2223255" y="2002097"/>
                <a:ext cx="58242" cy="58243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585">
                  <a:defRPr/>
                </a:pPr>
                <a:endParaRPr lang="de-DE" sz="2400">
                  <a:solidFill>
                    <a:srgbClr val="000000"/>
                  </a:solidFill>
                  <a:latin typeface="Raleway"/>
                  <a:cs typeface="Raleway"/>
                </a:endParaRPr>
              </a:p>
            </p:txBody>
          </p:sp>
          <p:sp>
            <p:nvSpPr>
              <p:cNvPr id="10" name="Freeform 87"/>
              <p:cNvSpPr>
                <a:spLocks/>
              </p:cNvSpPr>
              <p:nvPr/>
            </p:nvSpPr>
            <p:spPr bwMode="auto">
              <a:xfrm>
                <a:off x="3911791" y="1516826"/>
                <a:ext cx="201990" cy="92941"/>
              </a:xfrm>
              <a:custGeom>
                <a:avLst/>
                <a:gdLst>
                  <a:gd name="T0" fmla="*/ 82 w 83"/>
                  <a:gd name="T1" fmla="*/ 21 h 38"/>
                  <a:gd name="T2" fmla="*/ 69 w 83"/>
                  <a:gd name="T3" fmla="*/ 31 h 38"/>
                  <a:gd name="T4" fmla="*/ 47 w 83"/>
                  <a:gd name="T5" fmla="*/ 38 h 38"/>
                  <a:gd name="T6" fmla="*/ 21 w 83"/>
                  <a:gd name="T7" fmla="*/ 33 h 38"/>
                  <a:gd name="T8" fmla="*/ 9 w 83"/>
                  <a:gd name="T9" fmla="*/ 28 h 38"/>
                  <a:gd name="T10" fmla="*/ 11 w 83"/>
                  <a:gd name="T11" fmla="*/ 26 h 38"/>
                  <a:gd name="T12" fmla="*/ 13 w 83"/>
                  <a:gd name="T13" fmla="*/ 18 h 38"/>
                  <a:gd name="T14" fmla="*/ 1 w 83"/>
                  <a:gd name="T15" fmla="*/ 17 h 38"/>
                  <a:gd name="T16" fmla="*/ 15 w 83"/>
                  <a:gd name="T17" fmla="*/ 14 h 38"/>
                  <a:gd name="T18" fmla="*/ 14 w 83"/>
                  <a:gd name="T19" fmla="*/ 12 h 38"/>
                  <a:gd name="T20" fmla="*/ 0 w 83"/>
                  <a:gd name="T21" fmla="*/ 5 h 38"/>
                  <a:gd name="T22" fmla="*/ 5 w 83"/>
                  <a:gd name="T23" fmla="*/ 6 h 38"/>
                  <a:gd name="T24" fmla="*/ 5 w 83"/>
                  <a:gd name="T25" fmla="*/ 4 h 38"/>
                  <a:gd name="T26" fmla="*/ 11 w 83"/>
                  <a:gd name="T27" fmla="*/ 0 h 38"/>
                  <a:gd name="T28" fmla="*/ 13 w 83"/>
                  <a:gd name="T29" fmla="*/ 0 h 38"/>
                  <a:gd name="T30" fmla="*/ 15 w 83"/>
                  <a:gd name="T31" fmla="*/ 5 h 38"/>
                  <a:gd name="T32" fmla="*/ 19 w 83"/>
                  <a:gd name="T33" fmla="*/ 11 h 38"/>
                  <a:gd name="T34" fmla="*/ 24 w 83"/>
                  <a:gd name="T35" fmla="*/ 9 h 38"/>
                  <a:gd name="T36" fmla="*/ 24 w 83"/>
                  <a:gd name="T37" fmla="*/ 5 h 38"/>
                  <a:gd name="T38" fmla="*/ 28 w 83"/>
                  <a:gd name="T39" fmla="*/ 8 h 38"/>
                  <a:gd name="T40" fmla="*/ 35 w 83"/>
                  <a:gd name="T41" fmla="*/ 6 h 38"/>
                  <a:gd name="T42" fmla="*/ 39 w 83"/>
                  <a:gd name="T43" fmla="*/ 8 h 38"/>
                  <a:gd name="T44" fmla="*/ 39 w 83"/>
                  <a:gd name="T45" fmla="*/ 5 h 38"/>
                  <a:gd name="T46" fmla="*/ 48 w 83"/>
                  <a:gd name="T47" fmla="*/ 6 h 38"/>
                  <a:gd name="T48" fmla="*/ 58 w 83"/>
                  <a:gd name="T49" fmla="*/ 5 h 38"/>
                  <a:gd name="T50" fmla="*/ 59 w 83"/>
                  <a:gd name="T51" fmla="*/ 1 h 38"/>
                  <a:gd name="T52" fmla="*/ 62 w 83"/>
                  <a:gd name="T53" fmla="*/ 1 h 38"/>
                  <a:gd name="T54" fmla="*/ 67 w 83"/>
                  <a:gd name="T55" fmla="*/ 4 h 38"/>
                  <a:gd name="T56" fmla="*/ 74 w 83"/>
                  <a:gd name="T57" fmla="*/ 3 h 38"/>
                  <a:gd name="T58" fmla="*/ 72 w 83"/>
                  <a:gd name="T59" fmla="*/ 6 h 38"/>
                  <a:gd name="T60" fmla="*/ 83 w 83"/>
                  <a:gd name="T61" fmla="*/ 20 h 38"/>
                  <a:gd name="T62" fmla="*/ 82 w 83"/>
                  <a:gd name="T63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38">
                    <a:moveTo>
                      <a:pt x="82" y="21"/>
                    </a:moveTo>
                    <a:cubicBezTo>
                      <a:pt x="80" y="25"/>
                      <a:pt x="73" y="30"/>
                      <a:pt x="69" y="31"/>
                    </a:cubicBezTo>
                    <a:cubicBezTo>
                      <a:pt x="62" y="33"/>
                      <a:pt x="57" y="38"/>
                      <a:pt x="47" y="38"/>
                    </a:cubicBezTo>
                    <a:cubicBezTo>
                      <a:pt x="37" y="38"/>
                      <a:pt x="29" y="35"/>
                      <a:pt x="21" y="33"/>
                    </a:cubicBezTo>
                    <a:cubicBezTo>
                      <a:pt x="17" y="32"/>
                      <a:pt x="15" y="28"/>
                      <a:pt x="9" y="28"/>
                    </a:cubicBezTo>
                    <a:cubicBezTo>
                      <a:pt x="10" y="27"/>
                      <a:pt x="11" y="26"/>
                      <a:pt x="11" y="26"/>
                    </a:cubicBezTo>
                    <a:cubicBezTo>
                      <a:pt x="11" y="23"/>
                      <a:pt x="12" y="21"/>
                      <a:pt x="13" y="18"/>
                    </a:cubicBezTo>
                    <a:cubicBezTo>
                      <a:pt x="8" y="17"/>
                      <a:pt x="3" y="19"/>
                      <a:pt x="1" y="17"/>
                    </a:cubicBezTo>
                    <a:cubicBezTo>
                      <a:pt x="5" y="17"/>
                      <a:pt x="12" y="15"/>
                      <a:pt x="15" y="14"/>
                    </a:cubicBezTo>
                    <a:cubicBezTo>
                      <a:pt x="15" y="13"/>
                      <a:pt x="14" y="13"/>
                      <a:pt x="14" y="12"/>
                    </a:cubicBezTo>
                    <a:cubicBezTo>
                      <a:pt x="11" y="12"/>
                      <a:pt x="0" y="8"/>
                      <a:pt x="0" y="5"/>
                    </a:cubicBezTo>
                    <a:cubicBezTo>
                      <a:pt x="2" y="4"/>
                      <a:pt x="4" y="5"/>
                      <a:pt x="5" y="6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8" y="4"/>
                      <a:pt x="8" y="0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3" y="2"/>
                      <a:pt x="14" y="3"/>
                      <a:pt x="15" y="5"/>
                    </a:cubicBezTo>
                    <a:cubicBezTo>
                      <a:pt x="14" y="7"/>
                      <a:pt x="17" y="11"/>
                      <a:pt x="19" y="11"/>
                    </a:cubicBezTo>
                    <a:cubicBezTo>
                      <a:pt x="21" y="11"/>
                      <a:pt x="23" y="9"/>
                      <a:pt x="24" y="9"/>
                    </a:cubicBezTo>
                    <a:cubicBezTo>
                      <a:pt x="23" y="7"/>
                      <a:pt x="23" y="6"/>
                      <a:pt x="24" y="5"/>
                    </a:cubicBezTo>
                    <a:cubicBezTo>
                      <a:pt x="25" y="6"/>
                      <a:pt x="26" y="8"/>
                      <a:pt x="28" y="8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7" y="6"/>
                      <a:pt x="38" y="7"/>
                      <a:pt x="39" y="8"/>
                    </a:cubicBezTo>
                    <a:cubicBezTo>
                      <a:pt x="38" y="7"/>
                      <a:pt x="39" y="6"/>
                      <a:pt x="39" y="5"/>
                    </a:cubicBezTo>
                    <a:cubicBezTo>
                      <a:pt x="43" y="5"/>
                      <a:pt x="45" y="6"/>
                      <a:pt x="48" y="6"/>
                    </a:cubicBezTo>
                    <a:cubicBezTo>
                      <a:pt x="52" y="6"/>
                      <a:pt x="55" y="2"/>
                      <a:pt x="58" y="5"/>
                    </a:cubicBezTo>
                    <a:cubicBezTo>
                      <a:pt x="58" y="3"/>
                      <a:pt x="58" y="2"/>
                      <a:pt x="59" y="1"/>
                    </a:cubicBezTo>
                    <a:cubicBezTo>
                      <a:pt x="61" y="1"/>
                      <a:pt x="61" y="2"/>
                      <a:pt x="62" y="1"/>
                    </a:cubicBezTo>
                    <a:cubicBezTo>
                      <a:pt x="62" y="4"/>
                      <a:pt x="64" y="4"/>
                      <a:pt x="67" y="4"/>
                    </a:cubicBezTo>
                    <a:cubicBezTo>
                      <a:pt x="70" y="4"/>
                      <a:pt x="71" y="3"/>
                      <a:pt x="74" y="3"/>
                    </a:cubicBezTo>
                    <a:cubicBezTo>
                      <a:pt x="73" y="4"/>
                      <a:pt x="72" y="5"/>
                      <a:pt x="72" y="6"/>
                    </a:cubicBezTo>
                    <a:cubicBezTo>
                      <a:pt x="72" y="14"/>
                      <a:pt x="83" y="12"/>
                      <a:pt x="83" y="20"/>
                    </a:cubicBezTo>
                    <a:lnTo>
                      <a:pt x="82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 88"/>
              <p:cNvSpPr>
                <a:spLocks/>
              </p:cNvSpPr>
              <p:nvPr/>
            </p:nvSpPr>
            <p:spPr bwMode="auto">
              <a:xfrm>
                <a:off x="2693656" y="2634586"/>
                <a:ext cx="208186" cy="71874"/>
              </a:xfrm>
              <a:custGeom>
                <a:avLst/>
                <a:gdLst>
                  <a:gd name="T0" fmla="*/ 85 w 85"/>
                  <a:gd name="T1" fmla="*/ 26 h 29"/>
                  <a:gd name="T2" fmla="*/ 74 w 85"/>
                  <a:gd name="T3" fmla="*/ 29 h 29"/>
                  <a:gd name="T4" fmla="*/ 58 w 85"/>
                  <a:gd name="T5" fmla="*/ 27 h 29"/>
                  <a:gd name="T6" fmla="*/ 58 w 85"/>
                  <a:gd name="T7" fmla="*/ 26 h 29"/>
                  <a:gd name="T8" fmla="*/ 61 w 85"/>
                  <a:gd name="T9" fmla="*/ 23 h 29"/>
                  <a:gd name="T10" fmla="*/ 51 w 85"/>
                  <a:gd name="T11" fmla="*/ 17 h 29"/>
                  <a:gd name="T12" fmla="*/ 48 w 85"/>
                  <a:gd name="T13" fmla="*/ 14 h 29"/>
                  <a:gd name="T14" fmla="*/ 42 w 85"/>
                  <a:gd name="T15" fmla="*/ 14 h 29"/>
                  <a:gd name="T16" fmla="*/ 32 w 85"/>
                  <a:gd name="T17" fmla="*/ 10 h 29"/>
                  <a:gd name="T18" fmla="*/ 23 w 85"/>
                  <a:gd name="T19" fmla="*/ 10 h 29"/>
                  <a:gd name="T20" fmla="*/ 23 w 85"/>
                  <a:gd name="T21" fmla="*/ 7 h 29"/>
                  <a:gd name="T22" fmla="*/ 19 w 85"/>
                  <a:gd name="T23" fmla="*/ 6 h 29"/>
                  <a:gd name="T24" fmla="*/ 3 w 85"/>
                  <a:gd name="T25" fmla="*/ 13 h 29"/>
                  <a:gd name="T26" fmla="*/ 0 w 85"/>
                  <a:gd name="T27" fmla="*/ 13 h 29"/>
                  <a:gd name="T28" fmla="*/ 24 w 85"/>
                  <a:gd name="T29" fmla="*/ 0 h 29"/>
                  <a:gd name="T30" fmla="*/ 52 w 85"/>
                  <a:gd name="T31" fmla="*/ 7 h 29"/>
                  <a:gd name="T32" fmla="*/ 57 w 85"/>
                  <a:gd name="T33" fmla="*/ 11 h 29"/>
                  <a:gd name="T34" fmla="*/ 74 w 85"/>
                  <a:gd name="T35" fmla="*/ 18 h 29"/>
                  <a:gd name="T36" fmla="*/ 74 w 85"/>
                  <a:gd name="T37" fmla="*/ 20 h 29"/>
                  <a:gd name="T38" fmla="*/ 79 w 85"/>
                  <a:gd name="T39" fmla="*/ 20 h 29"/>
                  <a:gd name="T40" fmla="*/ 85 w 85"/>
                  <a:gd name="T41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29">
                    <a:moveTo>
                      <a:pt x="85" y="26"/>
                    </a:moveTo>
                    <a:cubicBezTo>
                      <a:pt x="83" y="29"/>
                      <a:pt x="78" y="29"/>
                      <a:pt x="74" y="29"/>
                    </a:cubicBezTo>
                    <a:cubicBezTo>
                      <a:pt x="68" y="29"/>
                      <a:pt x="63" y="27"/>
                      <a:pt x="58" y="27"/>
                    </a:cubicBezTo>
                    <a:cubicBezTo>
                      <a:pt x="58" y="27"/>
                      <a:pt x="58" y="26"/>
                      <a:pt x="58" y="26"/>
                    </a:cubicBezTo>
                    <a:cubicBezTo>
                      <a:pt x="59" y="26"/>
                      <a:pt x="60" y="24"/>
                      <a:pt x="61" y="23"/>
                    </a:cubicBezTo>
                    <a:cubicBezTo>
                      <a:pt x="56" y="21"/>
                      <a:pt x="52" y="21"/>
                      <a:pt x="51" y="17"/>
                    </a:cubicBezTo>
                    <a:cubicBezTo>
                      <a:pt x="49" y="17"/>
                      <a:pt x="49" y="15"/>
                      <a:pt x="48" y="14"/>
                    </a:cubicBezTo>
                    <a:cubicBezTo>
                      <a:pt x="45" y="13"/>
                      <a:pt x="44" y="14"/>
                      <a:pt x="42" y="14"/>
                    </a:cubicBezTo>
                    <a:cubicBezTo>
                      <a:pt x="38" y="14"/>
                      <a:pt x="36" y="10"/>
                      <a:pt x="3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9"/>
                      <a:pt x="22" y="8"/>
                      <a:pt x="23" y="7"/>
                    </a:cubicBezTo>
                    <a:cubicBezTo>
                      <a:pt x="22" y="5"/>
                      <a:pt x="20" y="6"/>
                      <a:pt x="19" y="6"/>
                    </a:cubicBezTo>
                    <a:cubicBezTo>
                      <a:pt x="13" y="6"/>
                      <a:pt x="5" y="10"/>
                      <a:pt x="3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5"/>
                      <a:pt x="11" y="0"/>
                      <a:pt x="24" y="0"/>
                    </a:cubicBezTo>
                    <a:cubicBezTo>
                      <a:pt x="36" y="0"/>
                      <a:pt x="42" y="7"/>
                      <a:pt x="52" y="7"/>
                    </a:cubicBezTo>
                    <a:cubicBezTo>
                      <a:pt x="54" y="7"/>
                      <a:pt x="56" y="10"/>
                      <a:pt x="57" y="11"/>
                    </a:cubicBezTo>
                    <a:cubicBezTo>
                      <a:pt x="61" y="15"/>
                      <a:pt x="68" y="18"/>
                      <a:pt x="74" y="18"/>
                    </a:cubicBezTo>
                    <a:cubicBezTo>
                      <a:pt x="74" y="18"/>
                      <a:pt x="74" y="19"/>
                      <a:pt x="74" y="20"/>
                    </a:cubicBezTo>
                    <a:cubicBezTo>
                      <a:pt x="79" y="20"/>
                      <a:pt x="79" y="20"/>
                      <a:pt x="79" y="20"/>
                    </a:cubicBezTo>
                    <a:cubicBezTo>
                      <a:pt x="82" y="21"/>
                      <a:pt x="83" y="25"/>
                      <a:pt x="85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89"/>
              <p:cNvSpPr>
                <a:spLocks/>
              </p:cNvSpPr>
              <p:nvPr/>
            </p:nvSpPr>
            <p:spPr bwMode="auto">
              <a:xfrm>
                <a:off x="2723397" y="2661849"/>
                <a:ext cx="8675" cy="12392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5 h 5"/>
                  <a:gd name="T4" fmla="*/ 0 w 4"/>
                  <a:gd name="T5" fmla="*/ 5 h 5"/>
                  <a:gd name="T6" fmla="*/ 2 w 4"/>
                  <a:gd name="T7" fmla="*/ 2 h 5"/>
                  <a:gd name="T8" fmla="*/ 2 w 4"/>
                  <a:gd name="T9" fmla="*/ 0 h 5"/>
                  <a:gd name="T10" fmla="*/ 3 w 4"/>
                  <a:gd name="T11" fmla="*/ 0 h 5"/>
                  <a:gd name="T12" fmla="*/ 4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4" y="2"/>
                      <a:pt x="4" y="3"/>
                      <a:pt x="4" y="5"/>
                    </a:cubicBezTo>
                    <a:cubicBezTo>
                      <a:pt x="4" y="5"/>
                      <a:pt x="0" y="5"/>
                      <a:pt x="0" y="5"/>
                    </a:cubicBezTo>
                    <a:cubicBezTo>
                      <a:pt x="0" y="3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90"/>
              <p:cNvSpPr>
                <a:spLocks/>
              </p:cNvSpPr>
              <p:nvPr/>
            </p:nvSpPr>
            <p:spPr bwMode="auto">
              <a:xfrm>
                <a:off x="2827490" y="2732483"/>
                <a:ext cx="34698" cy="14870"/>
              </a:xfrm>
              <a:custGeom>
                <a:avLst/>
                <a:gdLst>
                  <a:gd name="T0" fmla="*/ 11 w 14"/>
                  <a:gd name="T1" fmla="*/ 2 h 6"/>
                  <a:gd name="T2" fmla="*/ 14 w 14"/>
                  <a:gd name="T3" fmla="*/ 4 h 6"/>
                  <a:gd name="T4" fmla="*/ 4 w 14"/>
                  <a:gd name="T5" fmla="*/ 6 h 6"/>
                  <a:gd name="T6" fmla="*/ 0 w 14"/>
                  <a:gd name="T7" fmla="*/ 2 h 6"/>
                  <a:gd name="T8" fmla="*/ 2 w 14"/>
                  <a:gd name="T9" fmla="*/ 0 h 6"/>
                  <a:gd name="T10" fmla="*/ 12 w 14"/>
                  <a:gd name="T11" fmla="*/ 2 h 6"/>
                  <a:gd name="T12" fmla="*/ 11 w 1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11" y="2"/>
                    </a:moveTo>
                    <a:cubicBezTo>
                      <a:pt x="13" y="2"/>
                      <a:pt x="13" y="3"/>
                      <a:pt x="14" y="4"/>
                    </a:cubicBezTo>
                    <a:cubicBezTo>
                      <a:pt x="10" y="5"/>
                      <a:pt x="8" y="6"/>
                      <a:pt x="4" y="6"/>
                    </a:cubicBezTo>
                    <a:cubicBezTo>
                      <a:pt x="2" y="6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10" y="2"/>
                      <a:pt x="12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 91"/>
              <p:cNvSpPr>
                <a:spLocks/>
              </p:cNvSpPr>
              <p:nvPr/>
            </p:nvSpPr>
            <p:spPr bwMode="auto">
              <a:xfrm>
                <a:off x="3048068" y="2730004"/>
                <a:ext cx="29741" cy="12392"/>
              </a:xfrm>
              <a:custGeom>
                <a:avLst/>
                <a:gdLst>
                  <a:gd name="T0" fmla="*/ 12 w 12"/>
                  <a:gd name="T1" fmla="*/ 3 h 5"/>
                  <a:gd name="T2" fmla="*/ 7 w 12"/>
                  <a:gd name="T3" fmla="*/ 5 h 5"/>
                  <a:gd name="T4" fmla="*/ 0 w 12"/>
                  <a:gd name="T5" fmla="*/ 2 h 5"/>
                  <a:gd name="T6" fmla="*/ 3 w 12"/>
                  <a:gd name="T7" fmla="*/ 0 h 5"/>
                  <a:gd name="T8" fmla="*/ 12 w 12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12" y="3"/>
                    </a:moveTo>
                    <a:cubicBezTo>
                      <a:pt x="11" y="5"/>
                      <a:pt x="9" y="5"/>
                      <a:pt x="7" y="5"/>
                    </a:cubicBezTo>
                    <a:cubicBezTo>
                      <a:pt x="4" y="5"/>
                      <a:pt x="0" y="5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4" y="0"/>
                      <a:pt x="11" y="2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Freeform 92"/>
              <p:cNvSpPr>
                <a:spLocks/>
              </p:cNvSpPr>
              <p:nvPr/>
            </p:nvSpPr>
            <p:spPr bwMode="auto">
              <a:xfrm>
                <a:off x="2904320" y="2701503"/>
                <a:ext cx="118963" cy="48329"/>
              </a:xfrm>
              <a:custGeom>
                <a:avLst/>
                <a:gdLst>
                  <a:gd name="T0" fmla="*/ 41 w 49"/>
                  <a:gd name="T1" fmla="*/ 7 h 20"/>
                  <a:gd name="T2" fmla="*/ 49 w 49"/>
                  <a:gd name="T3" fmla="*/ 14 h 20"/>
                  <a:gd name="T4" fmla="*/ 38 w 49"/>
                  <a:gd name="T5" fmla="*/ 14 h 20"/>
                  <a:gd name="T6" fmla="*/ 33 w 49"/>
                  <a:gd name="T7" fmla="*/ 16 h 20"/>
                  <a:gd name="T8" fmla="*/ 30 w 49"/>
                  <a:gd name="T9" fmla="*/ 15 h 20"/>
                  <a:gd name="T10" fmla="*/ 23 w 49"/>
                  <a:gd name="T11" fmla="*/ 20 h 20"/>
                  <a:gd name="T12" fmla="*/ 20 w 49"/>
                  <a:gd name="T13" fmla="*/ 16 h 20"/>
                  <a:gd name="T14" fmla="*/ 7 w 49"/>
                  <a:gd name="T15" fmla="*/ 15 h 20"/>
                  <a:gd name="T16" fmla="*/ 4 w 49"/>
                  <a:gd name="T17" fmla="*/ 15 h 20"/>
                  <a:gd name="T18" fmla="*/ 3 w 49"/>
                  <a:gd name="T19" fmla="*/ 18 h 20"/>
                  <a:gd name="T20" fmla="*/ 0 w 49"/>
                  <a:gd name="T21" fmla="*/ 13 h 20"/>
                  <a:gd name="T22" fmla="*/ 1 w 49"/>
                  <a:gd name="T23" fmla="*/ 12 h 20"/>
                  <a:gd name="T24" fmla="*/ 14 w 49"/>
                  <a:gd name="T25" fmla="*/ 12 h 20"/>
                  <a:gd name="T26" fmla="*/ 12 w 49"/>
                  <a:gd name="T27" fmla="*/ 5 h 20"/>
                  <a:gd name="T28" fmla="*/ 8 w 49"/>
                  <a:gd name="T29" fmla="*/ 2 h 20"/>
                  <a:gd name="T30" fmla="*/ 11 w 49"/>
                  <a:gd name="T31" fmla="*/ 0 h 20"/>
                  <a:gd name="T32" fmla="*/ 18 w 49"/>
                  <a:gd name="T33" fmla="*/ 2 h 20"/>
                  <a:gd name="T34" fmla="*/ 26 w 49"/>
                  <a:gd name="T35" fmla="*/ 1 h 20"/>
                  <a:gd name="T36" fmla="*/ 42 w 49"/>
                  <a:gd name="T37" fmla="*/ 9 h 20"/>
                  <a:gd name="T38" fmla="*/ 41 w 49"/>
                  <a:gd name="T3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20">
                    <a:moveTo>
                      <a:pt x="41" y="7"/>
                    </a:moveTo>
                    <a:cubicBezTo>
                      <a:pt x="44" y="10"/>
                      <a:pt x="47" y="11"/>
                      <a:pt x="4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5"/>
                      <a:pt x="35" y="16"/>
                      <a:pt x="33" y="16"/>
                    </a:cubicBezTo>
                    <a:cubicBezTo>
                      <a:pt x="31" y="16"/>
                      <a:pt x="31" y="15"/>
                      <a:pt x="30" y="15"/>
                    </a:cubicBezTo>
                    <a:cubicBezTo>
                      <a:pt x="26" y="15"/>
                      <a:pt x="27" y="20"/>
                      <a:pt x="23" y="20"/>
                    </a:cubicBezTo>
                    <a:cubicBezTo>
                      <a:pt x="21" y="20"/>
                      <a:pt x="21" y="17"/>
                      <a:pt x="20" y="16"/>
                    </a:cubicBezTo>
                    <a:cubicBezTo>
                      <a:pt x="17" y="14"/>
                      <a:pt x="10" y="15"/>
                      <a:pt x="7" y="15"/>
                    </a:cubicBezTo>
                    <a:cubicBezTo>
                      <a:pt x="5" y="15"/>
                      <a:pt x="5" y="16"/>
                      <a:pt x="4" y="15"/>
                    </a:cubicBezTo>
                    <a:cubicBezTo>
                      <a:pt x="4" y="16"/>
                      <a:pt x="3" y="17"/>
                      <a:pt x="3" y="18"/>
                    </a:cubicBezTo>
                    <a:cubicBezTo>
                      <a:pt x="2" y="17"/>
                      <a:pt x="0" y="15"/>
                      <a:pt x="0" y="13"/>
                    </a:cubicBezTo>
                    <a:cubicBezTo>
                      <a:pt x="0" y="13"/>
                      <a:pt x="1" y="12"/>
                      <a:pt x="1" y="12"/>
                    </a:cubicBezTo>
                    <a:cubicBezTo>
                      <a:pt x="8" y="12"/>
                      <a:pt x="11" y="13"/>
                      <a:pt x="14" y="12"/>
                    </a:cubicBezTo>
                    <a:cubicBezTo>
                      <a:pt x="12" y="10"/>
                      <a:pt x="12" y="8"/>
                      <a:pt x="12" y="5"/>
                    </a:cubicBezTo>
                    <a:cubicBezTo>
                      <a:pt x="10" y="5"/>
                      <a:pt x="8" y="4"/>
                      <a:pt x="8" y="2"/>
                    </a:cubicBezTo>
                    <a:cubicBezTo>
                      <a:pt x="8" y="1"/>
                      <a:pt x="10" y="0"/>
                      <a:pt x="11" y="0"/>
                    </a:cubicBezTo>
                    <a:cubicBezTo>
                      <a:pt x="13" y="0"/>
                      <a:pt x="15" y="2"/>
                      <a:pt x="18" y="2"/>
                    </a:cubicBezTo>
                    <a:cubicBezTo>
                      <a:pt x="21" y="2"/>
                      <a:pt x="23" y="1"/>
                      <a:pt x="26" y="1"/>
                    </a:cubicBezTo>
                    <a:cubicBezTo>
                      <a:pt x="35" y="1"/>
                      <a:pt x="37" y="6"/>
                      <a:pt x="42" y="9"/>
                    </a:cubicBezTo>
                    <a:lnTo>
                      <a:pt x="41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93"/>
              <p:cNvSpPr>
                <a:spLocks/>
              </p:cNvSpPr>
              <p:nvPr/>
            </p:nvSpPr>
            <p:spPr bwMode="auto">
              <a:xfrm>
                <a:off x="3155879" y="2894819"/>
                <a:ext cx="14870" cy="14870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4 w 6"/>
                  <a:gd name="T5" fmla="*/ 0 h 6"/>
                  <a:gd name="T6" fmla="*/ 0 w 6"/>
                  <a:gd name="T7" fmla="*/ 5 h 6"/>
                  <a:gd name="T8" fmla="*/ 3 w 6"/>
                  <a:gd name="T9" fmla="*/ 5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3"/>
                      <a:pt x="0" y="5"/>
                    </a:cubicBezTo>
                    <a:cubicBezTo>
                      <a:pt x="0" y="6"/>
                      <a:pt x="2" y="5"/>
                      <a:pt x="3" y="5"/>
                    </a:cubicBezTo>
                    <a:cubicBezTo>
                      <a:pt x="5" y="5"/>
                      <a:pt x="6" y="3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97"/>
              <p:cNvSpPr>
                <a:spLocks/>
              </p:cNvSpPr>
              <p:nvPr/>
            </p:nvSpPr>
            <p:spPr bwMode="auto">
              <a:xfrm>
                <a:off x="2821294" y="2596171"/>
                <a:ext cx="8675" cy="14870"/>
              </a:xfrm>
              <a:custGeom>
                <a:avLst/>
                <a:gdLst>
                  <a:gd name="T0" fmla="*/ 1 w 4"/>
                  <a:gd name="T1" fmla="*/ 0 h 6"/>
                  <a:gd name="T2" fmla="*/ 4 w 4"/>
                  <a:gd name="T3" fmla="*/ 4 h 6"/>
                  <a:gd name="T4" fmla="*/ 3 w 4"/>
                  <a:gd name="T5" fmla="*/ 6 h 6"/>
                  <a:gd name="T6" fmla="*/ 0 w 4"/>
                  <a:gd name="T7" fmla="*/ 0 h 6"/>
                  <a:gd name="T8" fmla="*/ 1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cubicBezTo>
                      <a:pt x="3" y="1"/>
                      <a:pt x="4" y="2"/>
                      <a:pt x="4" y="4"/>
                    </a:cubicBezTo>
                    <a:cubicBezTo>
                      <a:pt x="4" y="5"/>
                      <a:pt x="3" y="6"/>
                      <a:pt x="3" y="6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98"/>
              <p:cNvSpPr>
                <a:spLocks/>
              </p:cNvSpPr>
              <p:nvPr/>
            </p:nvSpPr>
            <p:spPr bwMode="auto">
              <a:xfrm>
                <a:off x="2811381" y="2556516"/>
                <a:ext cx="16110" cy="4957"/>
              </a:xfrm>
              <a:custGeom>
                <a:avLst/>
                <a:gdLst>
                  <a:gd name="T0" fmla="*/ 0 w 7"/>
                  <a:gd name="T1" fmla="*/ 2 h 2"/>
                  <a:gd name="T2" fmla="*/ 4 w 7"/>
                  <a:gd name="T3" fmla="*/ 0 h 2"/>
                  <a:gd name="T4" fmla="*/ 7 w 7"/>
                  <a:gd name="T5" fmla="*/ 2 h 2"/>
                  <a:gd name="T6" fmla="*/ 0 w 7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2"/>
                    </a:move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7" y="1"/>
                      <a:pt x="7" y="2"/>
                    </a:cubicBezTo>
                    <a:cubicBezTo>
                      <a:pt x="4" y="2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99"/>
              <p:cNvSpPr>
                <a:spLocks/>
              </p:cNvSpPr>
              <p:nvPr/>
            </p:nvSpPr>
            <p:spPr bwMode="auto">
              <a:xfrm>
                <a:off x="2839882" y="2563951"/>
                <a:ext cx="4957" cy="7435"/>
              </a:xfrm>
              <a:custGeom>
                <a:avLst/>
                <a:gdLst>
                  <a:gd name="T0" fmla="*/ 2 w 2"/>
                  <a:gd name="T1" fmla="*/ 3 h 3"/>
                  <a:gd name="T2" fmla="*/ 1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3"/>
                      <a:pt x="0" y="1"/>
                      <a:pt x="1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100"/>
              <p:cNvSpPr>
                <a:spLocks/>
              </p:cNvSpPr>
              <p:nvPr/>
            </p:nvSpPr>
            <p:spPr bwMode="auto">
              <a:xfrm>
                <a:off x="2914234" y="2669284"/>
                <a:ext cx="11153" cy="12392"/>
              </a:xfrm>
              <a:custGeom>
                <a:avLst/>
                <a:gdLst>
                  <a:gd name="T0" fmla="*/ 0 w 5"/>
                  <a:gd name="T1" fmla="*/ 3 h 5"/>
                  <a:gd name="T2" fmla="*/ 0 w 5"/>
                  <a:gd name="T3" fmla="*/ 5 h 5"/>
                  <a:gd name="T4" fmla="*/ 1 w 5"/>
                  <a:gd name="T5" fmla="*/ 5 h 5"/>
                  <a:gd name="T6" fmla="*/ 5 w 5"/>
                  <a:gd name="T7" fmla="*/ 3 h 5"/>
                  <a:gd name="T8" fmla="*/ 5 w 5"/>
                  <a:gd name="T9" fmla="*/ 0 h 5"/>
                  <a:gd name="T10" fmla="*/ 0 w 5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4" y="4"/>
                      <a:pt x="5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2"/>
                      <a:pt x="2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01"/>
              <p:cNvSpPr>
                <a:spLocks/>
              </p:cNvSpPr>
              <p:nvPr/>
            </p:nvSpPr>
            <p:spPr bwMode="auto">
              <a:xfrm>
                <a:off x="1862152" y="2011220"/>
                <a:ext cx="1216242" cy="598322"/>
              </a:xfrm>
              <a:custGeom>
                <a:avLst/>
                <a:gdLst>
                  <a:gd name="T0" fmla="*/ 353 w 472"/>
                  <a:gd name="T1" fmla="*/ 186 h 232"/>
                  <a:gd name="T2" fmla="*/ 361 w 472"/>
                  <a:gd name="T3" fmla="*/ 207 h 232"/>
                  <a:gd name="T4" fmla="*/ 365 w 472"/>
                  <a:gd name="T5" fmla="*/ 220 h 232"/>
                  <a:gd name="T6" fmla="*/ 353 w 472"/>
                  <a:gd name="T7" fmla="*/ 225 h 232"/>
                  <a:gd name="T8" fmla="*/ 330 w 472"/>
                  <a:gd name="T9" fmla="*/ 187 h 232"/>
                  <a:gd name="T10" fmla="*/ 309 w 472"/>
                  <a:gd name="T11" fmla="*/ 184 h 232"/>
                  <a:gd name="T12" fmla="*/ 299 w 472"/>
                  <a:gd name="T13" fmla="*/ 184 h 232"/>
                  <a:gd name="T14" fmla="*/ 288 w 472"/>
                  <a:gd name="T15" fmla="*/ 187 h 232"/>
                  <a:gd name="T16" fmla="*/ 268 w 472"/>
                  <a:gd name="T17" fmla="*/ 190 h 232"/>
                  <a:gd name="T18" fmla="*/ 256 w 472"/>
                  <a:gd name="T19" fmla="*/ 190 h 232"/>
                  <a:gd name="T20" fmla="*/ 232 w 472"/>
                  <a:gd name="T21" fmla="*/ 202 h 232"/>
                  <a:gd name="T22" fmla="*/ 223 w 472"/>
                  <a:gd name="T23" fmla="*/ 223 h 232"/>
                  <a:gd name="T24" fmla="*/ 183 w 472"/>
                  <a:gd name="T25" fmla="*/ 189 h 232"/>
                  <a:gd name="T26" fmla="*/ 160 w 472"/>
                  <a:gd name="T27" fmla="*/ 183 h 232"/>
                  <a:gd name="T28" fmla="*/ 134 w 472"/>
                  <a:gd name="T29" fmla="*/ 171 h 232"/>
                  <a:gd name="T30" fmla="*/ 111 w 472"/>
                  <a:gd name="T31" fmla="*/ 174 h 232"/>
                  <a:gd name="T32" fmla="*/ 62 w 472"/>
                  <a:gd name="T33" fmla="*/ 164 h 232"/>
                  <a:gd name="T34" fmla="*/ 30 w 472"/>
                  <a:gd name="T35" fmla="*/ 139 h 232"/>
                  <a:gd name="T36" fmla="*/ 2 w 472"/>
                  <a:gd name="T37" fmla="*/ 92 h 232"/>
                  <a:gd name="T38" fmla="*/ 2 w 472"/>
                  <a:gd name="T39" fmla="*/ 62 h 232"/>
                  <a:gd name="T40" fmla="*/ 0 w 472"/>
                  <a:gd name="T41" fmla="*/ 15 h 232"/>
                  <a:gd name="T42" fmla="*/ 13 w 472"/>
                  <a:gd name="T43" fmla="*/ 18 h 232"/>
                  <a:gd name="T44" fmla="*/ 13 w 472"/>
                  <a:gd name="T45" fmla="*/ 4 h 232"/>
                  <a:gd name="T46" fmla="*/ 243 w 472"/>
                  <a:gd name="T47" fmla="*/ 0 h 232"/>
                  <a:gd name="T48" fmla="*/ 264 w 472"/>
                  <a:gd name="T49" fmla="*/ 7 h 232"/>
                  <a:gd name="T50" fmla="*/ 266 w 472"/>
                  <a:gd name="T51" fmla="*/ 30 h 232"/>
                  <a:gd name="T52" fmla="*/ 275 w 472"/>
                  <a:gd name="T53" fmla="*/ 27 h 232"/>
                  <a:gd name="T54" fmla="*/ 287 w 472"/>
                  <a:gd name="T55" fmla="*/ 27 h 232"/>
                  <a:gd name="T56" fmla="*/ 297 w 472"/>
                  <a:gd name="T57" fmla="*/ 27 h 232"/>
                  <a:gd name="T58" fmla="*/ 307 w 472"/>
                  <a:gd name="T59" fmla="*/ 31 h 232"/>
                  <a:gd name="T60" fmla="*/ 332 w 472"/>
                  <a:gd name="T61" fmla="*/ 32 h 232"/>
                  <a:gd name="T62" fmla="*/ 319 w 472"/>
                  <a:gd name="T63" fmla="*/ 35 h 232"/>
                  <a:gd name="T64" fmla="*/ 307 w 472"/>
                  <a:gd name="T65" fmla="*/ 45 h 232"/>
                  <a:gd name="T66" fmla="*/ 307 w 472"/>
                  <a:gd name="T67" fmla="*/ 79 h 232"/>
                  <a:gd name="T68" fmla="*/ 312 w 472"/>
                  <a:gd name="T69" fmla="*/ 58 h 232"/>
                  <a:gd name="T70" fmla="*/ 326 w 472"/>
                  <a:gd name="T71" fmla="*/ 38 h 232"/>
                  <a:gd name="T72" fmla="*/ 336 w 472"/>
                  <a:gd name="T73" fmla="*/ 57 h 232"/>
                  <a:gd name="T74" fmla="*/ 345 w 472"/>
                  <a:gd name="T75" fmla="*/ 64 h 232"/>
                  <a:gd name="T76" fmla="*/ 343 w 472"/>
                  <a:gd name="T77" fmla="*/ 81 h 232"/>
                  <a:gd name="T78" fmla="*/ 367 w 472"/>
                  <a:gd name="T79" fmla="*/ 64 h 232"/>
                  <a:gd name="T80" fmla="*/ 397 w 472"/>
                  <a:gd name="T81" fmla="*/ 55 h 232"/>
                  <a:gd name="T82" fmla="*/ 425 w 472"/>
                  <a:gd name="T83" fmla="*/ 42 h 232"/>
                  <a:gd name="T84" fmla="*/ 439 w 472"/>
                  <a:gd name="T85" fmla="*/ 41 h 232"/>
                  <a:gd name="T86" fmla="*/ 455 w 472"/>
                  <a:gd name="T87" fmla="*/ 19 h 232"/>
                  <a:gd name="T88" fmla="*/ 472 w 472"/>
                  <a:gd name="T89" fmla="*/ 48 h 232"/>
                  <a:gd name="T90" fmla="*/ 456 w 472"/>
                  <a:gd name="T91" fmla="*/ 52 h 232"/>
                  <a:gd name="T92" fmla="*/ 443 w 472"/>
                  <a:gd name="T93" fmla="*/ 74 h 232"/>
                  <a:gd name="T94" fmla="*/ 449 w 472"/>
                  <a:gd name="T95" fmla="*/ 77 h 232"/>
                  <a:gd name="T96" fmla="*/ 440 w 472"/>
                  <a:gd name="T97" fmla="*/ 80 h 232"/>
                  <a:gd name="T98" fmla="*/ 421 w 472"/>
                  <a:gd name="T99" fmla="*/ 86 h 232"/>
                  <a:gd name="T100" fmla="*/ 418 w 472"/>
                  <a:gd name="T101" fmla="*/ 87 h 232"/>
                  <a:gd name="T102" fmla="*/ 413 w 472"/>
                  <a:gd name="T103" fmla="*/ 89 h 232"/>
                  <a:gd name="T104" fmla="*/ 408 w 472"/>
                  <a:gd name="T105" fmla="*/ 105 h 232"/>
                  <a:gd name="T106" fmla="*/ 405 w 472"/>
                  <a:gd name="T107" fmla="*/ 104 h 232"/>
                  <a:gd name="T108" fmla="*/ 400 w 472"/>
                  <a:gd name="T109" fmla="*/ 121 h 232"/>
                  <a:gd name="T110" fmla="*/ 399 w 472"/>
                  <a:gd name="T111" fmla="*/ 116 h 232"/>
                  <a:gd name="T112" fmla="*/ 396 w 472"/>
                  <a:gd name="T113" fmla="*/ 111 h 232"/>
                  <a:gd name="T114" fmla="*/ 397 w 472"/>
                  <a:gd name="T115" fmla="*/ 125 h 232"/>
                  <a:gd name="T116" fmla="*/ 399 w 472"/>
                  <a:gd name="T117" fmla="*/ 128 h 232"/>
                  <a:gd name="T118" fmla="*/ 399 w 472"/>
                  <a:gd name="T119" fmla="*/ 134 h 232"/>
                  <a:gd name="T120" fmla="*/ 395 w 472"/>
                  <a:gd name="T121" fmla="*/ 139 h 232"/>
                  <a:gd name="T122" fmla="*/ 395 w 472"/>
                  <a:gd name="T123" fmla="*/ 144 h 232"/>
                  <a:gd name="T124" fmla="*/ 383 w 472"/>
                  <a:gd name="T125" fmla="*/ 15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72" h="232">
                    <a:moveTo>
                      <a:pt x="384" y="152"/>
                    </a:moveTo>
                    <a:cubicBezTo>
                      <a:pt x="370" y="160"/>
                      <a:pt x="353" y="165"/>
                      <a:pt x="353" y="186"/>
                    </a:cubicBezTo>
                    <a:cubicBezTo>
                      <a:pt x="353" y="195"/>
                      <a:pt x="361" y="198"/>
                      <a:pt x="361" y="207"/>
                    </a:cubicBezTo>
                    <a:cubicBezTo>
                      <a:pt x="361" y="207"/>
                      <a:pt x="361" y="207"/>
                      <a:pt x="361" y="207"/>
                    </a:cubicBezTo>
                    <a:cubicBezTo>
                      <a:pt x="361" y="209"/>
                      <a:pt x="361" y="209"/>
                      <a:pt x="361" y="209"/>
                    </a:cubicBezTo>
                    <a:cubicBezTo>
                      <a:pt x="362" y="212"/>
                      <a:pt x="365" y="215"/>
                      <a:pt x="365" y="220"/>
                    </a:cubicBezTo>
                    <a:cubicBezTo>
                      <a:pt x="365" y="226"/>
                      <a:pt x="363" y="232"/>
                      <a:pt x="358" y="232"/>
                    </a:cubicBezTo>
                    <a:cubicBezTo>
                      <a:pt x="354" y="232"/>
                      <a:pt x="354" y="227"/>
                      <a:pt x="353" y="225"/>
                    </a:cubicBezTo>
                    <a:cubicBezTo>
                      <a:pt x="349" y="220"/>
                      <a:pt x="346" y="219"/>
                      <a:pt x="344" y="214"/>
                    </a:cubicBezTo>
                    <a:cubicBezTo>
                      <a:pt x="339" y="205"/>
                      <a:pt x="343" y="187"/>
                      <a:pt x="330" y="187"/>
                    </a:cubicBezTo>
                    <a:cubicBezTo>
                      <a:pt x="328" y="187"/>
                      <a:pt x="326" y="191"/>
                      <a:pt x="324" y="191"/>
                    </a:cubicBezTo>
                    <a:cubicBezTo>
                      <a:pt x="319" y="191"/>
                      <a:pt x="316" y="184"/>
                      <a:pt x="309" y="184"/>
                    </a:cubicBezTo>
                    <a:cubicBezTo>
                      <a:pt x="305" y="184"/>
                      <a:pt x="304" y="187"/>
                      <a:pt x="301" y="187"/>
                    </a:cubicBezTo>
                    <a:cubicBezTo>
                      <a:pt x="301" y="187"/>
                      <a:pt x="299" y="185"/>
                      <a:pt x="299" y="184"/>
                    </a:cubicBezTo>
                    <a:cubicBezTo>
                      <a:pt x="295" y="186"/>
                      <a:pt x="289" y="185"/>
                      <a:pt x="284" y="187"/>
                    </a:cubicBezTo>
                    <a:cubicBezTo>
                      <a:pt x="287" y="188"/>
                      <a:pt x="286" y="188"/>
                      <a:pt x="288" y="187"/>
                    </a:cubicBezTo>
                    <a:cubicBezTo>
                      <a:pt x="288" y="191"/>
                      <a:pt x="285" y="194"/>
                      <a:pt x="289" y="196"/>
                    </a:cubicBezTo>
                    <a:cubicBezTo>
                      <a:pt x="281" y="200"/>
                      <a:pt x="274" y="190"/>
                      <a:pt x="268" y="190"/>
                    </a:cubicBezTo>
                    <a:cubicBezTo>
                      <a:pt x="266" y="190"/>
                      <a:pt x="265" y="192"/>
                      <a:pt x="264" y="192"/>
                    </a:cubicBezTo>
                    <a:cubicBezTo>
                      <a:pt x="260" y="192"/>
                      <a:pt x="259" y="190"/>
                      <a:pt x="256" y="190"/>
                    </a:cubicBezTo>
                    <a:cubicBezTo>
                      <a:pt x="247" y="190"/>
                      <a:pt x="243" y="197"/>
                      <a:pt x="240" y="200"/>
                    </a:cubicBezTo>
                    <a:cubicBezTo>
                      <a:pt x="237" y="203"/>
                      <a:pt x="235" y="201"/>
                      <a:pt x="232" y="202"/>
                    </a:cubicBezTo>
                    <a:cubicBezTo>
                      <a:pt x="226" y="204"/>
                      <a:pt x="222" y="212"/>
                      <a:pt x="222" y="220"/>
                    </a:cubicBezTo>
                    <a:cubicBezTo>
                      <a:pt x="222" y="221"/>
                      <a:pt x="223" y="222"/>
                      <a:pt x="223" y="223"/>
                    </a:cubicBezTo>
                    <a:cubicBezTo>
                      <a:pt x="219" y="223"/>
                      <a:pt x="211" y="221"/>
                      <a:pt x="209" y="219"/>
                    </a:cubicBezTo>
                    <a:cubicBezTo>
                      <a:pt x="200" y="210"/>
                      <a:pt x="200" y="189"/>
                      <a:pt x="183" y="189"/>
                    </a:cubicBezTo>
                    <a:cubicBezTo>
                      <a:pt x="177" y="189"/>
                      <a:pt x="179" y="197"/>
                      <a:pt x="173" y="197"/>
                    </a:cubicBezTo>
                    <a:cubicBezTo>
                      <a:pt x="167" y="197"/>
                      <a:pt x="163" y="187"/>
                      <a:pt x="160" y="183"/>
                    </a:cubicBezTo>
                    <a:cubicBezTo>
                      <a:pt x="155" y="175"/>
                      <a:pt x="150" y="174"/>
                      <a:pt x="140" y="171"/>
                    </a:cubicBezTo>
                    <a:cubicBezTo>
                      <a:pt x="134" y="171"/>
                      <a:pt x="134" y="171"/>
                      <a:pt x="134" y="171"/>
                    </a:cubicBezTo>
                    <a:cubicBezTo>
                      <a:pt x="134" y="174"/>
                      <a:pt x="134" y="174"/>
                      <a:pt x="134" y="174"/>
                    </a:cubicBezTo>
                    <a:cubicBezTo>
                      <a:pt x="111" y="174"/>
                      <a:pt x="111" y="174"/>
                      <a:pt x="111" y="174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62" y="164"/>
                      <a:pt x="62" y="164"/>
                      <a:pt x="62" y="164"/>
                    </a:cubicBezTo>
                    <a:cubicBezTo>
                      <a:pt x="58" y="156"/>
                      <a:pt x="43" y="150"/>
                      <a:pt x="33" y="146"/>
                    </a:cubicBezTo>
                    <a:cubicBezTo>
                      <a:pt x="30" y="145"/>
                      <a:pt x="31" y="142"/>
                      <a:pt x="30" y="139"/>
                    </a:cubicBezTo>
                    <a:cubicBezTo>
                      <a:pt x="26" y="129"/>
                      <a:pt x="18" y="126"/>
                      <a:pt x="20" y="114"/>
                    </a:cubicBezTo>
                    <a:cubicBezTo>
                      <a:pt x="14" y="113"/>
                      <a:pt x="7" y="101"/>
                      <a:pt x="2" y="92"/>
                    </a:cubicBezTo>
                    <a:cubicBezTo>
                      <a:pt x="1" y="90"/>
                      <a:pt x="4" y="88"/>
                      <a:pt x="5" y="87"/>
                    </a:cubicBezTo>
                    <a:cubicBezTo>
                      <a:pt x="2" y="80"/>
                      <a:pt x="5" y="70"/>
                      <a:pt x="2" y="62"/>
                    </a:cubicBezTo>
                    <a:cubicBezTo>
                      <a:pt x="0" y="56"/>
                      <a:pt x="7" y="39"/>
                      <a:pt x="7" y="30"/>
                    </a:cubicBezTo>
                    <a:cubicBezTo>
                      <a:pt x="7" y="24"/>
                      <a:pt x="0" y="21"/>
                      <a:pt x="0" y="15"/>
                    </a:cubicBezTo>
                    <a:cubicBezTo>
                      <a:pt x="0" y="13"/>
                      <a:pt x="3" y="13"/>
                      <a:pt x="4" y="13"/>
                    </a:cubicBezTo>
                    <a:cubicBezTo>
                      <a:pt x="9" y="13"/>
                      <a:pt x="11" y="15"/>
                      <a:pt x="13" y="18"/>
                    </a:cubicBezTo>
                    <a:cubicBezTo>
                      <a:pt x="14" y="16"/>
                      <a:pt x="17" y="13"/>
                      <a:pt x="17" y="10"/>
                    </a:cubicBezTo>
                    <a:cubicBezTo>
                      <a:pt x="17" y="7"/>
                      <a:pt x="14" y="7"/>
                      <a:pt x="13" y="4"/>
                    </a:cubicBezTo>
                    <a:cubicBezTo>
                      <a:pt x="243" y="4"/>
                      <a:pt x="243" y="4"/>
                      <a:pt x="243" y="4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6" y="3"/>
                      <a:pt x="246" y="5"/>
                      <a:pt x="250" y="7"/>
                    </a:cubicBezTo>
                    <a:cubicBezTo>
                      <a:pt x="264" y="7"/>
                      <a:pt x="264" y="7"/>
                      <a:pt x="264" y="7"/>
                    </a:cubicBezTo>
                    <a:cubicBezTo>
                      <a:pt x="270" y="13"/>
                      <a:pt x="277" y="13"/>
                      <a:pt x="288" y="13"/>
                    </a:cubicBezTo>
                    <a:cubicBezTo>
                      <a:pt x="280" y="18"/>
                      <a:pt x="272" y="21"/>
                      <a:pt x="266" y="30"/>
                    </a:cubicBezTo>
                    <a:cubicBezTo>
                      <a:pt x="270" y="30"/>
                      <a:pt x="270" y="30"/>
                      <a:pt x="270" y="30"/>
                    </a:cubicBezTo>
                    <a:cubicBezTo>
                      <a:pt x="272" y="29"/>
                      <a:pt x="273" y="28"/>
                      <a:pt x="275" y="27"/>
                    </a:cubicBezTo>
                    <a:cubicBezTo>
                      <a:pt x="276" y="30"/>
                      <a:pt x="277" y="30"/>
                      <a:pt x="279" y="30"/>
                    </a:cubicBezTo>
                    <a:cubicBezTo>
                      <a:pt x="284" y="30"/>
                      <a:pt x="285" y="27"/>
                      <a:pt x="287" y="27"/>
                    </a:cubicBezTo>
                    <a:cubicBezTo>
                      <a:pt x="290" y="27"/>
                      <a:pt x="295" y="21"/>
                      <a:pt x="300" y="20"/>
                    </a:cubicBezTo>
                    <a:cubicBezTo>
                      <a:pt x="300" y="24"/>
                      <a:pt x="298" y="25"/>
                      <a:pt x="297" y="27"/>
                    </a:cubicBezTo>
                    <a:cubicBezTo>
                      <a:pt x="302" y="27"/>
                      <a:pt x="302" y="27"/>
                      <a:pt x="302" y="27"/>
                    </a:cubicBezTo>
                    <a:cubicBezTo>
                      <a:pt x="303" y="30"/>
                      <a:pt x="305" y="31"/>
                      <a:pt x="307" y="31"/>
                    </a:cubicBezTo>
                    <a:cubicBezTo>
                      <a:pt x="311" y="31"/>
                      <a:pt x="312" y="28"/>
                      <a:pt x="315" y="28"/>
                    </a:cubicBezTo>
                    <a:cubicBezTo>
                      <a:pt x="322" y="28"/>
                      <a:pt x="326" y="32"/>
                      <a:pt x="332" y="32"/>
                    </a:cubicBezTo>
                    <a:cubicBezTo>
                      <a:pt x="332" y="35"/>
                      <a:pt x="332" y="35"/>
                      <a:pt x="332" y="35"/>
                    </a:cubicBezTo>
                    <a:cubicBezTo>
                      <a:pt x="327" y="37"/>
                      <a:pt x="321" y="35"/>
                      <a:pt x="319" y="35"/>
                    </a:cubicBezTo>
                    <a:cubicBezTo>
                      <a:pt x="312" y="35"/>
                      <a:pt x="301" y="43"/>
                      <a:pt x="300" y="49"/>
                    </a:cubicBezTo>
                    <a:cubicBezTo>
                      <a:pt x="303" y="47"/>
                      <a:pt x="304" y="45"/>
                      <a:pt x="307" y="45"/>
                    </a:cubicBezTo>
                    <a:cubicBezTo>
                      <a:pt x="302" y="51"/>
                      <a:pt x="300" y="66"/>
                      <a:pt x="300" y="73"/>
                    </a:cubicBezTo>
                    <a:cubicBezTo>
                      <a:pt x="300" y="77"/>
                      <a:pt x="303" y="79"/>
                      <a:pt x="307" y="79"/>
                    </a:cubicBezTo>
                    <a:cubicBezTo>
                      <a:pt x="311" y="79"/>
                      <a:pt x="312" y="71"/>
                      <a:pt x="312" y="67"/>
                    </a:cubicBezTo>
                    <a:cubicBezTo>
                      <a:pt x="312" y="63"/>
                      <a:pt x="312" y="58"/>
                      <a:pt x="312" y="58"/>
                    </a:cubicBezTo>
                    <a:cubicBezTo>
                      <a:pt x="312" y="54"/>
                      <a:pt x="312" y="45"/>
                      <a:pt x="315" y="45"/>
                    </a:cubicBezTo>
                    <a:cubicBezTo>
                      <a:pt x="326" y="44"/>
                      <a:pt x="321" y="38"/>
                      <a:pt x="326" y="38"/>
                    </a:cubicBezTo>
                    <a:cubicBezTo>
                      <a:pt x="328" y="38"/>
                      <a:pt x="339" y="43"/>
                      <a:pt x="339" y="46"/>
                    </a:cubicBezTo>
                    <a:cubicBezTo>
                      <a:pt x="339" y="50"/>
                      <a:pt x="336" y="53"/>
                      <a:pt x="336" y="57"/>
                    </a:cubicBezTo>
                    <a:cubicBezTo>
                      <a:pt x="339" y="57"/>
                      <a:pt x="339" y="56"/>
                      <a:pt x="341" y="55"/>
                    </a:cubicBezTo>
                    <a:cubicBezTo>
                      <a:pt x="343" y="59"/>
                      <a:pt x="343" y="61"/>
                      <a:pt x="345" y="64"/>
                    </a:cubicBezTo>
                    <a:cubicBezTo>
                      <a:pt x="342" y="67"/>
                      <a:pt x="339" y="69"/>
                      <a:pt x="339" y="73"/>
                    </a:cubicBezTo>
                    <a:cubicBezTo>
                      <a:pt x="339" y="76"/>
                      <a:pt x="340" y="81"/>
                      <a:pt x="343" y="81"/>
                    </a:cubicBezTo>
                    <a:cubicBezTo>
                      <a:pt x="351" y="81"/>
                      <a:pt x="364" y="73"/>
                      <a:pt x="370" y="71"/>
                    </a:cubicBezTo>
                    <a:cubicBezTo>
                      <a:pt x="369" y="68"/>
                      <a:pt x="368" y="65"/>
                      <a:pt x="367" y="64"/>
                    </a:cubicBezTo>
                    <a:cubicBezTo>
                      <a:pt x="369" y="64"/>
                      <a:pt x="369" y="63"/>
                      <a:pt x="370" y="63"/>
                    </a:cubicBezTo>
                    <a:cubicBezTo>
                      <a:pt x="379" y="63"/>
                      <a:pt x="397" y="66"/>
                      <a:pt x="397" y="55"/>
                    </a:cubicBezTo>
                    <a:cubicBezTo>
                      <a:pt x="398" y="55"/>
                      <a:pt x="408" y="45"/>
                      <a:pt x="410" y="43"/>
                    </a:cubicBezTo>
                    <a:cubicBezTo>
                      <a:pt x="411" y="42"/>
                      <a:pt x="418" y="42"/>
                      <a:pt x="425" y="42"/>
                    </a:cubicBezTo>
                    <a:cubicBezTo>
                      <a:pt x="427" y="42"/>
                      <a:pt x="429" y="42"/>
                      <a:pt x="432" y="42"/>
                    </a:cubicBezTo>
                    <a:cubicBezTo>
                      <a:pt x="435" y="42"/>
                      <a:pt x="437" y="42"/>
                      <a:pt x="439" y="41"/>
                    </a:cubicBezTo>
                    <a:cubicBezTo>
                      <a:pt x="442" y="41"/>
                      <a:pt x="441" y="40"/>
                      <a:pt x="442" y="39"/>
                    </a:cubicBezTo>
                    <a:cubicBezTo>
                      <a:pt x="448" y="33"/>
                      <a:pt x="447" y="24"/>
                      <a:pt x="455" y="19"/>
                    </a:cubicBezTo>
                    <a:cubicBezTo>
                      <a:pt x="458" y="23"/>
                      <a:pt x="464" y="17"/>
                      <a:pt x="466" y="21"/>
                    </a:cubicBezTo>
                    <a:cubicBezTo>
                      <a:pt x="470" y="29"/>
                      <a:pt x="467" y="41"/>
                      <a:pt x="472" y="48"/>
                    </a:cubicBezTo>
                    <a:cubicBezTo>
                      <a:pt x="470" y="51"/>
                      <a:pt x="467" y="52"/>
                      <a:pt x="463" y="52"/>
                    </a:cubicBezTo>
                    <a:cubicBezTo>
                      <a:pt x="460" y="52"/>
                      <a:pt x="459" y="51"/>
                      <a:pt x="456" y="52"/>
                    </a:cubicBezTo>
                    <a:cubicBezTo>
                      <a:pt x="452" y="57"/>
                      <a:pt x="442" y="60"/>
                      <a:pt x="442" y="71"/>
                    </a:cubicBezTo>
                    <a:cubicBezTo>
                      <a:pt x="442" y="72"/>
                      <a:pt x="442" y="73"/>
                      <a:pt x="443" y="74"/>
                    </a:cubicBezTo>
                    <a:cubicBezTo>
                      <a:pt x="443" y="75"/>
                      <a:pt x="444" y="79"/>
                      <a:pt x="446" y="79"/>
                    </a:cubicBezTo>
                    <a:cubicBezTo>
                      <a:pt x="447" y="79"/>
                      <a:pt x="449" y="77"/>
                      <a:pt x="449" y="77"/>
                    </a:cubicBezTo>
                    <a:cubicBezTo>
                      <a:pt x="449" y="79"/>
                      <a:pt x="449" y="79"/>
                      <a:pt x="449" y="79"/>
                    </a:cubicBezTo>
                    <a:cubicBezTo>
                      <a:pt x="446" y="80"/>
                      <a:pt x="441" y="81"/>
                      <a:pt x="440" y="80"/>
                    </a:cubicBezTo>
                    <a:cubicBezTo>
                      <a:pt x="434" y="84"/>
                      <a:pt x="424" y="82"/>
                      <a:pt x="419" y="86"/>
                    </a:cubicBezTo>
                    <a:cubicBezTo>
                      <a:pt x="421" y="86"/>
                      <a:pt x="421" y="86"/>
                      <a:pt x="421" y="86"/>
                    </a:cubicBezTo>
                    <a:cubicBezTo>
                      <a:pt x="424" y="86"/>
                      <a:pt x="427" y="85"/>
                      <a:pt x="429" y="86"/>
                    </a:cubicBezTo>
                    <a:cubicBezTo>
                      <a:pt x="425" y="87"/>
                      <a:pt x="422" y="87"/>
                      <a:pt x="418" y="87"/>
                    </a:cubicBezTo>
                    <a:cubicBezTo>
                      <a:pt x="417" y="87"/>
                      <a:pt x="416" y="87"/>
                      <a:pt x="415" y="87"/>
                    </a:cubicBezTo>
                    <a:cubicBezTo>
                      <a:pt x="414" y="87"/>
                      <a:pt x="413" y="88"/>
                      <a:pt x="413" y="89"/>
                    </a:cubicBezTo>
                    <a:cubicBezTo>
                      <a:pt x="413" y="91"/>
                      <a:pt x="416" y="93"/>
                      <a:pt x="416" y="93"/>
                    </a:cubicBezTo>
                    <a:cubicBezTo>
                      <a:pt x="415" y="95"/>
                      <a:pt x="410" y="105"/>
                      <a:pt x="408" y="105"/>
                    </a:cubicBezTo>
                    <a:cubicBezTo>
                      <a:pt x="407" y="105"/>
                      <a:pt x="407" y="103"/>
                      <a:pt x="406" y="103"/>
                    </a:cubicBezTo>
                    <a:cubicBezTo>
                      <a:pt x="405" y="104"/>
                      <a:pt x="405" y="104"/>
                      <a:pt x="405" y="104"/>
                    </a:cubicBezTo>
                    <a:cubicBezTo>
                      <a:pt x="405" y="106"/>
                      <a:pt x="407" y="107"/>
                      <a:pt x="407" y="110"/>
                    </a:cubicBezTo>
                    <a:cubicBezTo>
                      <a:pt x="407" y="111"/>
                      <a:pt x="401" y="121"/>
                      <a:pt x="400" y="121"/>
                    </a:cubicBezTo>
                    <a:cubicBezTo>
                      <a:pt x="400" y="121"/>
                      <a:pt x="399" y="120"/>
                      <a:pt x="399" y="120"/>
                    </a:cubicBezTo>
                    <a:cubicBezTo>
                      <a:pt x="399" y="118"/>
                      <a:pt x="399" y="118"/>
                      <a:pt x="399" y="116"/>
                    </a:cubicBezTo>
                    <a:cubicBezTo>
                      <a:pt x="399" y="114"/>
                      <a:pt x="397" y="110"/>
                      <a:pt x="396" y="107"/>
                    </a:cubicBezTo>
                    <a:cubicBezTo>
                      <a:pt x="396" y="108"/>
                      <a:pt x="396" y="111"/>
                      <a:pt x="396" y="111"/>
                    </a:cubicBezTo>
                    <a:cubicBezTo>
                      <a:pt x="396" y="113"/>
                      <a:pt x="397" y="118"/>
                      <a:pt x="397" y="121"/>
                    </a:cubicBezTo>
                    <a:cubicBezTo>
                      <a:pt x="397" y="124"/>
                      <a:pt x="396" y="123"/>
                      <a:pt x="397" y="125"/>
                    </a:cubicBezTo>
                    <a:cubicBezTo>
                      <a:pt x="398" y="125"/>
                      <a:pt x="399" y="125"/>
                      <a:pt x="399" y="125"/>
                    </a:cubicBezTo>
                    <a:cubicBezTo>
                      <a:pt x="399" y="126"/>
                      <a:pt x="399" y="127"/>
                      <a:pt x="399" y="128"/>
                    </a:cubicBezTo>
                    <a:cubicBezTo>
                      <a:pt x="399" y="130"/>
                      <a:pt x="397" y="131"/>
                      <a:pt x="396" y="131"/>
                    </a:cubicBezTo>
                    <a:cubicBezTo>
                      <a:pt x="397" y="133"/>
                      <a:pt x="398" y="134"/>
                      <a:pt x="399" y="134"/>
                    </a:cubicBezTo>
                    <a:cubicBezTo>
                      <a:pt x="399" y="137"/>
                      <a:pt x="398" y="137"/>
                      <a:pt x="395" y="137"/>
                    </a:cubicBezTo>
                    <a:cubicBezTo>
                      <a:pt x="395" y="139"/>
                      <a:pt x="395" y="139"/>
                      <a:pt x="395" y="139"/>
                    </a:cubicBezTo>
                    <a:cubicBezTo>
                      <a:pt x="398" y="141"/>
                      <a:pt x="398" y="141"/>
                      <a:pt x="398" y="141"/>
                    </a:cubicBezTo>
                    <a:cubicBezTo>
                      <a:pt x="398" y="142"/>
                      <a:pt x="397" y="144"/>
                      <a:pt x="395" y="144"/>
                    </a:cubicBezTo>
                    <a:cubicBezTo>
                      <a:pt x="392" y="145"/>
                      <a:pt x="390" y="147"/>
                      <a:pt x="388" y="148"/>
                    </a:cubicBezTo>
                    <a:cubicBezTo>
                      <a:pt x="384" y="149"/>
                      <a:pt x="385" y="150"/>
                      <a:pt x="383" y="151"/>
                    </a:cubicBezTo>
                    <a:lnTo>
                      <a:pt x="384" y="15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02"/>
              <p:cNvSpPr>
                <a:spLocks/>
              </p:cNvSpPr>
              <p:nvPr/>
            </p:nvSpPr>
            <p:spPr bwMode="auto">
              <a:xfrm>
                <a:off x="1570940" y="1333425"/>
                <a:ext cx="1702663" cy="881073"/>
              </a:xfrm>
              <a:custGeom>
                <a:avLst/>
                <a:gdLst>
                  <a:gd name="T0" fmla="*/ 617 w 696"/>
                  <a:gd name="T1" fmla="*/ 326 h 360"/>
                  <a:gd name="T2" fmla="*/ 617 w 696"/>
                  <a:gd name="T3" fmla="*/ 344 h 360"/>
                  <a:gd name="T4" fmla="*/ 621 w 696"/>
                  <a:gd name="T5" fmla="*/ 305 h 360"/>
                  <a:gd name="T6" fmla="*/ 614 w 696"/>
                  <a:gd name="T7" fmla="*/ 284 h 360"/>
                  <a:gd name="T8" fmla="*/ 638 w 696"/>
                  <a:gd name="T9" fmla="*/ 272 h 360"/>
                  <a:gd name="T10" fmla="*/ 689 w 696"/>
                  <a:gd name="T11" fmla="*/ 232 h 360"/>
                  <a:gd name="T12" fmla="*/ 682 w 696"/>
                  <a:gd name="T13" fmla="*/ 225 h 360"/>
                  <a:gd name="T14" fmla="*/ 644 w 696"/>
                  <a:gd name="T15" fmla="*/ 202 h 360"/>
                  <a:gd name="T16" fmla="*/ 627 w 696"/>
                  <a:gd name="T17" fmla="*/ 161 h 360"/>
                  <a:gd name="T18" fmla="*/ 590 w 696"/>
                  <a:gd name="T19" fmla="*/ 174 h 360"/>
                  <a:gd name="T20" fmla="*/ 540 w 696"/>
                  <a:gd name="T21" fmla="*/ 133 h 360"/>
                  <a:gd name="T22" fmla="*/ 516 w 696"/>
                  <a:gd name="T23" fmla="*/ 161 h 360"/>
                  <a:gd name="T24" fmla="*/ 509 w 696"/>
                  <a:gd name="T25" fmla="*/ 252 h 360"/>
                  <a:gd name="T26" fmla="*/ 472 w 696"/>
                  <a:gd name="T27" fmla="*/ 218 h 360"/>
                  <a:gd name="T28" fmla="*/ 394 w 696"/>
                  <a:gd name="T29" fmla="*/ 199 h 360"/>
                  <a:gd name="T30" fmla="*/ 386 w 696"/>
                  <a:gd name="T31" fmla="*/ 141 h 360"/>
                  <a:gd name="T32" fmla="*/ 411 w 696"/>
                  <a:gd name="T33" fmla="*/ 116 h 360"/>
                  <a:gd name="T34" fmla="*/ 439 w 696"/>
                  <a:gd name="T35" fmla="*/ 95 h 360"/>
                  <a:gd name="T36" fmla="*/ 446 w 696"/>
                  <a:gd name="T37" fmla="*/ 83 h 360"/>
                  <a:gd name="T38" fmla="*/ 469 w 696"/>
                  <a:gd name="T39" fmla="*/ 79 h 360"/>
                  <a:gd name="T40" fmla="*/ 485 w 696"/>
                  <a:gd name="T41" fmla="*/ 40 h 360"/>
                  <a:gd name="T42" fmla="*/ 456 w 696"/>
                  <a:gd name="T43" fmla="*/ 44 h 360"/>
                  <a:gd name="T44" fmla="*/ 432 w 696"/>
                  <a:gd name="T45" fmla="*/ 48 h 360"/>
                  <a:gd name="T46" fmla="*/ 406 w 696"/>
                  <a:gd name="T47" fmla="*/ 36 h 360"/>
                  <a:gd name="T48" fmla="*/ 373 w 696"/>
                  <a:gd name="T49" fmla="*/ 1 h 360"/>
                  <a:gd name="T50" fmla="*/ 360 w 696"/>
                  <a:gd name="T51" fmla="*/ 25 h 360"/>
                  <a:gd name="T52" fmla="*/ 368 w 696"/>
                  <a:gd name="T53" fmla="*/ 64 h 360"/>
                  <a:gd name="T54" fmla="*/ 320 w 696"/>
                  <a:gd name="T55" fmla="*/ 60 h 360"/>
                  <a:gd name="T56" fmla="*/ 279 w 696"/>
                  <a:gd name="T57" fmla="*/ 49 h 360"/>
                  <a:gd name="T58" fmla="*/ 251 w 696"/>
                  <a:gd name="T59" fmla="*/ 58 h 360"/>
                  <a:gd name="T60" fmla="*/ 216 w 696"/>
                  <a:gd name="T61" fmla="*/ 53 h 360"/>
                  <a:gd name="T62" fmla="*/ 130 w 696"/>
                  <a:gd name="T63" fmla="*/ 28 h 360"/>
                  <a:gd name="T64" fmla="*/ 89 w 696"/>
                  <a:gd name="T65" fmla="*/ 27 h 360"/>
                  <a:gd name="T66" fmla="*/ 39 w 696"/>
                  <a:gd name="T67" fmla="*/ 46 h 360"/>
                  <a:gd name="T68" fmla="*/ 0 w 696"/>
                  <a:gd name="T69" fmla="*/ 158 h 360"/>
                  <a:gd name="T70" fmla="*/ 43 w 696"/>
                  <a:gd name="T71" fmla="*/ 165 h 360"/>
                  <a:gd name="T72" fmla="*/ 80 w 696"/>
                  <a:gd name="T73" fmla="*/ 206 h 360"/>
                  <a:gd name="T74" fmla="*/ 88 w 696"/>
                  <a:gd name="T75" fmla="*/ 238 h 360"/>
                  <a:gd name="T76" fmla="*/ 117 w 696"/>
                  <a:gd name="T77" fmla="*/ 269 h 360"/>
                  <a:gd name="T78" fmla="*/ 145 w 696"/>
                  <a:gd name="T79" fmla="*/ 287 h 360"/>
                  <a:gd name="T80" fmla="*/ 396 w 696"/>
                  <a:gd name="T81" fmla="*/ 290 h 360"/>
                  <a:gd name="T82" fmla="*/ 439 w 696"/>
                  <a:gd name="T83" fmla="*/ 295 h 360"/>
                  <a:gd name="T84" fmla="*/ 458 w 696"/>
                  <a:gd name="T85" fmla="*/ 310 h 360"/>
                  <a:gd name="T86" fmla="*/ 493 w 696"/>
                  <a:gd name="T87" fmla="*/ 333 h 360"/>
                  <a:gd name="T88" fmla="*/ 475 w 696"/>
                  <a:gd name="T89" fmla="*/ 360 h 360"/>
                  <a:gd name="T90" fmla="*/ 502 w 696"/>
                  <a:gd name="T91" fmla="*/ 354 h 360"/>
                  <a:gd name="T92" fmla="*/ 529 w 696"/>
                  <a:gd name="T93" fmla="*/ 338 h 360"/>
                  <a:gd name="T94" fmla="*/ 571 w 696"/>
                  <a:gd name="T95" fmla="*/ 324 h 360"/>
                  <a:gd name="T96" fmla="*/ 603 w 696"/>
                  <a:gd name="T97" fmla="*/ 32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96" h="360">
                    <a:moveTo>
                      <a:pt x="603" y="328"/>
                    </a:moveTo>
                    <a:cubicBezTo>
                      <a:pt x="603" y="327"/>
                      <a:pt x="603" y="327"/>
                      <a:pt x="603" y="327"/>
                    </a:cubicBezTo>
                    <a:cubicBezTo>
                      <a:pt x="603" y="327"/>
                      <a:pt x="605" y="327"/>
                      <a:pt x="606" y="327"/>
                    </a:cubicBezTo>
                    <a:cubicBezTo>
                      <a:pt x="607" y="327"/>
                      <a:pt x="615" y="328"/>
                      <a:pt x="617" y="326"/>
                    </a:cubicBezTo>
                    <a:cubicBezTo>
                      <a:pt x="620" y="325"/>
                      <a:pt x="620" y="321"/>
                      <a:pt x="624" y="321"/>
                    </a:cubicBezTo>
                    <a:cubicBezTo>
                      <a:pt x="624" y="325"/>
                      <a:pt x="624" y="325"/>
                      <a:pt x="628" y="325"/>
                    </a:cubicBezTo>
                    <a:cubicBezTo>
                      <a:pt x="622" y="325"/>
                      <a:pt x="611" y="330"/>
                      <a:pt x="611" y="336"/>
                    </a:cubicBezTo>
                    <a:cubicBezTo>
                      <a:pt x="611" y="339"/>
                      <a:pt x="615" y="344"/>
                      <a:pt x="617" y="344"/>
                    </a:cubicBezTo>
                    <a:cubicBezTo>
                      <a:pt x="619" y="344"/>
                      <a:pt x="625" y="336"/>
                      <a:pt x="631" y="334"/>
                    </a:cubicBezTo>
                    <a:cubicBezTo>
                      <a:pt x="632" y="334"/>
                      <a:pt x="652" y="326"/>
                      <a:pt x="652" y="324"/>
                    </a:cubicBezTo>
                    <a:cubicBezTo>
                      <a:pt x="652" y="321"/>
                      <a:pt x="644" y="321"/>
                      <a:pt x="642" y="321"/>
                    </a:cubicBezTo>
                    <a:cubicBezTo>
                      <a:pt x="634" y="321"/>
                      <a:pt x="621" y="313"/>
                      <a:pt x="621" y="305"/>
                    </a:cubicBezTo>
                    <a:cubicBezTo>
                      <a:pt x="621" y="304"/>
                      <a:pt x="623" y="301"/>
                      <a:pt x="624" y="298"/>
                    </a:cubicBezTo>
                    <a:cubicBezTo>
                      <a:pt x="622" y="298"/>
                      <a:pt x="619" y="298"/>
                      <a:pt x="617" y="298"/>
                    </a:cubicBezTo>
                    <a:cubicBezTo>
                      <a:pt x="618" y="295"/>
                      <a:pt x="629" y="294"/>
                      <a:pt x="629" y="288"/>
                    </a:cubicBezTo>
                    <a:cubicBezTo>
                      <a:pt x="629" y="283"/>
                      <a:pt x="620" y="284"/>
                      <a:pt x="614" y="284"/>
                    </a:cubicBezTo>
                    <a:cubicBezTo>
                      <a:pt x="601" y="284"/>
                      <a:pt x="595" y="293"/>
                      <a:pt x="587" y="294"/>
                    </a:cubicBezTo>
                    <a:cubicBezTo>
                      <a:pt x="590" y="286"/>
                      <a:pt x="596" y="289"/>
                      <a:pt x="603" y="282"/>
                    </a:cubicBezTo>
                    <a:cubicBezTo>
                      <a:pt x="607" y="278"/>
                      <a:pt x="604" y="276"/>
                      <a:pt x="610" y="274"/>
                    </a:cubicBezTo>
                    <a:cubicBezTo>
                      <a:pt x="621" y="270"/>
                      <a:pt x="627" y="272"/>
                      <a:pt x="638" y="272"/>
                    </a:cubicBezTo>
                    <a:cubicBezTo>
                      <a:pt x="652" y="272"/>
                      <a:pt x="660" y="277"/>
                      <a:pt x="669" y="266"/>
                    </a:cubicBezTo>
                    <a:cubicBezTo>
                      <a:pt x="673" y="261"/>
                      <a:pt x="696" y="259"/>
                      <a:pt x="696" y="250"/>
                    </a:cubicBezTo>
                    <a:cubicBezTo>
                      <a:pt x="696" y="244"/>
                      <a:pt x="694" y="241"/>
                      <a:pt x="691" y="236"/>
                    </a:cubicBezTo>
                    <a:cubicBezTo>
                      <a:pt x="689" y="236"/>
                      <a:pt x="692" y="234"/>
                      <a:pt x="689" y="232"/>
                    </a:cubicBezTo>
                    <a:cubicBezTo>
                      <a:pt x="689" y="229"/>
                      <a:pt x="689" y="229"/>
                      <a:pt x="689" y="229"/>
                    </a:cubicBezTo>
                    <a:cubicBezTo>
                      <a:pt x="682" y="232"/>
                      <a:pt x="669" y="237"/>
                      <a:pt x="662" y="237"/>
                    </a:cubicBezTo>
                    <a:cubicBezTo>
                      <a:pt x="661" y="237"/>
                      <a:pt x="659" y="237"/>
                      <a:pt x="659" y="236"/>
                    </a:cubicBezTo>
                    <a:cubicBezTo>
                      <a:pt x="665" y="233"/>
                      <a:pt x="680" y="231"/>
                      <a:pt x="682" y="225"/>
                    </a:cubicBezTo>
                    <a:cubicBezTo>
                      <a:pt x="682" y="224"/>
                      <a:pt x="680" y="224"/>
                      <a:pt x="680" y="222"/>
                    </a:cubicBezTo>
                    <a:cubicBezTo>
                      <a:pt x="673" y="223"/>
                      <a:pt x="658" y="220"/>
                      <a:pt x="658" y="210"/>
                    </a:cubicBezTo>
                    <a:cubicBezTo>
                      <a:pt x="658" y="209"/>
                      <a:pt x="658" y="209"/>
                      <a:pt x="658" y="209"/>
                    </a:cubicBezTo>
                    <a:cubicBezTo>
                      <a:pt x="652" y="209"/>
                      <a:pt x="648" y="205"/>
                      <a:pt x="644" y="202"/>
                    </a:cubicBezTo>
                    <a:cubicBezTo>
                      <a:pt x="646" y="201"/>
                      <a:pt x="649" y="201"/>
                      <a:pt x="649" y="197"/>
                    </a:cubicBezTo>
                    <a:cubicBezTo>
                      <a:pt x="649" y="194"/>
                      <a:pt x="646" y="192"/>
                      <a:pt x="647" y="189"/>
                    </a:cubicBezTo>
                    <a:cubicBezTo>
                      <a:pt x="644" y="188"/>
                      <a:pt x="635" y="182"/>
                      <a:pt x="637" y="177"/>
                    </a:cubicBezTo>
                    <a:cubicBezTo>
                      <a:pt x="640" y="171"/>
                      <a:pt x="628" y="169"/>
                      <a:pt x="627" y="161"/>
                    </a:cubicBezTo>
                    <a:cubicBezTo>
                      <a:pt x="626" y="161"/>
                      <a:pt x="623" y="159"/>
                      <a:pt x="622" y="158"/>
                    </a:cubicBezTo>
                    <a:cubicBezTo>
                      <a:pt x="620" y="159"/>
                      <a:pt x="616" y="162"/>
                      <a:pt x="616" y="166"/>
                    </a:cubicBezTo>
                    <a:cubicBezTo>
                      <a:pt x="616" y="170"/>
                      <a:pt x="607" y="180"/>
                      <a:pt x="599" y="180"/>
                    </a:cubicBezTo>
                    <a:cubicBezTo>
                      <a:pt x="594" y="180"/>
                      <a:pt x="593" y="174"/>
                      <a:pt x="590" y="174"/>
                    </a:cubicBezTo>
                    <a:cubicBezTo>
                      <a:pt x="585" y="174"/>
                      <a:pt x="583" y="160"/>
                      <a:pt x="582" y="154"/>
                    </a:cubicBezTo>
                    <a:cubicBezTo>
                      <a:pt x="581" y="146"/>
                      <a:pt x="565" y="152"/>
                      <a:pt x="565" y="141"/>
                    </a:cubicBezTo>
                    <a:cubicBezTo>
                      <a:pt x="557" y="140"/>
                      <a:pt x="556" y="130"/>
                      <a:pt x="548" y="130"/>
                    </a:cubicBezTo>
                    <a:cubicBezTo>
                      <a:pt x="544" y="130"/>
                      <a:pt x="544" y="133"/>
                      <a:pt x="540" y="133"/>
                    </a:cubicBezTo>
                    <a:cubicBezTo>
                      <a:pt x="531" y="133"/>
                      <a:pt x="526" y="128"/>
                      <a:pt x="518" y="128"/>
                    </a:cubicBezTo>
                    <a:cubicBezTo>
                      <a:pt x="514" y="128"/>
                      <a:pt x="510" y="130"/>
                      <a:pt x="510" y="135"/>
                    </a:cubicBezTo>
                    <a:cubicBezTo>
                      <a:pt x="510" y="138"/>
                      <a:pt x="520" y="142"/>
                      <a:pt x="510" y="148"/>
                    </a:cubicBezTo>
                    <a:cubicBezTo>
                      <a:pt x="507" y="151"/>
                      <a:pt x="516" y="157"/>
                      <a:pt x="516" y="161"/>
                    </a:cubicBezTo>
                    <a:cubicBezTo>
                      <a:pt x="517" y="170"/>
                      <a:pt x="509" y="172"/>
                      <a:pt x="505" y="173"/>
                    </a:cubicBezTo>
                    <a:cubicBezTo>
                      <a:pt x="512" y="185"/>
                      <a:pt x="522" y="188"/>
                      <a:pt x="522" y="207"/>
                    </a:cubicBezTo>
                    <a:cubicBezTo>
                      <a:pt x="522" y="212"/>
                      <a:pt x="505" y="225"/>
                      <a:pt x="499" y="226"/>
                    </a:cubicBezTo>
                    <a:cubicBezTo>
                      <a:pt x="509" y="231"/>
                      <a:pt x="505" y="247"/>
                      <a:pt x="509" y="252"/>
                    </a:cubicBezTo>
                    <a:cubicBezTo>
                      <a:pt x="508" y="254"/>
                      <a:pt x="504" y="256"/>
                      <a:pt x="504" y="259"/>
                    </a:cubicBezTo>
                    <a:cubicBezTo>
                      <a:pt x="500" y="259"/>
                      <a:pt x="498" y="264"/>
                      <a:pt x="495" y="262"/>
                    </a:cubicBezTo>
                    <a:cubicBezTo>
                      <a:pt x="488" y="257"/>
                      <a:pt x="478" y="248"/>
                      <a:pt x="478" y="239"/>
                    </a:cubicBezTo>
                    <a:cubicBezTo>
                      <a:pt x="478" y="230"/>
                      <a:pt x="480" y="223"/>
                      <a:pt x="472" y="218"/>
                    </a:cubicBezTo>
                    <a:cubicBezTo>
                      <a:pt x="453" y="218"/>
                      <a:pt x="453" y="218"/>
                      <a:pt x="453" y="218"/>
                    </a:cubicBezTo>
                    <a:cubicBezTo>
                      <a:pt x="442" y="210"/>
                      <a:pt x="430" y="205"/>
                      <a:pt x="418" y="201"/>
                    </a:cubicBezTo>
                    <a:cubicBezTo>
                      <a:pt x="415" y="200"/>
                      <a:pt x="409" y="195"/>
                      <a:pt x="405" y="195"/>
                    </a:cubicBezTo>
                    <a:cubicBezTo>
                      <a:pt x="400" y="195"/>
                      <a:pt x="398" y="199"/>
                      <a:pt x="394" y="199"/>
                    </a:cubicBezTo>
                    <a:cubicBezTo>
                      <a:pt x="394" y="192"/>
                      <a:pt x="390" y="176"/>
                      <a:pt x="383" y="176"/>
                    </a:cubicBezTo>
                    <a:cubicBezTo>
                      <a:pt x="380" y="176"/>
                      <a:pt x="379" y="178"/>
                      <a:pt x="376" y="179"/>
                    </a:cubicBezTo>
                    <a:cubicBezTo>
                      <a:pt x="377" y="176"/>
                      <a:pt x="376" y="174"/>
                      <a:pt x="376" y="166"/>
                    </a:cubicBezTo>
                    <a:cubicBezTo>
                      <a:pt x="376" y="155"/>
                      <a:pt x="380" y="148"/>
                      <a:pt x="386" y="141"/>
                    </a:cubicBezTo>
                    <a:cubicBezTo>
                      <a:pt x="388" y="139"/>
                      <a:pt x="393" y="128"/>
                      <a:pt x="396" y="127"/>
                    </a:cubicBezTo>
                    <a:cubicBezTo>
                      <a:pt x="400" y="125"/>
                      <a:pt x="409" y="128"/>
                      <a:pt x="409" y="121"/>
                    </a:cubicBezTo>
                    <a:cubicBezTo>
                      <a:pt x="409" y="117"/>
                      <a:pt x="398" y="116"/>
                      <a:pt x="394" y="114"/>
                    </a:cubicBezTo>
                    <a:cubicBezTo>
                      <a:pt x="397" y="115"/>
                      <a:pt x="388" y="109"/>
                      <a:pt x="411" y="116"/>
                    </a:cubicBezTo>
                    <a:cubicBezTo>
                      <a:pt x="417" y="118"/>
                      <a:pt x="414" y="110"/>
                      <a:pt x="417" y="110"/>
                    </a:cubicBezTo>
                    <a:cubicBezTo>
                      <a:pt x="418" y="110"/>
                      <a:pt x="420" y="110"/>
                      <a:pt x="423" y="110"/>
                    </a:cubicBezTo>
                    <a:cubicBezTo>
                      <a:pt x="430" y="110"/>
                      <a:pt x="434" y="103"/>
                      <a:pt x="439" y="100"/>
                    </a:cubicBezTo>
                    <a:cubicBezTo>
                      <a:pt x="439" y="95"/>
                      <a:pt x="439" y="95"/>
                      <a:pt x="439" y="95"/>
                    </a:cubicBezTo>
                    <a:cubicBezTo>
                      <a:pt x="429" y="93"/>
                      <a:pt x="419" y="94"/>
                      <a:pt x="415" y="86"/>
                    </a:cubicBezTo>
                    <a:cubicBezTo>
                      <a:pt x="415" y="86"/>
                      <a:pt x="418" y="86"/>
                      <a:pt x="420" y="86"/>
                    </a:cubicBezTo>
                    <a:cubicBezTo>
                      <a:pt x="424" y="88"/>
                      <a:pt x="427" y="92"/>
                      <a:pt x="433" y="92"/>
                    </a:cubicBezTo>
                    <a:cubicBezTo>
                      <a:pt x="438" y="92"/>
                      <a:pt x="446" y="86"/>
                      <a:pt x="446" y="83"/>
                    </a:cubicBezTo>
                    <a:cubicBezTo>
                      <a:pt x="446" y="82"/>
                      <a:pt x="442" y="77"/>
                      <a:pt x="444" y="77"/>
                    </a:cubicBezTo>
                    <a:cubicBezTo>
                      <a:pt x="450" y="77"/>
                      <a:pt x="452" y="82"/>
                      <a:pt x="456" y="82"/>
                    </a:cubicBezTo>
                    <a:cubicBezTo>
                      <a:pt x="459" y="82"/>
                      <a:pt x="461" y="80"/>
                      <a:pt x="466" y="80"/>
                    </a:cubicBezTo>
                    <a:cubicBezTo>
                      <a:pt x="464" y="78"/>
                      <a:pt x="466" y="73"/>
                      <a:pt x="469" y="79"/>
                    </a:cubicBezTo>
                    <a:cubicBezTo>
                      <a:pt x="471" y="81"/>
                      <a:pt x="486" y="69"/>
                      <a:pt x="486" y="65"/>
                    </a:cubicBezTo>
                    <a:cubicBezTo>
                      <a:pt x="486" y="63"/>
                      <a:pt x="479" y="60"/>
                      <a:pt x="479" y="58"/>
                    </a:cubicBezTo>
                    <a:cubicBezTo>
                      <a:pt x="479" y="56"/>
                      <a:pt x="476" y="51"/>
                      <a:pt x="485" y="47"/>
                    </a:cubicBezTo>
                    <a:cubicBezTo>
                      <a:pt x="486" y="44"/>
                      <a:pt x="485" y="45"/>
                      <a:pt x="485" y="40"/>
                    </a:cubicBezTo>
                    <a:cubicBezTo>
                      <a:pt x="475" y="40"/>
                      <a:pt x="478" y="33"/>
                      <a:pt x="466" y="33"/>
                    </a:cubicBezTo>
                    <a:cubicBezTo>
                      <a:pt x="463" y="32"/>
                      <a:pt x="461" y="31"/>
                      <a:pt x="459" y="31"/>
                    </a:cubicBezTo>
                    <a:cubicBezTo>
                      <a:pt x="455" y="31"/>
                      <a:pt x="452" y="33"/>
                      <a:pt x="452" y="36"/>
                    </a:cubicBezTo>
                    <a:cubicBezTo>
                      <a:pt x="452" y="40"/>
                      <a:pt x="456" y="42"/>
                      <a:pt x="456" y="44"/>
                    </a:cubicBezTo>
                    <a:cubicBezTo>
                      <a:pt x="456" y="47"/>
                      <a:pt x="449" y="47"/>
                      <a:pt x="448" y="50"/>
                    </a:cubicBezTo>
                    <a:cubicBezTo>
                      <a:pt x="446" y="55"/>
                      <a:pt x="446" y="59"/>
                      <a:pt x="442" y="64"/>
                    </a:cubicBezTo>
                    <a:cubicBezTo>
                      <a:pt x="436" y="72"/>
                      <a:pt x="427" y="59"/>
                      <a:pt x="427" y="56"/>
                    </a:cubicBezTo>
                    <a:cubicBezTo>
                      <a:pt x="427" y="52"/>
                      <a:pt x="432" y="53"/>
                      <a:pt x="432" y="48"/>
                    </a:cubicBezTo>
                    <a:cubicBezTo>
                      <a:pt x="432" y="46"/>
                      <a:pt x="424" y="38"/>
                      <a:pt x="421" y="38"/>
                    </a:cubicBezTo>
                    <a:cubicBezTo>
                      <a:pt x="413" y="38"/>
                      <a:pt x="419" y="51"/>
                      <a:pt x="410" y="51"/>
                    </a:cubicBezTo>
                    <a:cubicBezTo>
                      <a:pt x="410" y="46"/>
                      <a:pt x="409" y="42"/>
                      <a:pt x="403" y="40"/>
                    </a:cubicBezTo>
                    <a:cubicBezTo>
                      <a:pt x="404" y="38"/>
                      <a:pt x="405" y="37"/>
                      <a:pt x="406" y="36"/>
                    </a:cubicBezTo>
                    <a:cubicBezTo>
                      <a:pt x="402" y="33"/>
                      <a:pt x="395" y="36"/>
                      <a:pt x="392" y="32"/>
                    </a:cubicBezTo>
                    <a:cubicBezTo>
                      <a:pt x="394" y="31"/>
                      <a:pt x="399" y="29"/>
                      <a:pt x="399" y="25"/>
                    </a:cubicBezTo>
                    <a:cubicBezTo>
                      <a:pt x="399" y="19"/>
                      <a:pt x="391" y="20"/>
                      <a:pt x="390" y="15"/>
                    </a:cubicBezTo>
                    <a:cubicBezTo>
                      <a:pt x="390" y="7"/>
                      <a:pt x="384" y="1"/>
                      <a:pt x="373" y="1"/>
                    </a:cubicBezTo>
                    <a:cubicBezTo>
                      <a:pt x="367" y="0"/>
                      <a:pt x="369" y="4"/>
                      <a:pt x="370" y="7"/>
                    </a:cubicBezTo>
                    <a:cubicBezTo>
                      <a:pt x="366" y="8"/>
                      <a:pt x="362" y="7"/>
                      <a:pt x="362" y="11"/>
                    </a:cubicBezTo>
                    <a:cubicBezTo>
                      <a:pt x="362" y="14"/>
                      <a:pt x="364" y="15"/>
                      <a:pt x="364" y="18"/>
                    </a:cubicBezTo>
                    <a:cubicBezTo>
                      <a:pt x="364" y="21"/>
                      <a:pt x="360" y="21"/>
                      <a:pt x="360" y="25"/>
                    </a:cubicBezTo>
                    <a:cubicBezTo>
                      <a:pt x="360" y="34"/>
                      <a:pt x="380" y="29"/>
                      <a:pt x="380" y="38"/>
                    </a:cubicBezTo>
                    <a:cubicBezTo>
                      <a:pt x="380" y="40"/>
                      <a:pt x="378" y="47"/>
                      <a:pt x="378" y="47"/>
                    </a:cubicBezTo>
                    <a:cubicBezTo>
                      <a:pt x="380" y="46"/>
                      <a:pt x="381" y="45"/>
                      <a:pt x="384" y="44"/>
                    </a:cubicBezTo>
                    <a:cubicBezTo>
                      <a:pt x="387" y="56"/>
                      <a:pt x="368" y="50"/>
                      <a:pt x="368" y="64"/>
                    </a:cubicBezTo>
                    <a:cubicBezTo>
                      <a:pt x="359" y="67"/>
                      <a:pt x="366" y="57"/>
                      <a:pt x="364" y="54"/>
                    </a:cubicBezTo>
                    <a:cubicBezTo>
                      <a:pt x="363" y="53"/>
                      <a:pt x="355" y="51"/>
                      <a:pt x="351" y="51"/>
                    </a:cubicBezTo>
                    <a:cubicBezTo>
                      <a:pt x="346" y="51"/>
                      <a:pt x="344" y="54"/>
                      <a:pt x="344" y="60"/>
                    </a:cubicBezTo>
                    <a:cubicBezTo>
                      <a:pt x="339" y="59"/>
                      <a:pt x="336" y="60"/>
                      <a:pt x="320" y="60"/>
                    </a:cubicBezTo>
                    <a:cubicBezTo>
                      <a:pt x="304" y="60"/>
                      <a:pt x="286" y="55"/>
                      <a:pt x="282" y="43"/>
                    </a:cubicBezTo>
                    <a:cubicBezTo>
                      <a:pt x="277" y="44"/>
                      <a:pt x="260" y="44"/>
                      <a:pt x="260" y="51"/>
                    </a:cubicBezTo>
                    <a:cubicBezTo>
                      <a:pt x="260" y="53"/>
                      <a:pt x="261" y="54"/>
                      <a:pt x="263" y="54"/>
                    </a:cubicBezTo>
                    <a:cubicBezTo>
                      <a:pt x="268" y="54"/>
                      <a:pt x="276" y="52"/>
                      <a:pt x="279" y="49"/>
                    </a:cubicBezTo>
                    <a:cubicBezTo>
                      <a:pt x="280" y="59"/>
                      <a:pt x="266" y="51"/>
                      <a:pt x="266" y="61"/>
                    </a:cubicBezTo>
                    <a:cubicBezTo>
                      <a:pt x="266" y="63"/>
                      <a:pt x="269" y="69"/>
                      <a:pt x="267" y="69"/>
                    </a:cubicBezTo>
                    <a:cubicBezTo>
                      <a:pt x="262" y="69"/>
                      <a:pt x="260" y="62"/>
                      <a:pt x="256" y="60"/>
                    </a:cubicBezTo>
                    <a:cubicBezTo>
                      <a:pt x="251" y="58"/>
                      <a:pt x="251" y="58"/>
                      <a:pt x="251" y="58"/>
                    </a:cubicBezTo>
                    <a:cubicBezTo>
                      <a:pt x="244" y="58"/>
                      <a:pt x="240" y="58"/>
                      <a:pt x="233" y="58"/>
                    </a:cubicBezTo>
                    <a:cubicBezTo>
                      <a:pt x="227" y="58"/>
                      <a:pt x="223" y="60"/>
                      <a:pt x="217" y="61"/>
                    </a:cubicBezTo>
                    <a:cubicBezTo>
                      <a:pt x="206" y="61"/>
                      <a:pt x="206" y="57"/>
                      <a:pt x="206" y="56"/>
                    </a:cubicBezTo>
                    <a:cubicBezTo>
                      <a:pt x="206" y="53"/>
                      <a:pt x="215" y="55"/>
                      <a:pt x="216" y="53"/>
                    </a:cubicBezTo>
                    <a:cubicBezTo>
                      <a:pt x="208" y="42"/>
                      <a:pt x="210" y="43"/>
                      <a:pt x="193" y="45"/>
                    </a:cubicBezTo>
                    <a:cubicBezTo>
                      <a:pt x="176" y="46"/>
                      <a:pt x="167" y="32"/>
                      <a:pt x="150" y="32"/>
                    </a:cubicBezTo>
                    <a:cubicBezTo>
                      <a:pt x="144" y="32"/>
                      <a:pt x="142" y="36"/>
                      <a:pt x="137" y="36"/>
                    </a:cubicBezTo>
                    <a:cubicBezTo>
                      <a:pt x="134" y="36"/>
                      <a:pt x="131" y="30"/>
                      <a:pt x="130" y="28"/>
                    </a:cubicBezTo>
                    <a:cubicBezTo>
                      <a:pt x="125" y="29"/>
                      <a:pt x="125" y="35"/>
                      <a:pt x="119" y="35"/>
                    </a:cubicBezTo>
                    <a:cubicBezTo>
                      <a:pt x="114" y="35"/>
                      <a:pt x="106" y="22"/>
                      <a:pt x="104" y="22"/>
                    </a:cubicBezTo>
                    <a:cubicBezTo>
                      <a:pt x="99" y="22"/>
                      <a:pt x="101" y="31"/>
                      <a:pt x="95" y="31"/>
                    </a:cubicBezTo>
                    <a:cubicBezTo>
                      <a:pt x="92" y="31"/>
                      <a:pt x="90" y="29"/>
                      <a:pt x="89" y="27"/>
                    </a:cubicBezTo>
                    <a:cubicBezTo>
                      <a:pt x="81" y="29"/>
                      <a:pt x="77" y="29"/>
                      <a:pt x="69" y="32"/>
                    </a:cubicBezTo>
                    <a:cubicBezTo>
                      <a:pt x="66" y="33"/>
                      <a:pt x="59" y="38"/>
                      <a:pt x="56" y="36"/>
                    </a:cubicBezTo>
                    <a:cubicBezTo>
                      <a:pt x="49" y="29"/>
                      <a:pt x="50" y="38"/>
                      <a:pt x="47" y="38"/>
                    </a:cubicBezTo>
                    <a:cubicBezTo>
                      <a:pt x="29" y="39"/>
                      <a:pt x="41" y="46"/>
                      <a:pt x="39" y="46"/>
                    </a:cubicBezTo>
                    <a:cubicBezTo>
                      <a:pt x="32" y="46"/>
                      <a:pt x="19" y="44"/>
                      <a:pt x="7" y="37"/>
                    </a:cubicBezTo>
                    <a:cubicBezTo>
                      <a:pt x="7" y="37"/>
                      <a:pt x="3" y="34"/>
                      <a:pt x="3" y="33"/>
                    </a:cubicBezTo>
                    <a:cubicBezTo>
                      <a:pt x="1" y="34"/>
                      <a:pt x="2" y="34"/>
                      <a:pt x="0" y="33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3" y="161"/>
                      <a:pt x="12" y="156"/>
                      <a:pt x="15" y="162"/>
                    </a:cubicBezTo>
                    <a:cubicBezTo>
                      <a:pt x="18" y="166"/>
                      <a:pt x="24" y="173"/>
                      <a:pt x="30" y="173"/>
                    </a:cubicBezTo>
                    <a:cubicBezTo>
                      <a:pt x="34" y="173"/>
                      <a:pt x="34" y="167"/>
                      <a:pt x="38" y="166"/>
                    </a:cubicBezTo>
                    <a:cubicBezTo>
                      <a:pt x="39" y="166"/>
                      <a:pt x="41" y="166"/>
                      <a:pt x="43" y="165"/>
                    </a:cubicBezTo>
                    <a:cubicBezTo>
                      <a:pt x="52" y="173"/>
                      <a:pt x="56" y="176"/>
                      <a:pt x="64" y="188"/>
                    </a:cubicBezTo>
                    <a:cubicBezTo>
                      <a:pt x="64" y="189"/>
                      <a:pt x="66" y="189"/>
                      <a:pt x="67" y="192"/>
                    </a:cubicBezTo>
                    <a:cubicBezTo>
                      <a:pt x="68" y="195"/>
                      <a:pt x="70" y="200"/>
                      <a:pt x="73" y="203"/>
                    </a:cubicBezTo>
                    <a:cubicBezTo>
                      <a:pt x="75" y="205"/>
                      <a:pt x="78" y="204"/>
                      <a:pt x="80" y="206"/>
                    </a:cubicBezTo>
                    <a:cubicBezTo>
                      <a:pt x="83" y="209"/>
                      <a:pt x="87" y="210"/>
                      <a:pt x="87" y="216"/>
                    </a:cubicBezTo>
                    <a:cubicBezTo>
                      <a:pt x="87" y="219"/>
                      <a:pt x="83" y="220"/>
                      <a:pt x="83" y="222"/>
                    </a:cubicBezTo>
                    <a:cubicBezTo>
                      <a:pt x="83" y="223"/>
                      <a:pt x="85" y="224"/>
                      <a:pt x="85" y="226"/>
                    </a:cubicBezTo>
                    <a:cubicBezTo>
                      <a:pt x="85" y="230"/>
                      <a:pt x="84" y="237"/>
                      <a:pt x="88" y="238"/>
                    </a:cubicBezTo>
                    <a:cubicBezTo>
                      <a:pt x="90" y="239"/>
                      <a:pt x="93" y="239"/>
                      <a:pt x="94" y="241"/>
                    </a:cubicBezTo>
                    <a:cubicBezTo>
                      <a:pt x="97" y="243"/>
                      <a:pt x="94" y="247"/>
                      <a:pt x="97" y="249"/>
                    </a:cubicBezTo>
                    <a:cubicBezTo>
                      <a:pt x="97" y="249"/>
                      <a:pt x="105" y="254"/>
                      <a:pt x="105" y="255"/>
                    </a:cubicBezTo>
                    <a:cubicBezTo>
                      <a:pt x="107" y="261"/>
                      <a:pt x="107" y="269"/>
                      <a:pt x="117" y="269"/>
                    </a:cubicBezTo>
                    <a:cubicBezTo>
                      <a:pt x="119" y="275"/>
                      <a:pt x="129" y="271"/>
                      <a:pt x="131" y="279"/>
                    </a:cubicBezTo>
                    <a:cubicBezTo>
                      <a:pt x="132" y="282"/>
                      <a:pt x="139" y="282"/>
                      <a:pt x="142" y="285"/>
                    </a:cubicBezTo>
                    <a:cubicBezTo>
                      <a:pt x="142" y="286"/>
                      <a:pt x="144" y="286"/>
                      <a:pt x="145" y="287"/>
                    </a:cubicBezTo>
                    <a:cubicBezTo>
                      <a:pt x="145" y="287"/>
                      <a:pt x="145" y="287"/>
                      <a:pt x="145" y="287"/>
                    </a:cubicBezTo>
                    <a:cubicBezTo>
                      <a:pt x="375" y="287"/>
                      <a:pt x="375" y="287"/>
                      <a:pt x="375" y="287"/>
                    </a:cubicBezTo>
                    <a:cubicBezTo>
                      <a:pt x="375" y="283"/>
                      <a:pt x="375" y="283"/>
                      <a:pt x="375" y="283"/>
                    </a:cubicBezTo>
                    <a:cubicBezTo>
                      <a:pt x="378" y="286"/>
                      <a:pt x="378" y="288"/>
                      <a:pt x="382" y="290"/>
                    </a:cubicBezTo>
                    <a:cubicBezTo>
                      <a:pt x="396" y="290"/>
                      <a:pt x="396" y="290"/>
                      <a:pt x="396" y="290"/>
                    </a:cubicBezTo>
                    <a:cubicBezTo>
                      <a:pt x="402" y="296"/>
                      <a:pt x="409" y="296"/>
                      <a:pt x="420" y="296"/>
                    </a:cubicBezTo>
                    <a:cubicBezTo>
                      <a:pt x="424" y="295"/>
                      <a:pt x="424" y="296"/>
                      <a:pt x="427" y="295"/>
                    </a:cubicBezTo>
                    <a:cubicBezTo>
                      <a:pt x="430" y="293"/>
                      <a:pt x="429" y="289"/>
                      <a:pt x="432" y="289"/>
                    </a:cubicBezTo>
                    <a:cubicBezTo>
                      <a:pt x="435" y="289"/>
                      <a:pt x="438" y="294"/>
                      <a:pt x="439" y="295"/>
                    </a:cubicBezTo>
                    <a:cubicBezTo>
                      <a:pt x="440" y="294"/>
                      <a:pt x="439" y="292"/>
                      <a:pt x="439" y="291"/>
                    </a:cubicBezTo>
                    <a:cubicBezTo>
                      <a:pt x="440" y="291"/>
                      <a:pt x="441" y="291"/>
                      <a:pt x="442" y="291"/>
                    </a:cubicBezTo>
                    <a:cubicBezTo>
                      <a:pt x="443" y="291"/>
                      <a:pt x="455" y="301"/>
                      <a:pt x="456" y="302"/>
                    </a:cubicBezTo>
                    <a:cubicBezTo>
                      <a:pt x="458" y="305"/>
                      <a:pt x="456" y="308"/>
                      <a:pt x="458" y="310"/>
                    </a:cubicBezTo>
                    <a:cubicBezTo>
                      <a:pt x="465" y="317"/>
                      <a:pt x="474" y="316"/>
                      <a:pt x="481" y="320"/>
                    </a:cubicBezTo>
                    <a:cubicBezTo>
                      <a:pt x="488" y="320"/>
                      <a:pt x="488" y="320"/>
                      <a:pt x="488" y="320"/>
                    </a:cubicBezTo>
                    <a:cubicBezTo>
                      <a:pt x="492" y="323"/>
                      <a:pt x="496" y="325"/>
                      <a:pt x="496" y="330"/>
                    </a:cubicBezTo>
                    <a:cubicBezTo>
                      <a:pt x="496" y="332"/>
                      <a:pt x="495" y="333"/>
                      <a:pt x="493" y="333"/>
                    </a:cubicBezTo>
                    <a:cubicBezTo>
                      <a:pt x="490" y="333"/>
                      <a:pt x="486" y="329"/>
                      <a:pt x="485" y="328"/>
                    </a:cubicBezTo>
                    <a:cubicBezTo>
                      <a:pt x="484" y="333"/>
                      <a:pt x="481" y="347"/>
                      <a:pt x="477" y="347"/>
                    </a:cubicBezTo>
                    <a:cubicBezTo>
                      <a:pt x="474" y="350"/>
                      <a:pt x="471" y="352"/>
                      <a:pt x="471" y="356"/>
                    </a:cubicBezTo>
                    <a:cubicBezTo>
                      <a:pt x="472" y="358"/>
                      <a:pt x="474" y="360"/>
                      <a:pt x="475" y="360"/>
                    </a:cubicBezTo>
                    <a:cubicBezTo>
                      <a:pt x="478" y="360"/>
                      <a:pt x="478" y="358"/>
                      <a:pt x="479" y="357"/>
                    </a:cubicBezTo>
                    <a:cubicBezTo>
                      <a:pt x="482" y="354"/>
                      <a:pt x="486" y="355"/>
                      <a:pt x="490" y="355"/>
                    </a:cubicBezTo>
                    <a:cubicBezTo>
                      <a:pt x="494" y="355"/>
                      <a:pt x="496" y="357"/>
                      <a:pt x="497" y="356"/>
                    </a:cubicBezTo>
                    <a:cubicBezTo>
                      <a:pt x="499" y="355"/>
                      <a:pt x="501" y="354"/>
                      <a:pt x="502" y="354"/>
                    </a:cubicBezTo>
                    <a:cubicBezTo>
                      <a:pt x="501" y="352"/>
                      <a:pt x="501" y="350"/>
                      <a:pt x="500" y="349"/>
                    </a:cubicBezTo>
                    <a:cubicBezTo>
                      <a:pt x="500" y="348"/>
                      <a:pt x="498" y="347"/>
                      <a:pt x="498" y="346"/>
                    </a:cubicBezTo>
                    <a:cubicBezTo>
                      <a:pt x="498" y="345"/>
                      <a:pt x="501" y="344"/>
                      <a:pt x="502" y="344"/>
                    </a:cubicBezTo>
                    <a:cubicBezTo>
                      <a:pt x="508" y="342"/>
                      <a:pt x="522" y="338"/>
                      <a:pt x="529" y="338"/>
                    </a:cubicBezTo>
                    <a:cubicBezTo>
                      <a:pt x="530" y="338"/>
                      <a:pt x="540" y="328"/>
                      <a:pt x="542" y="326"/>
                    </a:cubicBezTo>
                    <a:cubicBezTo>
                      <a:pt x="543" y="325"/>
                      <a:pt x="550" y="325"/>
                      <a:pt x="557" y="325"/>
                    </a:cubicBezTo>
                    <a:cubicBezTo>
                      <a:pt x="559" y="325"/>
                      <a:pt x="561" y="325"/>
                      <a:pt x="564" y="325"/>
                    </a:cubicBezTo>
                    <a:cubicBezTo>
                      <a:pt x="567" y="325"/>
                      <a:pt x="569" y="325"/>
                      <a:pt x="571" y="324"/>
                    </a:cubicBezTo>
                    <a:cubicBezTo>
                      <a:pt x="574" y="324"/>
                      <a:pt x="573" y="323"/>
                      <a:pt x="574" y="322"/>
                    </a:cubicBezTo>
                    <a:cubicBezTo>
                      <a:pt x="580" y="316"/>
                      <a:pt x="579" y="307"/>
                      <a:pt x="587" y="302"/>
                    </a:cubicBezTo>
                    <a:cubicBezTo>
                      <a:pt x="590" y="306"/>
                      <a:pt x="596" y="300"/>
                      <a:pt x="598" y="304"/>
                    </a:cubicBezTo>
                    <a:cubicBezTo>
                      <a:pt x="602" y="311"/>
                      <a:pt x="599" y="322"/>
                      <a:pt x="603" y="329"/>
                    </a:cubicBezTo>
                    <a:lnTo>
                      <a:pt x="603" y="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03"/>
              <p:cNvSpPr>
                <a:spLocks/>
              </p:cNvSpPr>
              <p:nvPr/>
            </p:nvSpPr>
            <p:spPr bwMode="auto">
              <a:xfrm>
                <a:off x="1038083" y="1356969"/>
                <a:ext cx="745999" cy="544010"/>
              </a:xfrm>
              <a:custGeom>
                <a:avLst/>
                <a:gdLst>
                  <a:gd name="T0" fmla="*/ 218 w 305"/>
                  <a:gd name="T1" fmla="*/ 148 h 222"/>
                  <a:gd name="T2" fmla="*/ 248 w 305"/>
                  <a:gd name="T3" fmla="*/ 163 h 222"/>
                  <a:gd name="T4" fmla="*/ 261 w 305"/>
                  <a:gd name="T5" fmla="*/ 155 h 222"/>
                  <a:gd name="T6" fmla="*/ 285 w 305"/>
                  <a:gd name="T7" fmla="*/ 182 h 222"/>
                  <a:gd name="T8" fmla="*/ 298 w 305"/>
                  <a:gd name="T9" fmla="*/ 196 h 222"/>
                  <a:gd name="T10" fmla="*/ 301 w 305"/>
                  <a:gd name="T11" fmla="*/ 212 h 222"/>
                  <a:gd name="T12" fmla="*/ 286 w 305"/>
                  <a:gd name="T13" fmla="*/ 203 h 222"/>
                  <a:gd name="T14" fmla="*/ 278 w 305"/>
                  <a:gd name="T15" fmla="*/ 195 h 222"/>
                  <a:gd name="T16" fmla="*/ 277 w 305"/>
                  <a:gd name="T17" fmla="*/ 186 h 222"/>
                  <a:gd name="T18" fmla="*/ 269 w 305"/>
                  <a:gd name="T19" fmla="*/ 186 h 222"/>
                  <a:gd name="T20" fmla="*/ 268 w 305"/>
                  <a:gd name="T21" fmla="*/ 175 h 222"/>
                  <a:gd name="T22" fmla="*/ 254 w 305"/>
                  <a:gd name="T23" fmla="*/ 169 h 222"/>
                  <a:gd name="T24" fmla="*/ 236 w 305"/>
                  <a:gd name="T25" fmla="*/ 163 h 222"/>
                  <a:gd name="T26" fmla="*/ 195 w 305"/>
                  <a:gd name="T27" fmla="*/ 153 h 222"/>
                  <a:gd name="T28" fmla="*/ 156 w 305"/>
                  <a:gd name="T29" fmla="*/ 143 h 222"/>
                  <a:gd name="T30" fmla="*/ 130 w 305"/>
                  <a:gd name="T31" fmla="*/ 163 h 222"/>
                  <a:gd name="T32" fmla="*/ 129 w 305"/>
                  <a:gd name="T33" fmla="*/ 159 h 222"/>
                  <a:gd name="T34" fmla="*/ 142 w 305"/>
                  <a:gd name="T35" fmla="*/ 142 h 222"/>
                  <a:gd name="T36" fmla="*/ 139 w 305"/>
                  <a:gd name="T37" fmla="*/ 139 h 222"/>
                  <a:gd name="T38" fmla="*/ 113 w 305"/>
                  <a:gd name="T39" fmla="*/ 168 h 222"/>
                  <a:gd name="T40" fmla="*/ 93 w 305"/>
                  <a:gd name="T41" fmla="*/ 187 h 222"/>
                  <a:gd name="T42" fmla="*/ 51 w 305"/>
                  <a:gd name="T43" fmla="*/ 209 h 222"/>
                  <a:gd name="T44" fmla="*/ 37 w 305"/>
                  <a:gd name="T45" fmla="*/ 213 h 222"/>
                  <a:gd name="T46" fmla="*/ 60 w 305"/>
                  <a:gd name="T47" fmla="*/ 199 h 222"/>
                  <a:gd name="T48" fmla="*/ 96 w 305"/>
                  <a:gd name="T49" fmla="*/ 166 h 222"/>
                  <a:gd name="T50" fmla="*/ 81 w 305"/>
                  <a:gd name="T51" fmla="*/ 170 h 222"/>
                  <a:gd name="T52" fmla="*/ 72 w 305"/>
                  <a:gd name="T53" fmla="*/ 173 h 222"/>
                  <a:gd name="T54" fmla="*/ 57 w 305"/>
                  <a:gd name="T55" fmla="*/ 169 h 222"/>
                  <a:gd name="T56" fmla="*/ 50 w 305"/>
                  <a:gd name="T57" fmla="*/ 171 h 222"/>
                  <a:gd name="T58" fmla="*/ 47 w 305"/>
                  <a:gd name="T59" fmla="*/ 158 h 222"/>
                  <a:gd name="T60" fmla="*/ 39 w 305"/>
                  <a:gd name="T61" fmla="*/ 159 h 222"/>
                  <a:gd name="T62" fmla="*/ 24 w 305"/>
                  <a:gd name="T63" fmla="*/ 145 h 222"/>
                  <a:gd name="T64" fmla="*/ 34 w 305"/>
                  <a:gd name="T65" fmla="*/ 117 h 222"/>
                  <a:gd name="T66" fmla="*/ 51 w 305"/>
                  <a:gd name="T67" fmla="*/ 98 h 222"/>
                  <a:gd name="T68" fmla="*/ 55 w 305"/>
                  <a:gd name="T69" fmla="*/ 94 h 222"/>
                  <a:gd name="T70" fmla="*/ 39 w 305"/>
                  <a:gd name="T71" fmla="*/ 99 h 222"/>
                  <a:gd name="T72" fmla="*/ 12 w 305"/>
                  <a:gd name="T73" fmla="*/ 97 h 222"/>
                  <a:gd name="T74" fmla="*/ 9 w 305"/>
                  <a:gd name="T75" fmla="*/ 86 h 222"/>
                  <a:gd name="T76" fmla="*/ 26 w 305"/>
                  <a:gd name="T77" fmla="*/ 69 h 222"/>
                  <a:gd name="T78" fmla="*/ 42 w 305"/>
                  <a:gd name="T79" fmla="*/ 75 h 222"/>
                  <a:gd name="T80" fmla="*/ 32 w 305"/>
                  <a:gd name="T81" fmla="*/ 61 h 222"/>
                  <a:gd name="T82" fmla="*/ 9 w 305"/>
                  <a:gd name="T83" fmla="*/ 44 h 222"/>
                  <a:gd name="T84" fmla="*/ 29 w 305"/>
                  <a:gd name="T85" fmla="*/ 36 h 222"/>
                  <a:gd name="T86" fmla="*/ 76 w 305"/>
                  <a:gd name="T87" fmla="*/ 8 h 222"/>
                  <a:gd name="T88" fmla="*/ 97 w 305"/>
                  <a:gd name="T89" fmla="*/ 4 h 222"/>
                  <a:gd name="T90" fmla="*/ 102 w 305"/>
                  <a:gd name="T91" fmla="*/ 4 h 222"/>
                  <a:gd name="T92" fmla="*/ 123 w 305"/>
                  <a:gd name="T93" fmla="*/ 7 h 222"/>
                  <a:gd name="T94" fmla="*/ 154 w 305"/>
                  <a:gd name="T95" fmla="*/ 13 h 222"/>
                  <a:gd name="T96" fmla="*/ 199 w 305"/>
                  <a:gd name="T97" fmla="*/ 18 h 222"/>
                  <a:gd name="T98" fmla="*/ 218 w 305"/>
                  <a:gd name="T99" fmla="*/ 2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5" h="222">
                    <a:moveTo>
                      <a:pt x="218" y="23"/>
                    </a:moveTo>
                    <a:cubicBezTo>
                      <a:pt x="218" y="148"/>
                      <a:pt x="218" y="148"/>
                      <a:pt x="218" y="148"/>
                    </a:cubicBezTo>
                    <a:cubicBezTo>
                      <a:pt x="221" y="151"/>
                      <a:pt x="230" y="146"/>
                      <a:pt x="233" y="152"/>
                    </a:cubicBezTo>
                    <a:cubicBezTo>
                      <a:pt x="236" y="156"/>
                      <a:pt x="242" y="163"/>
                      <a:pt x="248" y="163"/>
                    </a:cubicBezTo>
                    <a:cubicBezTo>
                      <a:pt x="252" y="163"/>
                      <a:pt x="252" y="157"/>
                      <a:pt x="256" y="156"/>
                    </a:cubicBezTo>
                    <a:cubicBezTo>
                      <a:pt x="257" y="156"/>
                      <a:pt x="259" y="156"/>
                      <a:pt x="261" y="155"/>
                    </a:cubicBezTo>
                    <a:cubicBezTo>
                      <a:pt x="270" y="163"/>
                      <a:pt x="274" y="166"/>
                      <a:pt x="282" y="178"/>
                    </a:cubicBezTo>
                    <a:cubicBezTo>
                      <a:pt x="282" y="179"/>
                      <a:pt x="284" y="179"/>
                      <a:pt x="285" y="182"/>
                    </a:cubicBezTo>
                    <a:cubicBezTo>
                      <a:pt x="286" y="185"/>
                      <a:pt x="288" y="190"/>
                      <a:pt x="291" y="193"/>
                    </a:cubicBezTo>
                    <a:cubicBezTo>
                      <a:pt x="293" y="195"/>
                      <a:pt x="296" y="194"/>
                      <a:pt x="298" y="196"/>
                    </a:cubicBezTo>
                    <a:cubicBezTo>
                      <a:pt x="301" y="199"/>
                      <a:pt x="305" y="200"/>
                      <a:pt x="305" y="206"/>
                    </a:cubicBezTo>
                    <a:cubicBezTo>
                      <a:pt x="305" y="209"/>
                      <a:pt x="301" y="210"/>
                      <a:pt x="301" y="212"/>
                    </a:cubicBezTo>
                    <a:cubicBezTo>
                      <a:pt x="300" y="212"/>
                      <a:pt x="300" y="212"/>
                      <a:pt x="299" y="212"/>
                    </a:cubicBezTo>
                    <a:cubicBezTo>
                      <a:pt x="294" y="212"/>
                      <a:pt x="286" y="207"/>
                      <a:pt x="286" y="203"/>
                    </a:cubicBezTo>
                    <a:cubicBezTo>
                      <a:pt x="286" y="201"/>
                      <a:pt x="286" y="202"/>
                      <a:pt x="286" y="199"/>
                    </a:cubicBezTo>
                    <a:cubicBezTo>
                      <a:pt x="286" y="195"/>
                      <a:pt x="283" y="195"/>
                      <a:pt x="278" y="195"/>
                    </a:cubicBezTo>
                    <a:cubicBezTo>
                      <a:pt x="274" y="195"/>
                      <a:pt x="273" y="192"/>
                      <a:pt x="273" y="191"/>
                    </a:cubicBezTo>
                    <a:cubicBezTo>
                      <a:pt x="273" y="188"/>
                      <a:pt x="277" y="188"/>
                      <a:pt x="277" y="186"/>
                    </a:cubicBezTo>
                    <a:cubicBezTo>
                      <a:pt x="277" y="184"/>
                      <a:pt x="277" y="183"/>
                      <a:pt x="277" y="182"/>
                    </a:cubicBezTo>
                    <a:cubicBezTo>
                      <a:pt x="272" y="182"/>
                      <a:pt x="273" y="186"/>
                      <a:pt x="269" y="186"/>
                    </a:cubicBezTo>
                    <a:cubicBezTo>
                      <a:pt x="268" y="186"/>
                      <a:pt x="265" y="183"/>
                      <a:pt x="265" y="181"/>
                    </a:cubicBezTo>
                    <a:cubicBezTo>
                      <a:pt x="265" y="178"/>
                      <a:pt x="267" y="177"/>
                      <a:pt x="268" y="175"/>
                    </a:cubicBezTo>
                    <a:cubicBezTo>
                      <a:pt x="266" y="174"/>
                      <a:pt x="264" y="171"/>
                      <a:pt x="263" y="173"/>
                    </a:cubicBezTo>
                    <a:cubicBezTo>
                      <a:pt x="258" y="173"/>
                      <a:pt x="256" y="171"/>
                      <a:pt x="254" y="169"/>
                    </a:cubicBezTo>
                    <a:cubicBezTo>
                      <a:pt x="253" y="171"/>
                      <a:pt x="252" y="174"/>
                      <a:pt x="250" y="174"/>
                    </a:cubicBezTo>
                    <a:cubicBezTo>
                      <a:pt x="244" y="174"/>
                      <a:pt x="240" y="166"/>
                      <a:pt x="236" y="163"/>
                    </a:cubicBezTo>
                    <a:cubicBezTo>
                      <a:pt x="229" y="158"/>
                      <a:pt x="219" y="158"/>
                      <a:pt x="210" y="153"/>
                    </a:cubicBezTo>
                    <a:cubicBezTo>
                      <a:pt x="195" y="153"/>
                      <a:pt x="195" y="153"/>
                      <a:pt x="195" y="153"/>
                    </a:cubicBezTo>
                    <a:cubicBezTo>
                      <a:pt x="185" y="150"/>
                      <a:pt x="173" y="149"/>
                      <a:pt x="168" y="139"/>
                    </a:cubicBezTo>
                    <a:cubicBezTo>
                      <a:pt x="164" y="140"/>
                      <a:pt x="158" y="142"/>
                      <a:pt x="156" y="143"/>
                    </a:cubicBezTo>
                    <a:cubicBezTo>
                      <a:pt x="157" y="145"/>
                      <a:pt x="157" y="146"/>
                      <a:pt x="159" y="147"/>
                    </a:cubicBezTo>
                    <a:cubicBezTo>
                      <a:pt x="155" y="153"/>
                      <a:pt x="137" y="163"/>
                      <a:pt x="130" y="163"/>
                    </a:cubicBezTo>
                    <a:cubicBezTo>
                      <a:pt x="129" y="163"/>
                      <a:pt x="127" y="162"/>
                      <a:pt x="127" y="161"/>
                    </a:cubicBezTo>
                    <a:cubicBezTo>
                      <a:pt x="127" y="160"/>
                      <a:pt x="129" y="159"/>
                      <a:pt x="129" y="159"/>
                    </a:cubicBezTo>
                    <a:cubicBezTo>
                      <a:pt x="128" y="157"/>
                      <a:pt x="129" y="157"/>
                      <a:pt x="129" y="156"/>
                    </a:cubicBezTo>
                    <a:cubicBezTo>
                      <a:pt x="129" y="149"/>
                      <a:pt x="133" y="144"/>
                      <a:pt x="142" y="142"/>
                    </a:cubicBezTo>
                    <a:cubicBezTo>
                      <a:pt x="142" y="141"/>
                      <a:pt x="142" y="140"/>
                      <a:pt x="142" y="139"/>
                    </a:cubicBezTo>
                    <a:cubicBezTo>
                      <a:pt x="140" y="139"/>
                      <a:pt x="140" y="139"/>
                      <a:pt x="139" y="139"/>
                    </a:cubicBezTo>
                    <a:cubicBezTo>
                      <a:pt x="132" y="139"/>
                      <a:pt x="113" y="155"/>
                      <a:pt x="113" y="164"/>
                    </a:cubicBezTo>
                    <a:cubicBezTo>
                      <a:pt x="113" y="166"/>
                      <a:pt x="113" y="167"/>
                      <a:pt x="113" y="168"/>
                    </a:cubicBezTo>
                    <a:cubicBezTo>
                      <a:pt x="113" y="175"/>
                      <a:pt x="107" y="177"/>
                      <a:pt x="100" y="180"/>
                    </a:cubicBezTo>
                    <a:cubicBezTo>
                      <a:pt x="96" y="181"/>
                      <a:pt x="95" y="184"/>
                      <a:pt x="93" y="187"/>
                    </a:cubicBezTo>
                    <a:cubicBezTo>
                      <a:pt x="88" y="193"/>
                      <a:pt x="79" y="195"/>
                      <a:pt x="74" y="200"/>
                    </a:cubicBezTo>
                    <a:cubicBezTo>
                      <a:pt x="70" y="204"/>
                      <a:pt x="59" y="208"/>
                      <a:pt x="51" y="209"/>
                    </a:cubicBezTo>
                    <a:cubicBezTo>
                      <a:pt x="41" y="210"/>
                      <a:pt x="35" y="222"/>
                      <a:pt x="23" y="219"/>
                    </a:cubicBezTo>
                    <a:cubicBezTo>
                      <a:pt x="26" y="214"/>
                      <a:pt x="32" y="216"/>
                      <a:pt x="37" y="213"/>
                    </a:cubicBezTo>
                    <a:cubicBezTo>
                      <a:pt x="40" y="211"/>
                      <a:pt x="43" y="205"/>
                      <a:pt x="46" y="203"/>
                    </a:cubicBezTo>
                    <a:cubicBezTo>
                      <a:pt x="51" y="201"/>
                      <a:pt x="56" y="203"/>
                      <a:pt x="60" y="199"/>
                    </a:cubicBezTo>
                    <a:cubicBezTo>
                      <a:pt x="65" y="193"/>
                      <a:pt x="76" y="188"/>
                      <a:pt x="83" y="183"/>
                    </a:cubicBezTo>
                    <a:cubicBezTo>
                      <a:pt x="89" y="179"/>
                      <a:pt x="89" y="170"/>
                      <a:pt x="96" y="166"/>
                    </a:cubicBezTo>
                    <a:cubicBezTo>
                      <a:pt x="92" y="166"/>
                      <a:pt x="92" y="166"/>
                      <a:pt x="92" y="166"/>
                    </a:cubicBezTo>
                    <a:cubicBezTo>
                      <a:pt x="88" y="168"/>
                      <a:pt x="86" y="170"/>
                      <a:pt x="81" y="170"/>
                    </a:cubicBezTo>
                    <a:cubicBezTo>
                      <a:pt x="78" y="170"/>
                      <a:pt x="76" y="168"/>
                      <a:pt x="74" y="168"/>
                    </a:cubicBezTo>
                    <a:cubicBezTo>
                      <a:pt x="73" y="170"/>
                      <a:pt x="72" y="171"/>
                      <a:pt x="72" y="173"/>
                    </a:cubicBezTo>
                    <a:cubicBezTo>
                      <a:pt x="65" y="170"/>
                      <a:pt x="63" y="168"/>
                      <a:pt x="58" y="165"/>
                    </a:cubicBezTo>
                    <a:cubicBezTo>
                      <a:pt x="57" y="166"/>
                      <a:pt x="57" y="168"/>
                      <a:pt x="57" y="169"/>
                    </a:cubicBezTo>
                    <a:cubicBezTo>
                      <a:pt x="55" y="169"/>
                      <a:pt x="55" y="169"/>
                      <a:pt x="54" y="169"/>
                    </a:cubicBezTo>
                    <a:cubicBezTo>
                      <a:pt x="52" y="169"/>
                      <a:pt x="51" y="171"/>
                      <a:pt x="50" y="171"/>
                    </a:cubicBezTo>
                    <a:cubicBezTo>
                      <a:pt x="48" y="171"/>
                      <a:pt x="47" y="166"/>
                      <a:pt x="47" y="164"/>
                    </a:cubicBezTo>
                    <a:cubicBezTo>
                      <a:pt x="47" y="161"/>
                      <a:pt x="47" y="161"/>
                      <a:pt x="47" y="158"/>
                    </a:cubicBezTo>
                    <a:cubicBezTo>
                      <a:pt x="47" y="158"/>
                      <a:pt x="47" y="154"/>
                      <a:pt x="45" y="154"/>
                    </a:cubicBezTo>
                    <a:cubicBezTo>
                      <a:pt x="42" y="154"/>
                      <a:pt x="40" y="159"/>
                      <a:pt x="39" y="159"/>
                    </a:cubicBezTo>
                    <a:cubicBezTo>
                      <a:pt x="35" y="159"/>
                      <a:pt x="22" y="148"/>
                      <a:pt x="20" y="146"/>
                    </a:cubicBezTo>
                    <a:cubicBezTo>
                      <a:pt x="21" y="146"/>
                      <a:pt x="22" y="145"/>
                      <a:pt x="24" y="145"/>
                    </a:cubicBezTo>
                    <a:cubicBezTo>
                      <a:pt x="22" y="139"/>
                      <a:pt x="12" y="137"/>
                      <a:pt x="12" y="133"/>
                    </a:cubicBezTo>
                    <a:cubicBezTo>
                      <a:pt x="12" y="124"/>
                      <a:pt x="28" y="117"/>
                      <a:pt x="34" y="117"/>
                    </a:cubicBezTo>
                    <a:cubicBezTo>
                      <a:pt x="36" y="117"/>
                      <a:pt x="56" y="109"/>
                      <a:pt x="56" y="105"/>
                    </a:cubicBezTo>
                    <a:cubicBezTo>
                      <a:pt x="56" y="103"/>
                      <a:pt x="51" y="99"/>
                      <a:pt x="51" y="98"/>
                    </a:cubicBezTo>
                    <a:cubicBezTo>
                      <a:pt x="54" y="97"/>
                      <a:pt x="53" y="97"/>
                      <a:pt x="55" y="98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3" y="94"/>
                      <a:pt x="53" y="94"/>
                      <a:pt x="51" y="94"/>
                    </a:cubicBezTo>
                    <a:cubicBezTo>
                      <a:pt x="47" y="94"/>
                      <a:pt x="45" y="99"/>
                      <a:pt x="39" y="99"/>
                    </a:cubicBezTo>
                    <a:cubicBezTo>
                      <a:pt x="33" y="99"/>
                      <a:pt x="31" y="96"/>
                      <a:pt x="27" y="97"/>
                    </a:cubicBezTo>
                    <a:cubicBezTo>
                      <a:pt x="21" y="97"/>
                      <a:pt x="14" y="97"/>
                      <a:pt x="12" y="97"/>
                    </a:cubicBezTo>
                    <a:cubicBezTo>
                      <a:pt x="11" y="92"/>
                      <a:pt x="8" y="91"/>
                      <a:pt x="8" y="89"/>
                    </a:cubicBezTo>
                    <a:cubicBezTo>
                      <a:pt x="8" y="88"/>
                      <a:pt x="8" y="87"/>
                      <a:pt x="9" y="86"/>
                    </a:cubicBezTo>
                    <a:cubicBezTo>
                      <a:pt x="4" y="86"/>
                      <a:pt x="1" y="84"/>
                      <a:pt x="0" y="81"/>
                    </a:cubicBezTo>
                    <a:cubicBezTo>
                      <a:pt x="7" y="77"/>
                      <a:pt x="19" y="73"/>
                      <a:pt x="26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78"/>
                      <a:pt x="36" y="75"/>
                      <a:pt x="42" y="75"/>
                    </a:cubicBezTo>
                    <a:cubicBezTo>
                      <a:pt x="46" y="75"/>
                      <a:pt x="46" y="76"/>
                      <a:pt x="50" y="75"/>
                    </a:cubicBezTo>
                    <a:cubicBezTo>
                      <a:pt x="47" y="66"/>
                      <a:pt x="41" y="65"/>
                      <a:pt x="32" y="61"/>
                    </a:cubicBezTo>
                    <a:cubicBezTo>
                      <a:pt x="30" y="60"/>
                      <a:pt x="27" y="52"/>
                      <a:pt x="24" y="50"/>
                    </a:cubicBezTo>
                    <a:cubicBezTo>
                      <a:pt x="20" y="48"/>
                      <a:pt x="9" y="46"/>
                      <a:pt x="9" y="44"/>
                    </a:cubicBezTo>
                    <a:cubicBezTo>
                      <a:pt x="9" y="44"/>
                      <a:pt x="13" y="36"/>
                      <a:pt x="13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37" y="24"/>
                      <a:pt x="50" y="13"/>
                      <a:pt x="65" y="8"/>
                    </a:cubicBezTo>
                    <a:cubicBezTo>
                      <a:pt x="69" y="7"/>
                      <a:pt x="72" y="9"/>
                      <a:pt x="76" y="8"/>
                    </a:cubicBezTo>
                    <a:cubicBezTo>
                      <a:pt x="81" y="6"/>
                      <a:pt x="84" y="0"/>
                      <a:pt x="88" y="0"/>
                    </a:cubicBezTo>
                    <a:cubicBezTo>
                      <a:pt x="92" y="0"/>
                      <a:pt x="94" y="3"/>
                      <a:pt x="97" y="4"/>
                    </a:cubicBezTo>
                    <a:cubicBezTo>
                      <a:pt x="96" y="6"/>
                      <a:pt x="96" y="6"/>
                      <a:pt x="95" y="8"/>
                    </a:cubicBezTo>
                    <a:cubicBezTo>
                      <a:pt x="98" y="8"/>
                      <a:pt x="100" y="6"/>
                      <a:pt x="102" y="4"/>
                    </a:cubicBezTo>
                    <a:cubicBezTo>
                      <a:pt x="105" y="5"/>
                      <a:pt x="106" y="6"/>
                      <a:pt x="109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6" y="9"/>
                      <a:pt x="127" y="11"/>
                      <a:pt x="131" y="13"/>
                    </a:cubicBezTo>
                    <a:cubicBezTo>
                      <a:pt x="154" y="13"/>
                      <a:pt x="154" y="13"/>
                      <a:pt x="154" y="13"/>
                    </a:cubicBezTo>
                    <a:cubicBezTo>
                      <a:pt x="159" y="18"/>
                      <a:pt x="177" y="20"/>
                      <a:pt x="186" y="20"/>
                    </a:cubicBezTo>
                    <a:cubicBezTo>
                      <a:pt x="191" y="20"/>
                      <a:pt x="194" y="18"/>
                      <a:pt x="199" y="18"/>
                    </a:cubicBezTo>
                    <a:cubicBezTo>
                      <a:pt x="208" y="18"/>
                      <a:pt x="210" y="21"/>
                      <a:pt x="218" y="24"/>
                    </a:cubicBezTo>
                    <a:cubicBezTo>
                      <a:pt x="218" y="23"/>
                      <a:pt x="218" y="23"/>
                      <a:pt x="218" y="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04"/>
              <p:cNvSpPr>
                <a:spLocks/>
              </p:cNvSpPr>
              <p:nvPr/>
            </p:nvSpPr>
            <p:spPr bwMode="auto">
              <a:xfrm>
                <a:off x="1710970" y="1837779"/>
                <a:ext cx="33459" cy="45851"/>
              </a:xfrm>
              <a:custGeom>
                <a:avLst/>
                <a:gdLst>
                  <a:gd name="T0" fmla="*/ 6 w 14"/>
                  <a:gd name="T1" fmla="*/ 7 h 19"/>
                  <a:gd name="T2" fmla="*/ 0 w 14"/>
                  <a:gd name="T3" fmla="*/ 7 h 19"/>
                  <a:gd name="T4" fmla="*/ 7 w 14"/>
                  <a:gd name="T5" fmla="*/ 1 h 19"/>
                  <a:gd name="T6" fmla="*/ 14 w 14"/>
                  <a:gd name="T7" fmla="*/ 16 h 19"/>
                  <a:gd name="T8" fmla="*/ 12 w 14"/>
                  <a:gd name="T9" fmla="*/ 19 h 19"/>
                  <a:gd name="T10" fmla="*/ 6 w 14"/>
                  <a:gd name="T11" fmla="*/ 13 h 19"/>
                  <a:gd name="T12" fmla="*/ 6 w 14"/>
                  <a:gd name="T13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9">
                    <a:moveTo>
                      <a:pt x="6" y="7"/>
                    </a:moveTo>
                    <a:cubicBezTo>
                      <a:pt x="2" y="6"/>
                      <a:pt x="3" y="5"/>
                      <a:pt x="0" y="7"/>
                    </a:cubicBezTo>
                    <a:cubicBezTo>
                      <a:pt x="0" y="0"/>
                      <a:pt x="1" y="0"/>
                      <a:pt x="7" y="1"/>
                    </a:cubicBezTo>
                    <a:cubicBezTo>
                      <a:pt x="7" y="9"/>
                      <a:pt x="14" y="10"/>
                      <a:pt x="14" y="16"/>
                    </a:cubicBezTo>
                    <a:cubicBezTo>
                      <a:pt x="14" y="18"/>
                      <a:pt x="13" y="19"/>
                      <a:pt x="12" y="19"/>
                    </a:cubicBezTo>
                    <a:cubicBezTo>
                      <a:pt x="9" y="19"/>
                      <a:pt x="6" y="13"/>
                      <a:pt x="6" y="13"/>
                    </a:cubicBezTo>
                    <a:cubicBezTo>
                      <a:pt x="6" y="11"/>
                      <a:pt x="5" y="8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05"/>
              <p:cNvSpPr>
                <a:spLocks/>
              </p:cNvSpPr>
              <p:nvPr/>
            </p:nvSpPr>
            <p:spPr bwMode="auto">
              <a:xfrm>
                <a:off x="1656445" y="1783254"/>
                <a:ext cx="39654" cy="57003"/>
              </a:xfrm>
              <a:custGeom>
                <a:avLst/>
                <a:gdLst>
                  <a:gd name="T0" fmla="*/ 10 w 16"/>
                  <a:gd name="T1" fmla="*/ 12 h 23"/>
                  <a:gd name="T2" fmla="*/ 13 w 16"/>
                  <a:gd name="T3" fmla="*/ 12 h 23"/>
                  <a:gd name="T4" fmla="*/ 13 w 16"/>
                  <a:gd name="T5" fmla="*/ 23 h 23"/>
                  <a:gd name="T6" fmla="*/ 8 w 16"/>
                  <a:gd name="T7" fmla="*/ 12 h 23"/>
                  <a:gd name="T8" fmla="*/ 0 w 16"/>
                  <a:gd name="T9" fmla="*/ 3 h 23"/>
                  <a:gd name="T10" fmla="*/ 4 w 16"/>
                  <a:gd name="T11" fmla="*/ 0 h 23"/>
                  <a:gd name="T12" fmla="*/ 10 w 16"/>
                  <a:gd name="T13" fmla="*/ 0 h 23"/>
                  <a:gd name="T14" fmla="*/ 10 w 16"/>
                  <a:gd name="T15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23">
                    <a:moveTo>
                      <a:pt x="10" y="12"/>
                    </a:moveTo>
                    <a:cubicBezTo>
                      <a:pt x="10" y="13"/>
                      <a:pt x="13" y="13"/>
                      <a:pt x="13" y="12"/>
                    </a:cubicBezTo>
                    <a:cubicBezTo>
                      <a:pt x="13" y="16"/>
                      <a:pt x="16" y="20"/>
                      <a:pt x="13" y="23"/>
                    </a:cubicBezTo>
                    <a:cubicBezTo>
                      <a:pt x="9" y="20"/>
                      <a:pt x="8" y="16"/>
                      <a:pt x="8" y="12"/>
                    </a:cubicBezTo>
                    <a:cubicBezTo>
                      <a:pt x="4" y="11"/>
                      <a:pt x="0" y="7"/>
                      <a:pt x="0" y="3"/>
                    </a:cubicBezTo>
                    <a:cubicBezTo>
                      <a:pt x="0" y="1"/>
                      <a:pt x="3" y="0"/>
                      <a:pt x="4" y="0"/>
                    </a:cubicBezTo>
                    <a:cubicBezTo>
                      <a:pt x="9" y="0"/>
                      <a:pt x="6" y="3"/>
                      <a:pt x="10" y="0"/>
                    </a:cubicBezTo>
                    <a:cubicBezTo>
                      <a:pt x="10" y="8"/>
                      <a:pt x="9" y="8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06"/>
              <p:cNvSpPr>
                <a:spLocks/>
              </p:cNvSpPr>
              <p:nvPr/>
            </p:nvSpPr>
            <p:spPr bwMode="auto">
              <a:xfrm>
                <a:off x="1998464" y="1256594"/>
                <a:ext cx="366804" cy="193315"/>
              </a:xfrm>
              <a:custGeom>
                <a:avLst/>
                <a:gdLst>
                  <a:gd name="T0" fmla="*/ 139 w 150"/>
                  <a:gd name="T1" fmla="*/ 62 h 79"/>
                  <a:gd name="T2" fmla="*/ 135 w 150"/>
                  <a:gd name="T3" fmla="*/ 65 h 79"/>
                  <a:gd name="T4" fmla="*/ 139 w 150"/>
                  <a:gd name="T5" fmla="*/ 67 h 79"/>
                  <a:gd name="T6" fmla="*/ 142 w 150"/>
                  <a:gd name="T7" fmla="*/ 71 h 79"/>
                  <a:gd name="T8" fmla="*/ 126 w 150"/>
                  <a:gd name="T9" fmla="*/ 77 h 79"/>
                  <a:gd name="T10" fmla="*/ 102 w 150"/>
                  <a:gd name="T11" fmla="*/ 68 h 79"/>
                  <a:gd name="T12" fmla="*/ 95 w 150"/>
                  <a:gd name="T13" fmla="*/ 73 h 79"/>
                  <a:gd name="T14" fmla="*/ 74 w 150"/>
                  <a:gd name="T15" fmla="*/ 79 h 79"/>
                  <a:gd name="T16" fmla="*/ 48 w 150"/>
                  <a:gd name="T17" fmla="*/ 79 h 79"/>
                  <a:gd name="T18" fmla="*/ 43 w 150"/>
                  <a:gd name="T19" fmla="*/ 72 h 79"/>
                  <a:gd name="T20" fmla="*/ 27 w 150"/>
                  <a:gd name="T21" fmla="*/ 70 h 79"/>
                  <a:gd name="T22" fmla="*/ 14 w 150"/>
                  <a:gd name="T23" fmla="*/ 60 h 79"/>
                  <a:gd name="T24" fmla="*/ 42 w 150"/>
                  <a:gd name="T25" fmla="*/ 54 h 79"/>
                  <a:gd name="T26" fmla="*/ 51 w 150"/>
                  <a:gd name="T27" fmla="*/ 53 h 79"/>
                  <a:gd name="T28" fmla="*/ 44 w 150"/>
                  <a:gd name="T29" fmla="*/ 50 h 79"/>
                  <a:gd name="T30" fmla="*/ 29 w 150"/>
                  <a:gd name="T31" fmla="*/ 50 h 79"/>
                  <a:gd name="T32" fmla="*/ 7 w 150"/>
                  <a:gd name="T33" fmla="*/ 45 h 79"/>
                  <a:gd name="T34" fmla="*/ 18 w 150"/>
                  <a:gd name="T35" fmla="*/ 39 h 79"/>
                  <a:gd name="T36" fmla="*/ 8 w 150"/>
                  <a:gd name="T37" fmla="*/ 39 h 79"/>
                  <a:gd name="T38" fmla="*/ 0 w 150"/>
                  <a:gd name="T39" fmla="*/ 33 h 79"/>
                  <a:gd name="T40" fmla="*/ 36 w 150"/>
                  <a:gd name="T41" fmla="*/ 9 h 79"/>
                  <a:gd name="T42" fmla="*/ 41 w 150"/>
                  <a:gd name="T43" fmla="*/ 19 h 79"/>
                  <a:gd name="T44" fmla="*/ 50 w 150"/>
                  <a:gd name="T45" fmla="*/ 13 h 79"/>
                  <a:gd name="T46" fmla="*/ 63 w 150"/>
                  <a:gd name="T47" fmla="*/ 22 h 79"/>
                  <a:gd name="T48" fmla="*/ 71 w 150"/>
                  <a:gd name="T49" fmla="*/ 20 h 79"/>
                  <a:gd name="T50" fmla="*/ 70 w 150"/>
                  <a:gd name="T51" fmla="*/ 15 h 79"/>
                  <a:gd name="T52" fmla="*/ 76 w 150"/>
                  <a:gd name="T53" fmla="*/ 15 h 79"/>
                  <a:gd name="T54" fmla="*/ 86 w 150"/>
                  <a:gd name="T55" fmla="*/ 23 h 79"/>
                  <a:gd name="T56" fmla="*/ 91 w 150"/>
                  <a:gd name="T57" fmla="*/ 34 h 79"/>
                  <a:gd name="T58" fmla="*/ 94 w 150"/>
                  <a:gd name="T59" fmla="*/ 31 h 79"/>
                  <a:gd name="T60" fmla="*/ 88 w 150"/>
                  <a:gd name="T61" fmla="*/ 11 h 79"/>
                  <a:gd name="T62" fmla="*/ 93 w 150"/>
                  <a:gd name="T63" fmla="*/ 8 h 79"/>
                  <a:gd name="T64" fmla="*/ 101 w 150"/>
                  <a:gd name="T65" fmla="*/ 8 h 79"/>
                  <a:gd name="T66" fmla="*/ 101 w 150"/>
                  <a:gd name="T67" fmla="*/ 5 h 79"/>
                  <a:gd name="T68" fmla="*/ 109 w 150"/>
                  <a:gd name="T69" fmla="*/ 0 h 79"/>
                  <a:gd name="T70" fmla="*/ 119 w 150"/>
                  <a:gd name="T71" fmla="*/ 6 h 79"/>
                  <a:gd name="T72" fmla="*/ 113 w 150"/>
                  <a:gd name="T73" fmla="*/ 16 h 79"/>
                  <a:gd name="T74" fmla="*/ 121 w 150"/>
                  <a:gd name="T75" fmla="*/ 40 h 79"/>
                  <a:gd name="T76" fmla="*/ 150 w 150"/>
                  <a:gd name="T77" fmla="*/ 60 h 79"/>
                  <a:gd name="T78" fmla="*/ 139 w 150"/>
                  <a:gd name="T79" fmla="*/ 6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0" h="79">
                    <a:moveTo>
                      <a:pt x="139" y="62"/>
                    </a:moveTo>
                    <a:cubicBezTo>
                      <a:pt x="137" y="62"/>
                      <a:pt x="135" y="63"/>
                      <a:pt x="135" y="65"/>
                    </a:cubicBezTo>
                    <a:cubicBezTo>
                      <a:pt x="135" y="67"/>
                      <a:pt x="138" y="67"/>
                      <a:pt x="139" y="67"/>
                    </a:cubicBezTo>
                    <a:cubicBezTo>
                      <a:pt x="140" y="70"/>
                      <a:pt x="141" y="71"/>
                      <a:pt x="142" y="71"/>
                    </a:cubicBezTo>
                    <a:cubicBezTo>
                      <a:pt x="140" y="77"/>
                      <a:pt x="133" y="77"/>
                      <a:pt x="126" y="77"/>
                    </a:cubicBezTo>
                    <a:cubicBezTo>
                      <a:pt x="115" y="77"/>
                      <a:pt x="111" y="68"/>
                      <a:pt x="102" y="68"/>
                    </a:cubicBezTo>
                    <a:cubicBezTo>
                      <a:pt x="97" y="68"/>
                      <a:pt x="99" y="71"/>
                      <a:pt x="95" y="73"/>
                    </a:cubicBezTo>
                    <a:cubicBezTo>
                      <a:pt x="87" y="77"/>
                      <a:pt x="80" y="75"/>
                      <a:pt x="74" y="79"/>
                    </a:cubicBezTo>
                    <a:cubicBezTo>
                      <a:pt x="61" y="79"/>
                      <a:pt x="56" y="79"/>
                      <a:pt x="48" y="79"/>
                    </a:cubicBezTo>
                    <a:cubicBezTo>
                      <a:pt x="44" y="79"/>
                      <a:pt x="47" y="74"/>
                      <a:pt x="43" y="72"/>
                    </a:cubicBezTo>
                    <a:cubicBezTo>
                      <a:pt x="40" y="69"/>
                      <a:pt x="31" y="70"/>
                      <a:pt x="27" y="70"/>
                    </a:cubicBezTo>
                    <a:cubicBezTo>
                      <a:pt x="21" y="70"/>
                      <a:pt x="16" y="64"/>
                      <a:pt x="14" y="60"/>
                    </a:cubicBezTo>
                    <a:cubicBezTo>
                      <a:pt x="21" y="55"/>
                      <a:pt x="30" y="54"/>
                      <a:pt x="42" y="54"/>
                    </a:cubicBezTo>
                    <a:cubicBezTo>
                      <a:pt x="46" y="54"/>
                      <a:pt x="48" y="53"/>
                      <a:pt x="51" y="53"/>
                    </a:cubicBezTo>
                    <a:cubicBezTo>
                      <a:pt x="49" y="52"/>
                      <a:pt x="47" y="50"/>
                      <a:pt x="44" y="50"/>
                    </a:cubicBezTo>
                    <a:cubicBezTo>
                      <a:pt x="39" y="50"/>
                      <a:pt x="32" y="50"/>
                      <a:pt x="29" y="50"/>
                    </a:cubicBezTo>
                    <a:cubicBezTo>
                      <a:pt x="23" y="50"/>
                      <a:pt x="7" y="53"/>
                      <a:pt x="7" y="45"/>
                    </a:cubicBezTo>
                    <a:cubicBezTo>
                      <a:pt x="7" y="39"/>
                      <a:pt x="15" y="41"/>
                      <a:pt x="18" y="39"/>
                    </a:cubicBezTo>
                    <a:cubicBezTo>
                      <a:pt x="14" y="38"/>
                      <a:pt x="12" y="39"/>
                      <a:pt x="8" y="39"/>
                    </a:cubicBezTo>
                    <a:cubicBezTo>
                      <a:pt x="5" y="39"/>
                      <a:pt x="0" y="34"/>
                      <a:pt x="0" y="33"/>
                    </a:cubicBezTo>
                    <a:cubicBezTo>
                      <a:pt x="0" y="19"/>
                      <a:pt x="26" y="9"/>
                      <a:pt x="36" y="9"/>
                    </a:cubicBezTo>
                    <a:cubicBezTo>
                      <a:pt x="40" y="9"/>
                      <a:pt x="40" y="17"/>
                      <a:pt x="41" y="19"/>
                    </a:cubicBezTo>
                    <a:cubicBezTo>
                      <a:pt x="43" y="17"/>
                      <a:pt x="45" y="13"/>
                      <a:pt x="50" y="13"/>
                    </a:cubicBezTo>
                    <a:cubicBezTo>
                      <a:pt x="58" y="13"/>
                      <a:pt x="61" y="17"/>
                      <a:pt x="63" y="22"/>
                    </a:cubicBezTo>
                    <a:cubicBezTo>
                      <a:pt x="66" y="21"/>
                      <a:pt x="68" y="21"/>
                      <a:pt x="71" y="20"/>
                    </a:cubicBezTo>
                    <a:cubicBezTo>
                      <a:pt x="71" y="17"/>
                      <a:pt x="71" y="17"/>
                      <a:pt x="70" y="15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80" y="16"/>
                      <a:pt x="84" y="20"/>
                      <a:pt x="86" y="23"/>
                    </a:cubicBezTo>
                    <a:cubicBezTo>
                      <a:pt x="87" y="26"/>
                      <a:pt x="85" y="34"/>
                      <a:pt x="91" y="34"/>
                    </a:cubicBezTo>
                    <a:cubicBezTo>
                      <a:pt x="93" y="34"/>
                      <a:pt x="93" y="32"/>
                      <a:pt x="94" y="31"/>
                    </a:cubicBezTo>
                    <a:cubicBezTo>
                      <a:pt x="92" y="28"/>
                      <a:pt x="88" y="14"/>
                      <a:pt x="88" y="11"/>
                    </a:cubicBezTo>
                    <a:cubicBezTo>
                      <a:pt x="88" y="9"/>
                      <a:pt x="91" y="8"/>
                      <a:pt x="93" y="8"/>
                    </a:cubicBezTo>
                    <a:cubicBezTo>
                      <a:pt x="98" y="8"/>
                      <a:pt x="96" y="10"/>
                      <a:pt x="101" y="8"/>
                    </a:cubicBezTo>
                    <a:cubicBezTo>
                      <a:pt x="101" y="7"/>
                      <a:pt x="101" y="6"/>
                      <a:pt x="101" y="5"/>
                    </a:cubicBezTo>
                    <a:cubicBezTo>
                      <a:pt x="101" y="2"/>
                      <a:pt x="105" y="0"/>
                      <a:pt x="109" y="0"/>
                    </a:cubicBezTo>
                    <a:cubicBezTo>
                      <a:pt x="114" y="0"/>
                      <a:pt x="119" y="2"/>
                      <a:pt x="119" y="6"/>
                    </a:cubicBezTo>
                    <a:cubicBezTo>
                      <a:pt x="119" y="11"/>
                      <a:pt x="113" y="13"/>
                      <a:pt x="113" y="16"/>
                    </a:cubicBezTo>
                    <a:cubicBezTo>
                      <a:pt x="113" y="26"/>
                      <a:pt x="121" y="33"/>
                      <a:pt x="121" y="40"/>
                    </a:cubicBezTo>
                    <a:cubicBezTo>
                      <a:pt x="121" y="49"/>
                      <a:pt x="145" y="56"/>
                      <a:pt x="150" y="60"/>
                    </a:cubicBezTo>
                    <a:cubicBezTo>
                      <a:pt x="145" y="63"/>
                      <a:pt x="144" y="62"/>
                      <a:pt x="139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107"/>
              <p:cNvSpPr>
                <a:spLocks/>
              </p:cNvSpPr>
              <p:nvPr/>
            </p:nvSpPr>
            <p:spPr bwMode="auto">
              <a:xfrm>
                <a:off x="1862152" y="1225614"/>
                <a:ext cx="205707" cy="136312"/>
              </a:xfrm>
              <a:custGeom>
                <a:avLst/>
                <a:gdLst>
                  <a:gd name="T0" fmla="*/ 18 w 84"/>
                  <a:gd name="T1" fmla="*/ 53 h 56"/>
                  <a:gd name="T2" fmla="*/ 14 w 84"/>
                  <a:gd name="T3" fmla="*/ 47 h 56"/>
                  <a:gd name="T4" fmla="*/ 0 w 84"/>
                  <a:gd name="T5" fmla="*/ 42 h 56"/>
                  <a:gd name="T6" fmla="*/ 15 w 84"/>
                  <a:gd name="T7" fmla="*/ 14 h 56"/>
                  <a:gd name="T8" fmla="*/ 10 w 84"/>
                  <a:gd name="T9" fmla="*/ 4 h 56"/>
                  <a:gd name="T10" fmla="*/ 28 w 84"/>
                  <a:gd name="T11" fmla="*/ 4 h 56"/>
                  <a:gd name="T12" fmla="*/ 39 w 84"/>
                  <a:gd name="T13" fmla="*/ 2 h 56"/>
                  <a:gd name="T14" fmla="*/ 54 w 84"/>
                  <a:gd name="T15" fmla="*/ 7 h 56"/>
                  <a:gd name="T16" fmla="*/ 64 w 84"/>
                  <a:gd name="T17" fmla="*/ 6 h 56"/>
                  <a:gd name="T18" fmla="*/ 84 w 84"/>
                  <a:gd name="T19" fmla="*/ 19 h 56"/>
                  <a:gd name="T20" fmla="*/ 66 w 84"/>
                  <a:gd name="T21" fmla="*/ 25 h 56"/>
                  <a:gd name="T22" fmla="*/ 45 w 84"/>
                  <a:gd name="T23" fmla="*/ 47 h 56"/>
                  <a:gd name="T24" fmla="*/ 23 w 84"/>
                  <a:gd name="T25" fmla="*/ 56 h 56"/>
                  <a:gd name="T26" fmla="*/ 18 w 84"/>
                  <a:gd name="T27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56">
                    <a:moveTo>
                      <a:pt x="18" y="53"/>
                    </a:moveTo>
                    <a:cubicBezTo>
                      <a:pt x="17" y="53"/>
                      <a:pt x="15" y="49"/>
                      <a:pt x="14" y="47"/>
                    </a:cubicBezTo>
                    <a:cubicBezTo>
                      <a:pt x="12" y="44"/>
                      <a:pt x="0" y="45"/>
                      <a:pt x="0" y="42"/>
                    </a:cubicBezTo>
                    <a:cubicBezTo>
                      <a:pt x="0" y="32"/>
                      <a:pt x="15" y="24"/>
                      <a:pt x="15" y="14"/>
                    </a:cubicBezTo>
                    <a:cubicBezTo>
                      <a:pt x="15" y="11"/>
                      <a:pt x="11" y="7"/>
                      <a:pt x="10" y="4"/>
                    </a:cubicBezTo>
                    <a:cubicBezTo>
                      <a:pt x="17" y="1"/>
                      <a:pt x="21" y="4"/>
                      <a:pt x="28" y="4"/>
                    </a:cubicBezTo>
                    <a:cubicBezTo>
                      <a:pt x="31" y="4"/>
                      <a:pt x="34" y="0"/>
                      <a:pt x="39" y="2"/>
                    </a:cubicBezTo>
                    <a:cubicBezTo>
                      <a:pt x="45" y="3"/>
                      <a:pt x="48" y="7"/>
                      <a:pt x="54" y="7"/>
                    </a:cubicBezTo>
                    <a:cubicBezTo>
                      <a:pt x="57" y="10"/>
                      <a:pt x="61" y="6"/>
                      <a:pt x="64" y="6"/>
                    </a:cubicBezTo>
                    <a:cubicBezTo>
                      <a:pt x="70" y="6"/>
                      <a:pt x="84" y="12"/>
                      <a:pt x="84" y="19"/>
                    </a:cubicBezTo>
                    <a:cubicBezTo>
                      <a:pt x="84" y="22"/>
                      <a:pt x="69" y="24"/>
                      <a:pt x="66" y="25"/>
                    </a:cubicBezTo>
                    <a:cubicBezTo>
                      <a:pt x="57" y="28"/>
                      <a:pt x="45" y="40"/>
                      <a:pt x="45" y="47"/>
                    </a:cubicBezTo>
                    <a:cubicBezTo>
                      <a:pt x="45" y="49"/>
                      <a:pt x="25" y="56"/>
                      <a:pt x="23" y="56"/>
                    </a:cubicBezTo>
                    <a:cubicBezTo>
                      <a:pt x="21" y="56"/>
                      <a:pt x="20" y="53"/>
                      <a:pt x="18" y="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108"/>
              <p:cNvSpPr>
                <a:spLocks/>
              </p:cNvSpPr>
              <p:nvPr/>
            </p:nvSpPr>
            <p:spPr bwMode="auto">
              <a:xfrm>
                <a:off x="2025727" y="1130196"/>
                <a:ext cx="247840" cy="105333"/>
              </a:xfrm>
              <a:custGeom>
                <a:avLst/>
                <a:gdLst>
                  <a:gd name="T0" fmla="*/ 35 w 101"/>
                  <a:gd name="T1" fmla="*/ 43 h 43"/>
                  <a:gd name="T2" fmla="*/ 27 w 101"/>
                  <a:gd name="T3" fmla="*/ 38 h 43"/>
                  <a:gd name="T4" fmla="*/ 35 w 101"/>
                  <a:gd name="T5" fmla="*/ 35 h 43"/>
                  <a:gd name="T6" fmla="*/ 30 w 101"/>
                  <a:gd name="T7" fmla="*/ 28 h 43"/>
                  <a:gd name="T8" fmla="*/ 27 w 101"/>
                  <a:gd name="T9" fmla="*/ 32 h 43"/>
                  <a:gd name="T10" fmla="*/ 14 w 101"/>
                  <a:gd name="T11" fmla="*/ 34 h 43"/>
                  <a:gd name="T12" fmla="*/ 4 w 101"/>
                  <a:gd name="T13" fmla="*/ 32 h 43"/>
                  <a:gd name="T14" fmla="*/ 0 w 101"/>
                  <a:gd name="T15" fmla="*/ 28 h 43"/>
                  <a:gd name="T16" fmla="*/ 0 w 101"/>
                  <a:gd name="T17" fmla="*/ 23 h 43"/>
                  <a:gd name="T18" fmla="*/ 7 w 101"/>
                  <a:gd name="T19" fmla="*/ 20 h 43"/>
                  <a:gd name="T20" fmla="*/ 20 w 101"/>
                  <a:gd name="T21" fmla="*/ 23 h 43"/>
                  <a:gd name="T22" fmla="*/ 7 w 101"/>
                  <a:gd name="T23" fmla="*/ 20 h 43"/>
                  <a:gd name="T24" fmla="*/ 7 w 101"/>
                  <a:gd name="T25" fmla="*/ 15 h 43"/>
                  <a:gd name="T26" fmla="*/ 12 w 101"/>
                  <a:gd name="T27" fmla="*/ 15 h 43"/>
                  <a:gd name="T28" fmla="*/ 25 w 101"/>
                  <a:gd name="T29" fmla="*/ 17 h 43"/>
                  <a:gd name="T30" fmla="*/ 11 w 101"/>
                  <a:gd name="T31" fmla="*/ 14 h 43"/>
                  <a:gd name="T32" fmla="*/ 16 w 101"/>
                  <a:gd name="T33" fmla="*/ 11 h 43"/>
                  <a:gd name="T34" fmla="*/ 24 w 101"/>
                  <a:gd name="T35" fmla="*/ 12 h 43"/>
                  <a:gd name="T36" fmla="*/ 15 w 101"/>
                  <a:gd name="T37" fmla="*/ 8 h 43"/>
                  <a:gd name="T38" fmla="*/ 25 w 101"/>
                  <a:gd name="T39" fmla="*/ 8 h 43"/>
                  <a:gd name="T40" fmla="*/ 29 w 101"/>
                  <a:gd name="T41" fmla="*/ 12 h 43"/>
                  <a:gd name="T42" fmla="*/ 36 w 101"/>
                  <a:gd name="T43" fmla="*/ 12 h 43"/>
                  <a:gd name="T44" fmla="*/ 63 w 101"/>
                  <a:gd name="T45" fmla="*/ 23 h 43"/>
                  <a:gd name="T46" fmla="*/ 70 w 101"/>
                  <a:gd name="T47" fmla="*/ 20 h 43"/>
                  <a:gd name="T48" fmla="*/ 64 w 101"/>
                  <a:gd name="T49" fmla="*/ 19 h 43"/>
                  <a:gd name="T50" fmla="*/ 67 w 101"/>
                  <a:gd name="T51" fmla="*/ 18 h 43"/>
                  <a:gd name="T52" fmla="*/ 67 w 101"/>
                  <a:gd name="T53" fmla="*/ 14 h 43"/>
                  <a:gd name="T54" fmla="*/ 60 w 101"/>
                  <a:gd name="T55" fmla="*/ 10 h 43"/>
                  <a:gd name="T56" fmla="*/ 70 w 101"/>
                  <a:gd name="T57" fmla="*/ 0 h 43"/>
                  <a:gd name="T58" fmla="*/ 75 w 101"/>
                  <a:gd name="T59" fmla="*/ 2 h 43"/>
                  <a:gd name="T60" fmla="*/ 75 w 101"/>
                  <a:gd name="T61" fmla="*/ 6 h 43"/>
                  <a:gd name="T62" fmla="*/ 86 w 101"/>
                  <a:gd name="T63" fmla="*/ 17 h 43"/>
                  <a:gd name="T64" fmla="*/ 94 w 101"/>
                  <a:gd name="T65" fmla="*/ 13 h 43"/>
                  <a:gd name="T66" fmla="*/ 101 w 101"/>
                  <a:gd name="T67" fmla="*/ 20 h 43"/>
                  <a:gd name="T68" fmla="*/ 91 w 101"/>
                  <a:gd name="T69" fmla="*/ 34 h 43"/>
                  <a:gd name="T70" fmla="*/ 72 w 101"/>
                  <a:gd name="T71" fmla="*/ 33 h 43"/>
                  <a:gd name="T72" fmla="*/ 53 w 101"/>
                  <a:gd name="T73" fmla="*/ 38 h 43"/>
                  <a:gd name="T74" fmla="*/ 35 w 101"/>
                  <a:gd name="T7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43">
                    <a:moveTo>
                      <a:pt x="35" y="43"/>
                    </a:moveTo>
                    <a:cubicBezTo>
                      <a:pt x="31" y="43"/>
                      <a:pt x="27" y="40"/>
                      <a:pt x="27" y="38"/>
                    </a:cubicBezTo>
                    <a:cubicBezTo>
                      <a:pt x="27" y="34"/>
                      <a:pt x="31" y="35"/>
                      <a:pt x="35" y="35"/>
                    </a:cubicBezTo>
                    <a:cubicBezTo>
                      <a:pt x="33" y="32"/>
                      <a:pt x="30" y="31"/>
                      <a:pt x="30" y="28"/>
                    </a:cubicBezTo>
                    <a:cubicBezTo>
                      <a:pt x="28" y="28"/>
                      <a:pt x="27" y="30"/>
                      <a:pt x="27" y="32"/>
                    </a:cubicBezTo>
                    <a:cubicBezTo>
                      <a:pt x="22" y="32"/>
                      <a:pt x="18" y="34"/>
                      <a:pt x="14" y="34"/>
                    </a:cubicBezTo>
                    <a:cubicBezTo>
                      <a:pt x="11" y="34"/>
                      <a:pt x="6" y="32"/>
                      <a:pt x="4" y="32"/>
                    </a:cubicBezTo>
                    <a:cubicBezTo>
                      <a:pt x="2" y="32"/>
                      <a:pt x="0" y="30"/>
                      <a:pt x="0" y="28"/>
                    </a:cubicBezTo>
                    <a:cubicBezTo>
                      <a:pt x="0" y="25"/>
                      <a:pt x="1" y="25"/>
                      <a:pt x="0" y="23"/>
                    </a:cubicBezTo>
                    <a:cubicBezTo>
                      <a:pt x="3" y="23"/>
                      <a:pt x="4" y="20"/>
                      <a:pt x="7" y="20"/>
                    </a:cubicBezTo>
                    <a:cubicBezTo>
                      <a:pt x="13" y="20"/>
                      <a:pt x="16" y="23"/>
                      <a:pt x="20" y="23"/>
                    </a:cubicBezTo>
                    <a:cubicBezTo>
                      <a:pt x="15" y="23"/>
                      <a:pt x="11" y="21"/>
                      <a:pt x="7" y="20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" y="15"/>
                      <a:pt x="12" y="15"/>
                      <a:pt x="12" y="15"/>
                    </a:cubicBezTo>
                    <a:cubicBezTo>
                      <a:pt x="13" y="15"/>
                      <a:pt x="22" y="17"/>
                      <a:pt x="25" y="17"/>
                    </a:cubicBezTo>
                    <a:cubicBezTo>
                      <a:pt x="20" y="16"/>
                      <a:pt x="15" y="17"/>
                      <a:pt x="11" y="14"/>
                    </a:cubicBezTo>
                    <a:cubicBezTo>
                      <a:pt x="12" y="12"/>
                      <a:pt x="14" y="11"/>
                      <a:pt x="16" y="11"/>
                    </a:cubicBezTo>
                    <a:cubicBezTo>
                      <a:pt x="20" y="11"/>
                      <a:pt x="21" y="12"/>
                      <a:pt x="24" y="12"/>
                    </a:cubicBezTo>
                    <a:cubicBezTo>
                      <a:pt x="20" y="12"/>
                      <a:pt x="15" y="12"/>
                      <a:pt x="15" y="8"/>
                    </a:cubicBezTo>
                    <a:cubicBezTo>
                      <a:pt x="20" y="7"/>
                      <a:pt x="22" y="8"/>
                      <a:pt x="25" y="8"/>
                    </a:cubicBezTo>
                    <a:cubicBezTo>
                      <a:pt x="26" y="8"/>
                      <a:pt x="29" y="9"/>
                      <a:pt x="29" y="12"/>
                    </a:cubicBezTo>
                    <a:cubicBezTo>
                      <a:pt x="33" y="12"/>
                      <a:pt x="35" y="12"/>
                      <a:pt x="36" y="12"/>
                    </a:cubicBezTo>
                    <a:cubicBezTo>
                      <a:pt x="45" y="12"/>
                      <a:pt x="51" y="23"/>
                      <a:pt x="63" y="23"/>
                    </a:cubicBezTo>
                    <a:cubicBezTo>
                      <a:pt x="67" y="23"/>
                      <a:pt x="68" y="22"/>
                      <a:pt x="70" y="20"/>
                    </a:cubicBezTo>
                    <a:cubicBezTo>
                      <a:pt x="66" y="20"/>
                      <a:pt x="65" y="19"/>
                      <a:pt x="64" y="19"/>
                    </a:cubicBezTo>
                    <a:cubicBezTo>
                      <a:pt x="64" y="18"/>
                      <a:pt x="66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5" y="14"/>
                      <a:pt x="60" y="12"/>
                      <a:pt x="60" y="10"/>
                    </a:cubicBezTo>
                    <a:cubicBezTo>
                      <a:pt x="60" y="5"/>
                      <a:pt x="67" y="3"/>
                      <a:pt x="70" y="0"/>
                    </a:cubicBezTo>
                    <a:cubicBezTo>
                      <a:pt x="72" y="1"/>
                      <a:pt x="73" y="2"/>
                      <a:pt x="75" y="2"/>
                    </a:cubicBezTo>
                    <a:cubicBezTo>
                      <a:pt x="75" y="5"/>
                      <a:pt x="75" y="5"/>
                      <a:pt x="75" y="6"/>
                    </a:cubicBezTo>
                    <a:cubicBezTo>
                      <a:pt x="75" y="10"/>
                      <a:pt x="81" y="17"/>
                      <a:pt x="86" y="17"/>
                    </a:cubicBezTo>
                    <a:cubicBezTo>
                      <a:pt x="89" y="17"/>
                      <a:pt x="90" y="13"/>
                      <a:pt x="94" y="13"/>
                    </a:cubicBezTo>
                    <a:cubicBezTo>
                      <a:pt x="97" y="13"/>
                      <a:pt x="101" y="17"/>
                      <a:pt x="101" y="20"/>
                    </a:cubicBezTo>
                    <a:cubicBezTo>
                      <a:pt x="101" y="24"/>
                      <a:pt x="94" y="33"/>
                      <a:pt x="91" y="34"/>
                    </a:cubicBezTo>
                    <a:cubicBezTo>
                      <a:pt x="89" y="34"/>
                      <a:pt x="72" y="32"/>
                      <a:pt x="72" y="33"/>
                    </a:cubicBezTo>
                    <a:cubicBezTo>
                      <a:pt x="72" y="34"/>
                      <a:pt x="54" y="38"/>
                      <a:pt x="53" y="38"/>
                    </a:cubicBezTo>
                    <a:cubicBezTo>
                      <a:pt x="47" y="41"/>
                      <a:pt x="42" y="43"/>
                      <a:pt x="35" y="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109"/>
              <p:cNvSpPr>
                <a:spLocks/>
              </p:cNvSpPr>
              <p:nvPr/>
            </p:nvSpPr>
            <p:spPr bwMode="auto">
              <a:xfrm>
                <a:off x="1992268" y="1166132"/>
                <a:ext cx="30980" cy="24784"/>
              </a:xfrm>
              <a:custGeom>
                <a:avLst/>
                <a:gdLst>
                  <a:gd name="T0" fmla="*/ 5 w 13"/>
                  <a:gd name="T1" fmla="*/ 10 h 10"/>
                  <a:gd name="T2" fmla="*/ 0 w 13"/>
                  <a:gd name="T3" fmla="*/ 7 h 10"/>
                  <a:gd name="T4" fmla="*/ 13 w 13"/>
                  <a:gd name="T5" fmla="*/ 0 h 10"/>
                  <a:gd name="T6" fmla="*/ 5 w 13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0">
                    <a:moveTo>
                      <a:pt x="5" y="10"/>
                    </a:moveTo>
                    <a:cubicBezTo>
                      <a:pt x="2" y="10"/>
                      <a:pt x="0" y="9"/>
                      <a:pt x="0" y="7"/>
                    </a:cubicBezTo>
                    <a:cubicBezTo>
                      <a:pt x="0" y="2"/>
                      <a:pt x="10" y="0"/>
                      <a:pt x="13" y="0"/>
                    </a:cubicBezTo>
                    <a:cubicBezTo>
                      <a:pt x="13" y="4"/>
                      <a:pt x="8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110"/>
              <p:cNvSpPr>
                <a:spLocks/>
              </p:cNvSpPr>
              <p:nvPr/>
            </p:nvSpPr>
            <p:spPr bwMode="auto">
              <a:xfrm>
                <a:off x="2080252" y="1132674"/>
                <a:ext cx="23545" cy="9914"/>
              </a:xfrm>
              <a:custGeom>
                <a:avLst/>
                <a:gdLst>
                  <a:gd name="T0" fmla="*/ 4 w 10"/>
                  <a:gd name="T1" fmla="*/ 4 h 4"/>
                  <a:gd name="T2" fmla="*/ 0 w 10"/>
                  <a:gd name="T3" fmla="*/ 0 h 4"/>
                  <a:gd name="T4" fmla="*/ 10 w 10"/>
                  <a:gd name="T5" fmla="*/ 0 h 4"/>
                  <a:gd name="T6" fmla="*/ 10 w 10"/>
                  <a:gd name="T7" fmla="*/ 4 h 4"/>
                  <a:gd name="T8" fmla="*/ 4 w 10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4" y="4"/>
                    </a:moveTo>
                    <a:cubicBezTo>
                      <a:pt x="3" y="4"/>
                      <a:pt x="0" y="2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111"/>
              <p:cNvSpPr>
                <a:spLocks/>
              </p:cNvSpPr>
              <p:nvPr/>
            </p:nvSpPr>
            <p:spPr bwMode="auto">
              <a:xfrm>
                <a:off x="1920394" y="1100455"/>
                <a:ext cx="140030" cy="78070"/>
              </a:xfrm>
              <a:custGeom>
                <a:avLst/>
                <a:gdLst>
                  <a:gd name="T0" fmla="*/ 57 w 57"/>
                  <a:gd name="T1" fmla="*/ 5 h 32"/>
                  <a:gd name="T2" fmla="*/ 54 w 57"/>
                  <a:gd name="T3" fmla="*/ 9 h 32"/>
                  <a:gd name="T4" fmla="*/ 56 w 57"/>
                  <a:gd name="T5" fmla="*/ 15 h 32"/>
                  <a:gd name="T6" fmla="*/ 44 w 57"/>
                  <a:gd name="T7" fmla="*/ 24 h 32"/>
                  <a:gd name="T8" fmla="*/ 37 w 57"/>
                  <a:gd name="T9" fmla="*/ 16 h 32"/>
                  <a:gd name="T10" fmla="*/ 27 w 57"/>
                  <a:gd name="T11" fmla="*/ 25 h 32"/>
                  <a:gd name="T12" fmla="*/ 21 w 57"/>
                  <a:gd name="T13" fmla="*/ 32 h 32"/>
                  <a:gd name="T14" fmla="*/ 16 w 57"/>
                  <a:gd name="T15" fmla="*/ 27 h 32"/>
                  <a:gd name="T16" fmla="*/ 8 w 57"/>
                  <a:gd name="T17" fmla="*/ 27 h 32"/>
                  <a:gd name="T18" fmla="*/ 3 w 57"/>
                  <a:gd name="T19" fmla="*/ 30 h 32"/>
                  <a:gd name="T20" fmla="*/ 0 w 57"/>
                  <a:gd name="T21" fmla="*/ 25 h 32"/>
                  <a:gd name="T22" fmla="*/ 6 w 57"/>
                  <a:gd name="T23" fmla="*/ 20 h 32"/>
                  <a:gd name="T24" fmla="*/ 20 w 57"/>
                  <a:gd name="T25" fmla="*/ 14 h 32"/>
                  <a:gd name="T26" fmla="*/ 35 w 57"/>
                  <a:gd name="T27" fmla="*/ 4 h 32"/>
                  <a:gd name="T28" fmla="*/ 40 w 57"/>
                  <a:gd name="T29" fmla="*/ 4 h 32"/>
                  <a:gd name="T30" fmla="*/ 57 w 57"/>
                  <a:gd name="T31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" h="32">
                    <a:moveTo>
                      <a:pt x="57" y="5"/>
                    </a:moveTo>
                    <a:cubicBezTo>
                      <a:pt x="57" y="7"/>
                      <a:pt x="56" y="9"/>
                      <a:pt x="54" y="9"/>
                    </a:cubicBezTo>
                    <a:cubicBezTo>
                      <a:pt x="54" y="12"/>
                      <a:pt x="56" y="13"/>
                      <a:pt x="56" y="1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39" y="24"/>
                      <a:pt x="39" y="18"/>
                      <a:pt x="37" y="16"/>
                    </a:cubicBezTo>
                    <a:cubicBezTo>
                      <a:pt x="36" y="21"/>
                      <a:pt x="32" y="26"/>
                      <a:pt x="27" y="25"/>
                    </a:cubicBezTo>
                    <a:cubicBezTo>
                      <a:pt x="26" y="28"/>
                      <a:pt x="24" y="32"/>
                      <a:pt x="21" y="32"/>
                    </a:cubicBezTo>
                    <a:cubicBezTo>
                      <a:pt x="18" y="32"/>
                      <a:pt x="16" y="28"/>
                      <a:pt x="16" y="27"/>
                    </a:cubicBezTo>
                    <a:cubicBezTo>
                      <a:pt x="12" y="29"/>
                      <a:pt x="11" y="27"/>
                      <a:pt x="8" y="27"/>
                    </a:cubicBezTo>
                    <a:cubicBezTo>
                      <a:pt x="6" y="27"/>
                      <a:pt x="5" y="29"/>
                      <a:pt x="3" y="30"/>
                    </a:cubicBezTo>
                    <a:cubicBezTo>
                      <a:pt x="2" y="28"/>
                      <a:pt x="0" y="26"/>
                      <a:pt x="0" y="25"/>
                    </a:cubicBezTo>
                    <a:cubicBezTo>
                      <a:pt x="0" y="25"/>
                      <a:pt x="5" y="21"/>
                      <a:pt x="6" y="20"/>
                    </a:cubicBezTo>
                    <a:cubicBezTo>
                      <a:pt x="11" y="18"/>
                      <a:pt x="15" y="17"/>
                      <a:pt x="20" y="14"/>
                    </a:cubicBezTo>
                    <a:cubicBezTo>
                      <a:pt x="26" y="11"/>
                      <a:pt x="27" y="4"/>
                      <a:pt x="35" y="4"/>
                    </a:cubicBezTo>
                    <a:cubicBezTo>
                      <a:pt x="37" y="4"/>
                      <a:pt x="38" y="4"/>
                      <a:pt x="40" y="4"/>
                    </a:cubicBezTo>
                    <a:cubicBezTo>
                      <a:pt x="40" y="4"/>
                      <a:pt x="57" y="0"/>
                      <a:pt x="5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112"/>
              <p:cNvSpPr>
                <a:spLocks/>
              </p:cNvSpPr>
              <p:nvPr/>
            </p:nvSpPr>
            <p:spPr bwMode="auto">
              <a:xfrm>
                <a:off x="2108753" y="1049647"/>
                <a:ext cx="80548" cy="23545"/>
              </a:xfrm>
              <a:custGeom>
                <a:avLst/>
                <a:gdLst>
                  <a:gd name="T0" fmla="*/ 13 w 33"/>
                  <a:gd name="T1" fmla="*/ 10 h 10"/>
                  <a:gd name="T2" fmla="*/ 5 w 33"/>
                  <a:gd name="T3" fmla="*/ 8 h 10"/>
                  <a:gd name="T4" fmla="*/ 0 w 33"/>
                  <a:gd name="T5" fmla="*/ 10 h 10"/>
                  <a:gd name="T6" fmla="*/ 21 w 33"/>
                  <a:gd name="T7" fmla="*/ 0 h 10"/>
                  <a:gd name="T8" fmla="*/ 33 w 33"/>
                  <a:gd name="T9" fmla="*/ 7 h 10"/>
                  <a:gd name="T10" fmla="*/ 25 w 33"/>
                  <a:gd name="T11" fmla="*/ 10 h 10"/>
                  <a:gd name="T12" fmla="*/ 13 w 33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13" y="10"/>
                    </a:moveTo>
                    <a:cubicBezTo>
                      <a:pt x="9" y="10"/>
                      <a:pt x="8" y="8"/>
                      <a:pt x="5" y="8"/>
                    </a:cubicBezTo>
                    <a:cubicBezTo>
                      <a:pt x="3" y="8"/>
                      <a:pt x="2" y="10"/>
                      <a:pt x="0" y="10"/>
                    </a:cubicBezTo>
                    <a:cubicBezTo>
                      <a:pt x="0" y="7"/>
                      <a:pt x="17" y="0"/>
                      <a:pt x="21" y="0"/>
                    </a:cubicBezTo>
                    <a:cubicBezTo>
                      <a:pt x="27" y="0"/>
                      <a:pt x="32" y="4"/>
                      <a:pt x="33" y="7"/>
                    </a:cubicBezTo>
                    <a:cubicBezTo>
                      <a:pt x="30" y="9"/>
                      <a:pt x="28" y="10"/>
                      <a:pt x="25" y="10"/>
                    </a:cubicBezTo>
                    <a:cubicBezTo>
                      <a:pt x="17" y="10"/>
                      <a:pt x="19" y="10"/>
                      <a:pt x="1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113"/>
              <p:cNvSpPr>
                <a:spLocks/>
              </p:cNvSpPr>
              <p:nvPr/>
            </p:nvSpPr>
            <p:spPr bwMode="auto">
              <a:xfrm>
                <a:off x="2111231" y="1078149"/>
                <a:ext cx="69395" cy="37176"/>
              </a:xfrm>
              <a:custGeom>
                <a:avLst/>
                <a:gdLst>
                  <a:gd name="T0" fmla="*/ 24 w 28"/>
                  <a:gd name="T1" fmla="*/ 6 h 15"/>
                  <a:gd name="T2" fmla="*/ 9 w 28"/>
                  <a:gd name="T3" fmla="*/ 15 h 15"/>
                  <a:gd name="T4" fmla="*/ 0 w 28"/>
                  <a:gd name="T5" fmla="*/ 7 h 15"/>
                  <a:gd name="T6" fmla="*/ 23 w 28"/>
                  <a:gd name="T7" fmla="*/ 0 h 15"/>
                  <a:gd name="T8" fmla="*/ 28 w 28"/>
                  <a:gd name="T9" fmla="*/ 3 h 15"/>
                  <a:gd name="T10" fmla="*/ 16 w 28"/>
                  <a:gd name="T11" fmla="*/ 6 h 15"/>
                  <a:gd name="T12" fmla="*/ 24 w 28"/>
                  <a:gd name="T13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5">
                    <a:moveTo>
                      <a:pt x="24" y="6"/>
                    </a:moveTo>
                    <a:cubicBezTo>
                      <a:pt x="25" y="12"/>
                      <a:pt x="15" y="15"/>
                      <a:pt x="9" y="15"/>
                    </a:cubicBezTo>
                    <a:cubicBezTo>
                      <a:pt x="4" y="15"/>
                      <a:pt x="0" y="10"/>
                      <a:pt x="0" y="7"/>
                    </a:cubicBezTo>
                    <a:cubicBezTo>
                      <a:pt x="0" y="0"/>
                      <a:pt x="17" y="0"/>
                      <a:pt x="23" y="0"/>
                    </a:cubicBezTo>
                    <a:cubicBezTo>
                      <a:pt x="26" y="0"/>
                      <a:pt x="27" y="2"/>
                      <a:pt x="28" y="3"/>
                    </a:cubicBezTo>
                    <a:cubicBezTo>
                      <a:pt x="25" y="5"/>
                      <a:pt x="20" y="6"/>
                      <a:pt x="16" y="6"/>
                    </a:cubicBezTo>
                    <a:lnTo>
                      <a:pt x="24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114"/>
              <p:cNvSpPr>
                <a:spLocks/>
              </p:cNvSpPr>
              <p:nvPr/>
            </p:nvSpPr>
            <p:spPr bwMode="auto">
              <a:xfrm>
                <a:off x="2077773" y="1073192"/>
                <a:ext cx="23545" cy="27262"/>
              </a:xfrm>
              <a:custGeom>
                <a:avLst/>
                <a:gdLst>
                  <a:gd name="T0" fmla="*/ 10 w 10"/>
                  <a:gd name="T1" fmla="*/ 8 h 11"/>
                  <a:gd name="T2" fmla="*/ 6 w 10"/>
                  <a:gd name="T3" fmla="*/ 11 h 11"/>
                  <a:gd name="T4" fmla="*/ 0 w 10"/>
                  <a:gd name="T5" fmla="*/ 7 h 11"/>
                  <a:gd name="T6" fmla="*/ 10 w 10"/>
                  <a:gd name="T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10" y="8"/>
                    </a:moveTo>
                    <a:cubicBezTo>
                      <a:pt x="8" y="9"/>
                      <a:pt x="8" y="11"/>
                      <a:pt x="6" y="11"/>
                    </a:cubicBezTo>
                    <a:cubicBezTo>
                      <a:pt x="3" y="11"/>
                      <a:pt x="0" y="8"/>
                      <a:pt x="0" y="7"/>
                    </a:cubicBezTo>
                    <a:cubicBezTo>
                      <a:pt x="0" y="0"/>
                      <a:pt x="8" y="7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115"/>
              <p:cNvSpPr>
                <a:spLocks/>
              </p:cNvSpPr>
              <p:nvPr/>
            </p:nvSpPr>
            <p:spPr bwMode="auto">
              <a:xfrm>
                <a:off x="2336766" y="1254116"/>
                <a:ext cx="120203" cy="97897"/>
              </a:xfrm>
              <a:custGeom>
                <a:avLst/>
                <a:gdLst>
                  <a:gd name="T0" fmla="*/ 43 w 49"/>
                  <a:gd name="T1" fmla="*/ 15 h 40"/>
                  <a:gd name="T2" fmla="*/ 42 w 49"/>
                  <a:gd name="T3" fmla="*/ 20 h 40"/>
                  <a:gd name="T4" fmla="*/ 49 w 49"/>
                  <a:gd name="T5" fmla="*/ 21 h 40"/>
                  <a:gd name="T6" fmla="*/ 37 w 49"/>
                  <a:gd name="T7" fmla="*/ 36 h 40"/>
                  <a:gd name="T8" fmla="*/ 32 w 49"/>
                  <a:gd name="T9" fmla="*/ 40 h 40"/>
                  <a:gd name="T10" fmla="*/ 25 w 49"/>
                  <a:gd name="T11" fmla="*/ 35 h 40"/>
                  <a:gd name="T12" fmla="*/ 0 w 49"/>
                  <a:gd name="T13" fmla="*/ 20 h 40"/>
                  <a:gd name="T14" fmla="*/ 0 w 49"/>
                  <a:gd name="T15" fmla="*/ 15 h 40"/>
                  <a:gd name="T16" fmla="*/ 13 w 49"/>
                  <a:gd name="T17" fmla="*/ 19 h 40"/>
                  <a:gd name="T18" fmla="*/ 17 w 49"/>
                  <a:gd name="T19" fmla="*/ 19 h 40"/>
                  <a:gd name="T20" fmla="*/ 17 w 49"/>
                  <a:gd name="T21" fmla="*/ 11 h 40"/>
                  <a:gd name="T22" fmla="*/ 8 w 49"/>
                  <a:gd name="T23" fmla="*/ 7 h 40"/>
                  <a:gd name="T24" fmla="*/ 10 w 49"/>
                  <a:gd name="T25" fmla="*/ 5 h 40"/>
                  <a:gd name="T26" fmla="*/ 27 w 49"/>
                  <a:gd name="T27" fmla="*/ 2 h 40"/>
                  <a:gd name="T28" fmla="*/ 39 w 49"/>
                  <a:gd name="T29" fmla="*/ 2 h 40"/>
                  <a:gd name="T30" fmla="*/ 42 w 49"/>
                  <a:gd name="T31" fmla="*/ 4 h 40"/>
                  <a:gd name="T32" fmla="*/ 32 w 49"/>
                  <a:gd name="T33" fmla="*/ 15 h 40"/>
                  <a:gd name="T34" fmla="*/ 43 w 49"/>
                  <a:gd name="T35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40">
                    <a:moveTo>
                      <a:pt x="43" y="15"/>
                    </a:moveTo>
                    <a:cubicBezTo>
                      <a:pt x="43" y="19"/>
                      <a:pt x="42" y="17"/>
                      <a:pt x="42" y="20"/>
                    </a:cubicBezTo>
                    <a:cubicBezTo>
                      <a:pt x="43" y="20"/>
                      <a:pt x="47" y="21"/>
                      <a:pt x="49" y="21"/>
                    </a:cubicBezTo>
                    <a:cubicBezTo>
                      <a:pt x="47" y="37"/>
                      <a:pt x="46" y="33"/>
                      <a:pt x="37" y="36"/>
                    </a:cubicBezTo>
                    <a:cubicBezTo>
                      <a:pt x="35" y="37"/>
                      <a:pt x="34" y="40"/>
                      <a:pt x="32" y="40"/>
                    </a:cubicBezTo>
                    <a:cubicBezTo>
                      <a:pt x="28" y="40"/>
                      <a:pt x="27" y="37"/>
                      <a:pt x="25" y="35"/>
                    </a:cubicBezTo>
                    <a:cubicBezTo>
                      <a:pt x="17" y="27"/>
                      <a:pt x="8" y="29"/>
                      <a:pt x="0" y="2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" y="15"/>
                      <a:pt x="8" y="19"/>
                      <a:pt x="13" y="19"/>
                    </a:cubicBezTo>
                    <a:cubicBezTo>
                      <a:pt x="16" y="19"/>
                      <a:pt x="15" y="19"/>
                      <a:pt x="17" y="19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3" y="10"/>
                      <a:pt x="8" y="11"/>
                      <a:pt x="8" y="7"/>
                    </a:cubicBezTo>
                    <a:cubicBezTo>
                      <a:pt x="8" y="6"/>
                      <a:pt x="10" y="6"/>
                      <a:pt x="10" y="5"/>
                    </a:cubicBezTo>
                    <a:cubicBezTo>
                      <a:pt x="15" y="0"/>
                      <a:pt x="21" y="2"/>
                      <a:pt x="27" y="2"/>
                    </a:cubicBezTo>
                    <a:cubicBezTo>
                      <a:pt x="32" y="2"/>
                      <a:pt x="39" y="2"/>
                      <a:pt x="39" y="2"/>
                    </a:cubicBezTo>
                    <a:cubicBezTo>
                      <a:pt x="40" y="2"/>
                      <a:pt x="42" y="3"/>
                      <a:pt x="42" y="4"/>
                    </a:cubicBezTo>
                    <a:cubicBezTo>
                      <a:pt x="42" y="10"/>
                      <a:pt x="34" y="12"/>
                      <a:pt x="32" y="15"/>
                    </a:cubicBezTo>
                    <a:cubicBezTo>
                      <a:pt x="35" y="15"/>
                      <a:pt x="43" y="12"/>
                      <a:pt x="43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116"/>
              <p:cNvSpPr>
                <a:spLocks/>
              </p:cNvSpPr>
              <p:nvPr/>
            </p:nvSpPr>
            <p:spPr bwMode="auto">
              <a:xfrm>
                <a:off x="2292155" y="1140109"/>
                <a:ext cx="135073" cy="70635"/>
              </a:xfrm>
              <a:custGeom>
                <a:avLst/>
                <a:gdLst>
                  <a:gd name="T0" fmla="*/ 3 w 55"/>
                  <a:gd name="T1" fmla="*/ 7 h 29"/>
                  <a:gd name="T2" fmla="*/ 0 w 55"/>
                  <a:gd name="T3" fmla="*/ 1 h 29"/>
                  <a:gd name="T4" fmla="*/ 4 w 55"/>
                  <a:gd name="T5" fmla="*/ 1 h 29"/>
                  <a:gd name="T6" fmla="*/ 25 w 55"/>
                  <a:gd name="T7" fmla="*/ 13 h 29"/>
                  <a:gd name="T8" fmla="*/ 19 w 55"/>
                  <a:gd name="T9" fmla="*/ 8 h 29"/>
                  <a:gd name="T10" fmla="*/ 19 w 55"/>
                  <a:gd name="T11" fmla="*/ 5 h 29"/>
                  <a:gd name="T12" fmla="*/ 35 w 55"/>
                  <a:gd name="T13" fmla="*/ 11 h 29"/>
                  <a:gd name="T14" fmla="*/ 35 w 55"/>
                  <a:gd name="T15" fmla="*/ 5 h 29"/>
                  <a:gd name="T16" fmla="*/ 25 w 55"/>
                  <a:gd name="T17" fmla="*/ 1 h 29"/>
                  <a:gd name="T18" fmla="*/ 30 w 55"/>
                  <a:gd name="T19" fmla="*/ 1 h 29"/>
                  <a:gd name="T20" fmla="*/ 43 w 55"/>
                  <a:gd name="T21" fmla="*/ 4 h 29"/>
                  <a:gd name="T22" fmla="*/ 49 w 55"/>
                  <a:gd name="T23" fmla="*/ 1 h 29"/>
                  <a:gd name="T24" fmla="*/ 55 w 55"/>
                  <a:gd name="T25" fmla="*/ 8 h 29"/>
                  <a:gd name="T26" fmla="*/ 52 w 55"/>
                  <a:gd name="T27" fmla="*/ 26 h 29"/>
                  <a:gd name="T28" fmla="*/ 41 w 55"/>
                  <a:gd name="T29" fmla="*/ 28 h 29"/>
                  <a:gd name="T30" fmla="*/ 32 w 55"/>
                  <a:gd name="T31" fmla="*/ 26 h 29"/>
                  <a:gd name="T32" fmla="*/ 34 w 55"/>
                  <a:gd name="T33" fmla="*/ 24 h 29"/>
                  <a:gd name="T34" fmla="*/ 34 w 55"/>
                  <a:gd name="T35" fmla="*/ 21 h 29"/>
                  <a:gd name="T36" fmla="*/ 41 w 55"/>
                  <a:gd name="T37" fmla="*/ 16 h 29"/>
                  <a:gd name="T38" fmla="*/ 37 w 55"/>
                  <a:gd name="T39" fmla="*/ 16 h 29"/>
                  <a:gd name="T40" fmla="*/ 17 w 55"/>
                  <a:gd name="T41" fmla="*/ 18 h 29"/>
                  <a:gd name="T42" fmla="*/ 13 w 55"/>
                  <a:gd name="T43" fmla="*/ 15 h 29"/>
                  <a:gd name="T44" fmla="*/ 9 w 55"/>
                  <a:gd name="T45" fmla="*/ 15 h 29"/>
                  <a:gd name="T46" fmla="*/ 8 w 55"/>
                  <a:gd name="T47" fmla="*/ 12 h 29"/>
                  <a:gd name="T48" fmla="*/ 1 w 55"/>
                  <a:gd name="T49" fmla="*/ 9 h 29"/>
                  <a:gd name="T50" fmla="*/ 1 w 55"/>
                  <a:gd name="T51" fmla="*/ 4 h 29"/>
                  <a:gd name="T52" fmla="*/ 3 w 55"/>
                  <a:gd name="T53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" h="29">
                    <a:moveTo>
                      <a:pt x="3" y="7"/>
                    </a:moveTo>
                    <a:cubicBezTo>
                      <a:pt x="2" y="6"/>
                      <a:pt x="0" y="4"/>
                      <a:pt x="0" y="1"/>
                    </a:cubicBezTo>
                    <a:cubicBezTo>
                      <a:pt x="1" y="1"/>
                      <a:pt x="2" y="1"/>
                      <a:pt x="4" y="1"/>
                    </a:cubicBezTo>
                    <a:cubicBezTo>
                      <a:pt x="12" y="1"/>
                      <a:pt x="16" y="16"/>
                      <a:pt x="25" y="13"/>
                    </a:cubicBezTo>
                    <a:cubicBezTo>
                      <a:pt x="23" y="12"/>
                      <a:pt x="21" y="10"/>
                      <a:pt x="19" y="8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6" y="5"/>
                      <a:pt x="28" y="11"/>
                      <a:pt x="35" y="11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0" y="5"/>
                      <a:pt x="26" y="5"/>
                      <a:pt x="25" y="1"/>
                    </a:cubicBezTo>
                    <a:cubicBezTo>
                      <a:pt x="27" y="0"/>
                      <a:pt x="28" y="1"/>
                      <a:pt x="30" y="1"/>
                    </a:cubicBezTo>
                    <a:cubicBezTo>
                      <a:pt x="35" y="1"/>
                      <a:pt x="38" y="4"/>
                      <a:pt x="43" y="4"/>
                    </a:cubicBezTo>
                    <a:cubicBezTo>
                      <a:pt x="46" y="4"/>
                      <a:pt x="47" y="1"/>
                      <a:pt x="49" y="1"/>
                    </a:cubicBezTo>
                    <a:cubicBezTo>
                      <a:pt x="54" y="1"/>
                      <a:pt x="55" y="4"/>
                      <a:pt x="55" y="8"/>
                    </a:cubicBezTo>
                    <a:cubicBezTo>
                      <a:pt x="55" y="15"/>
                      <a:pt x="51" y="18"/>
                      <a:pt x="52" y="26"/>
                    </a:cubicBezTo>
                    <a:cubicBezTo>
                      <a:pt x="48" y="28"/>
                      <a:pt x="42" y="28"/>
                      <a:pt x="41" y="28"/>
                    </a:cubicBezTo>
                    <a:cubicBezTo>
                      <a:pt x="39" y="28"/>
                      <a:pt x="32" y="29"/>
                      <a:pt x="32" y="26"/>
                    </a:cubicBezTo>
                    <a:cubicBezTo>
                      <a:pt x="32" y="25"/>
                      <a:pt x="33" y="24"/>
                      <a:pt x="34" y="24"/>
                    </a:cubicBezTo>
                    <a:cubicBezTo>
                      <a:pt x="33" y="23"/>
                      <a:pt x="33" y="22"/>
                      <a:pt x="34" y="21"/>
                    </a:cubicBezTo>
                    <a:cubicBezTo>
                      <a:pt x="34" y="18"/>
                      <a:pt x="39" y="18"/>
                      <a:pt x="41" y="16"/>
                    </a:cubicBezTo>
                    <a:cubicBezTo>
                      <a:pt x="40" y="16"/>
                      <a:pt x="39" y="16"/>
                      <a:pt x="37" y="16"/>
                    </a:cubicBezTo>
                    <a:cubicBezTo>
                      <a:pt x="32" y="16"/>
                      <a:pt x="22" y="18"/>
                      <a:pt x="17" y="18"/>
                    </a:cubicBezTo>
                    <a:cubicBezTo>
                      <a:pt x="15" y="18"/>
                      <a:pt x="13" y="17"/>
                      <a:pt x="13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5" y="13"/>
                      <a:pt x="3" y="11"/>
                      <a:pt x="1" y="9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117"/>
              <p:cNvSpPr>
                <a:spLocks/>
              </p:cNvSpPr>
              <p:nvPr/>
            </p:nvSpPr>
            <p:spPr bwMode="auto">
              <a:xfrm>
                <a:off x="2395009" y="1409016"/>
                <a:ext cx="78070" cy="45851"/>
              </a:xfrm>
              <a:custGeom>
                <a:avLst/>
                <a:gdLst>
                  <a:gd name="T0" fmla="*/ 25 w 32"/>
                  <a:gd name="T1" fmla="*/ 19 h 19"/>
                  <a:gd name="T2" fmla="*/ 0 w 32"/>
                  <a:gd name="T3" fmla="*/ 10 h 19"/>
                  <a:gd name="T4" fmla="*/ 6 w 32"/>
                  <a:gd name="T5" fmla="*/ 9 h 19"/>
                  <a:gd name="T6" fmla="*/ 14 w 32"/>
                  <a:gd name="T7" fmla="*/ 0 h 19"/>
                  <a:gd name="T8" fmla="*/ 32 w 32"/>
                  <a:gd name="T9" fmla="*/ 14 h 19"/>
                  <a:gd name="T10" fmla="*/ 25 w 32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9">
                    <a:moveTo>
                      <a:pt x="25" y="19"/>
                    </a:moveTo>
                    <a:cubicBezTo>
                      <a:pt x="21" y="19"/>
                      <a:pt x="0" y="11"/>
                      <a:pt x="0" y="10"/>
                    </a:cubicBezTo>
                    <a:cubicBezTo>
                      <a:pt x="0" y="8"/>
                      <a:pt x="5" y="9"/>
                      <a:pt x="6" y="9"/>
                    </a:cubicBezTo>
                    <a:cubicBezTo>
                      <a:pt x="10" y="8"/>
                      <a:pt x="8" y="0"/>
                      <a:pt x="14" y="0"/>
                    </a:cubicBezTo>
                    <a:cubicBezTo>
                      <a:pt x="18" y="0"/>
                      <a:pt x="30" y="10"/>
                      <a:pt x="32" y="14"/>
                    </a:cubicBezTo>
                    <a:cubicBezTo>
                      <a:pt x="29" y="16"/>
                      <a:pt x="28" y="19"/>
                      <a:pt x="2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118"/>
              <p:cNvSpPr>
                <a:spLocks/>
              </p:cNvSpPr>
              <p:nvPr/>
            </p:nvSpPr>
            <p:spPr bwMode="auto">
              <a:xfrm>
                <a:off x="2468121" y="1242963"/>
                <a:ext cx="105333" cy="85505"/>
              </a:xfrm>
              <a:custGeom>
                <a:avLst/>
                <a:gdLst>
                  <a:gd name="T0" fmla="*/ 43 w 43"/>
                  <a:gd name="T1" fmla="*/ 7 h 35"/>
                  <a:gd name="T2" fmla="*/ 38 w 43"/>
                  <a:gd name="T3" fmla="*/ 12 h 35"/>
                  <a:gd name="T4" fmla="*/ 21 w 43"/>
                  <a:gd name="T5" fmla="*/ 23 h 35"/>
                  <a:gd name="T6" fmla="*/ 13 w 43"/>
                  <a:gd name="T7" fmla="*/ 25 h 35"/>
                  <a:gd name="T8" fmla="*/ 17 w 43"/>
                  <a:gd name="T9" fmla="*/ 25 h 35"/>
                  <a:gd name="T10" fmla="*/ 11 w 43"/>
                  <a:gd name="T11" fmla="*/ 35 h 35"/>
                  <a:gd name="T12" fmla="*/ 5 w 43"/>
                  <a:gd name="T13" fmla="*/ 35 h 35"/>
                  <a:gd name="T14" fmla="*/ 5 w 43"/>
                  <a:gd name="T15" fmla="*/ 26 h 35"/>
                  <a:gd name="T16" fmla="*/ 0 w 43"/>
                  <a:gd name="T17" fmla="*/ 12 h 35"/>
                  <a:gd name="T18" fmla="*/ 0 w 43"/>
                  <a:gd name="T19" fmla="*/ 7 h 35"/>
                  <a:gd name="T20" fmla="*/ 7 w 43"/>
                  <a:gd name="T21" fmla="*/ 7 h 35"/>
                  <a:gd name="T22" fmla="*/ 7 w 43"/>
                  <a:gd name="T23" fmla="*/ 5 h 35"/>
                  <a:gd name="T24" fmla="*/ 15 w 43"/>
                  <a:gd name="T25" fmla="*/ 0 h 35"/>
                  <a:gd name="T26" fmla="*/ 43 w 43"/>
                  <a:gd name="T27" fmla="*/ 4 h 35"/>
                  <a:gd name="T28" fmla="*/ 43 w 43"/>
                  <a:gd name="T2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35">
                    <a:moveTo>
                      <a:pt x="43" y="7"/>
                    </a:moveTo>
                    <a:cubicBezTo>
                      <a:pt x="43" y="8"/>
                      <a:pt x="38" y="12"/>
                      <a:pt x="38" y="12"/>
                    </a:cubicBezTo>
                    <a:cubicBezTo>
                      <a:pt x="34" y="17"/>
                      <a:pt x="30" y="23"/>
                      <a:pt x="21" y="23"/>
                    </a:cubicBezTo>
                    <a:cubicBezTo>
                      <a:pt x="15" y="23"/>
                      <a:pt x="15" y="19"/>
                      <a:pt x="13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30"/>
                      <a:pt x="14" y="31"/>
                      <a:pt x="11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1"/>
                      <a:pt x="5" y="27"/>
                      <a:pt x="5" y="26"/>
                    </a:cubicBezTo>
                    <a:cubicBezTo>
                      <a:pt x="0" y="21"/>
                      <a:pt x="2" y="18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6" y="7"/>
                      <a:pt x="7" y="7"/>
                    </a:cubicBezTo>
                    <a:cubicBezTo>
                      <a:pt x="7" y="7"/>
                      <a:pt x="7" y="5"/>
                      <a:pt x="7" y="5"/>
                    </a:cubicBezTo>
                    <a:cubicBezTo>
                      <a:pt x="7" y="4"/>
                      <a:pt x="9" y="0"/>
                      <a:pt x="15" y="0"/>
                    </a:cubicBezTo>
                    <a:cubicBezTo>
                      <a:pt x="25" y="0"/>
                      <a:pt x="33" y="4"/>
                      <a:pt x="43" y="4"/>
                    </a:cubicBezTo>
                    <a:cubicBezTo>
                      <a:pt x="43" y="5"/>
                      <a:pt x="43" y="6"/>
                      <a:pt x="43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119"/>
              <p:cNvSpPr>
                <a:spLocks/>
              </p:cNvSpPr>
              <p:nvPr/>
            </p:nvSpPr>
            <p:spPr bwMode="auto">
              <a:xfrm>
                <a:off x="2258697" y="1093020"/>
                <a:ext cx="33459" cy="29741"/>
              </a:xfrm>
              <a:custGeom>
                <a:avLst/>
                <a:gdLst>
                  <a:gd name="T0" fmla="*/ 14 w 14"/>
                  <a:gd name="T1" fmla="*/ 8 h 12"/>
                  <a:gd name="T2" fmla="*/ 10 w 14"/>
                  <a:gd name="T3" fmla="*/ 12 h 12"/>
                  <a:gd name="T4" fmla="*/ 0 w 14"/>
                  <a:gd name="T5" fmla="*/ 0 h 12"/>
                  <a:gd name="T6" fmla="*/ 14 w 14"/>
                  <a:gd name="T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2">
                    <a:moveTo>
                      <a:pt x="14" y="8"/>
                    </a:moveTo>
                    <a:cubicBezTo>
                      <a:pt x="14" y="10"/>
                      <a:pt x="12" y="12"/>
                      <a:pt x="10" y="12"/>
                    </a:cubicBezTo>
                    <a:cubicBezTo>
                      <a:pt x="7" y="12"/>
                      <a:pt x="0" y="4"/>
                      <a:pt x="0" y="0"/>
                    </a:cubicBezTo>
                    <a:cubicBezTo>
                      <a:pt x="8" y="0"/>
                      <a:pt x="8" y="6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120"/>
              <p:cNvSpPr>
                <a:spLocks/>
              </p:cNvSpPr>
              <p:nvPr/>
            </p:nvSpPr>
            <p:spPr bwMode="auto">
              <a:xfrm>
                <a:off x="2279763" y="1188438"/>
                <a:ext cx="24784" cy="19827"/>
              </a:xfrm>
              <a:custGeom>
                <a:avLst/>
                <a:gdLst>
                  <a:gd name="T0" fmla="*/ 8 w 10"/>
                  <a:gd name="T1" fmla="*/ 0 h 8"/>
                  <a:gd name="T2" fmla="*/ 10 w 10"/>
                  <a:gd name="T3" fmla="*/ 4 h 8"/>
                  <a:gd name="T4" fmla="*/ 6 w 10"/>
                  <a:gd name="T5" fmla="*/ 8 h 8"/>
                  <a:gd name="T6" fmla="*/ 0 w 10"/>
                  <a:gd name="T7" fmla="*/ 8 h 8"/>
                  <a:gd name="T8" fmla="*/ 8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8" y="0"/>
                    </a:moveTo>
                    <a:cubicBezTo>
                      <a:pt x="9" y="1"/>
                      <a:pt x="10" y="2"/>
                      <a:pt x="10" y="4"/>
                    </a:cubicBezTo>
                    <a:cubicBezTo>
                      <a:pt x="10" y="8"/>
                      <a:pt x="7" y="8"/>
                      <a:pt x="6" y="8"/>
                    </a:cubicBezTo>
                    <a:cubicBezTo>
                      <a:pt x="3" y="8"/>
                      <a:pt x="2" y="7"/>
                      <a:pt x="0" y="8"/>
                    </a:cubicBezTo>
                    <a:cubicBezTo>
                      <a:pt x="1" y="3"/>
                      <a:pt x="4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121"/>
              <p:cNvSpPr>
                <a:spLocks/>
              </p:cNvSpPr>
              <p:nvPr/>
            </p:nvSpPr>
            <p:spPr bwMode="auto">
              <a:xfrm>
                <a:off x="2268610" y="1022385"/>
                <a:ext cx="128877" cy="70635"/>
              </a:xfrm>
              <a:custGeom>
                <a:avLst/>
                <a:gdLst>
                  <a:gd name="T0" fmla="*/ 35 w 53"/>
                  <a:gd name="T1" fmla="*/ 21 h 29"/>
                  <a:gd name="T2" fmla="*/ 22 w 53"/>
                  <a:gd name="T3" fmla="*/ 20 h 29"/>
                  <a:gd name="T4" fmla="*/ 12 w 53"/>
                  <a:gd name="T5" fmla="*/ 19 h 29"/>
                  <a:gd name="T6" fmla="*/ 4 w 53"/>
                  <a:gd name="T7" fmla="*/ 17 h 29"/>
                  <a:gd name="T8" fmla="*/ 13 w 53"/>
                  <a:gd name="T9" fmla="*/ 13 h 29"/>
                  <a:gd name="T10" fmla="*/ 13 w 53"/>
                  <a:gd name="T11" fmla="*/ 10 h 29"/>
                  <a:gd name="T12" fmla="*/ 3 w 53"/>
                  <a:gd name="T13" fmla="*/ 10 h 29"/>
                  <a:gd name="T14" fmla="*/ 5 w 53"/>
                  <a:gd name="T15" fmla="*/ 7 h 29"/>
                  <a:gd name="T16" fmla="*/ 0 w 53"/>
                  <a:gd name="T17" fmla="*/ 3 h 29"/>
                  <a:gd name="T18" fmla="*/ 9 w 53"/>
                  <a:gd name="T19" fmla="*/ 0 h 29"/>
                  <a:gd name="T20" fmla="*/ 20 w 53"/>
                  <a:gd name="T21" fmla="*/ 6 h 29"/>
                  <a:gd name="T22" fmla="*/ 26 w 53"/>
                  <a:gd name="T23" fmla="*/ 3 h 29"/>
                  <a:gd name="T24" fmla="*/ 35 w 53"/>
                  <a:gd name="T25" fmla="*/ 10 h 29"/>
                  <a:gd name="T26" fmla="*/ 39 w 53"/>
                  <a:gd name="T27" fmla="*/ 8 h 29"/>
                  <a:gd name="T28" fmla="*/ 47 w 53"/>
                  <a:gd name="T29" fmla="*/ 14 h 29"/>
                  <a:gd name="T30" fmla="*/ 45 w 53"/>
                  <a:gd name="T31" fmla="*/ 17 h 29"/>
                  <a:gd name="T32" fmla="*/ 53 w 53"/>
                  <a:gd name="T33" fmla="*/ 25 h 29"/>
                  <a:gd name="T34" fmla="*/ 48 w 53"/>
                  <a:gd name="T35" fmla="*/ 29 h 29"/>
                  <a:gd name="T36" fmla="*/ 35 w 53"/>
                  <a:gd name="T37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29">
                    <a:moveTo>
                      <a:pt x="35" y="21"/>
                    </a:moveTo>
                    <a:cubicBezTo>
                      <a:pt x="30" y="21"/>
                      <a:pt x="27" y="20"/>
                      <a:pt x="22" y="20"/>
                    </a:cubicBezTo>
                    <a:cubicBezTo>
                      <a:pt x="20" y="18"/>
                      <a:pt x="16" y="19"/>
                      <a:pt x="12" y="19"/>
                    </a:cubicBezTo>
                    <a:cubicBezTo>
                      <a:pt x="8" y="19"/>
                      <a:pt x="7" y="19"/>
                      <a:pt x="4" y="17"/>
                    </a:cubicBezTo>
                    <a:cubicBezTo>
                      <a:pt x="7" y="14"/>
                      <a:pt x="10" y="14"/>
                      <a:pt x="13" y="13"/>
                    </a:cubicBezTo>
                    <a:cubicBezTo>
                      <a:pt x="12" y="12"/>
                      <a:pt x="12" y="11"/>
                      <a:pt x="13" y="10"/>
                    </a:cubicBezTo>
                    <a:cubicBezTo>
                      <a:pt x="7" y="10"/>
                      <a:pt x="5" y="12"/>
                      <a:pt x="3" y="10"/>
                    </a:cubicBezTo>
                    <a:cubicBezTo>
                      <a:pt x="4" y="9"/>
                      <a:pt x="5" y="8"/>
                      <a:pt x="5" y="7"/>
                    </a:cubicBezTo>
                    <a:cubicBezTo>
                      <a:pt x="1" y="7"/>
                      <a:pt x="0" y="6"/>
                      <a:pt x="0" y="3"/>
                    </a:cubicBezTo>
                    <a:cubicBezTo>
                      <a:pt x="4" y="2"/>
                      <a:pt x="6" y="0"/>
                      <a:pt x="9" y="0"/>
                    </a:cubicBezTo>
                    <a:cubicBezTo>
                      <a:pt x="15" y="0"/>
                      <a:pt x="17" y="6"/>
                      <a:pt x="20" y="6"/>
                    </a:cubicBezTo>
                    <a:cubicBezTo>
                      <a:pt x="23" y="6"/>
                      <a:pt x="24" y="3"/>
                      <a:pt x="26" y="3"/>
                    </a:cubicBezTo>
                    <a:cubicBezTo>
                      <a:pt x="32" y="3"/>
                      <a:pt x="31" y="10"/>
                      <a:pt x="35" y="10"/>
                    </a:cubicBezTo>
                    <a:cubicBezTo>
                      <a:pt x="36" y="10"/>
                      <a:pt x="37" y="8"/>
                      <a:pt x="39" y="8"/>
                    </a:cubicBezTo>
                    <a:cubicBezTo>
                      <a:pt x="43" y="8"/>
                      <a:pt x="46" y="13"/>
                      <a:pt x="47" y="14"/>
                    </a:cubicBezTo>
                    <a:cubicBezTo>
                      <a:pt x="47" y="15"/>
                      <a:pt x="46" y="16"/>
                      <a:pt x="45" y="17"/>
                    </a:cubicBezTo>
                    <a:cubicBezTo>
                      <a:pt x="47" y="19"/>
                      <a:pt x="53" y="22"/>
                      <a:pt x="53" y="25"/>
                    </a:cubicBezTo>
                    <a:cubicBezTo>
                      <a:pt x="53" y="28"/>
                      <a:pt x="50" y="29"/>
                      <a:pt x="48" y="29"/>
                    </a:cubicBezTo>
                    <a:cubicBezTo>
                      <a:pt x="41" y="29"/>
                      <a:pt x="42" y="21"/>
                      <a:pt x="3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122"/>
              <p:cNvSpPr>
                <a:spLocks/>
              </p:cNvSpPr>
              <p:nvPr/>
            </p:nvSpPr>
            <p:spPr bwMode="auto">
              <a:xfrm>
                <a:off x="2319417" y="1083106"/>
                <a:ext cx="34698" cy="9914"/>
              </a:xfrm>
              <a:custGeom>
                <a:avLst/>
                <a:gdLst>
                  <a:gd name="T0" fmla="*/ 5 w 14"/>
                  <a:gd name="T1" fmla="*/ 4 h 4"/>
                  <a:gd name="T2" fmla="*/ 8 w 14"/>
                  <a:gd name="T3" fmla="*/ 0 h 4"/>
                  <a:gd name="T4" fmla="*/ 14 w 14"/>
                  <a:gd name="T5" fmla="*/ 2 h 4"/>
                  <a:gd name="T6" fmla="*/ 5 w 1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4">
                    <a:moveTo>
                      <a:pt x="5" y="4"/>
                    </a:moveTo>
                    <a:cubicBezTo>
                      <a:pt x="0" y="4"/>
                      <a:pt x="7" y="0"/>
                      <a:pt x="8" y="0"/>
                    </a:cubicBezTo>
                    <a:cubicBezTo>
                      <a:pt x="11" y="0"/>
                      <a:pt x="12" y="1"/>
                      <a:pt x="14" y="2"/>
                    </a:cubicBezTo>
                    <a:cubicBezTo>
                      <a:pt x="13" y="4"/>
                      <a:pt x="10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123"/>
              <p:cNvSpPr>
                <a:spLocks/>
              </p:cNvSpPr>
              <p:nvPr/>
            </p:nvSpPr>
            <p:spPr bwMode="auto">
              <a:xfrm>
                <a:off x="2447055" y="1122760"/>
                <a:ext cx="344498" cy="110289"/>
              </a:xfrm>
              <a:custGeom>
                <a:avLst/>
                <a:gdLst>
                  <a:gd name="T0" fmla="*/ 140 w 141"/>
                  <a:gd name="T1" fmla="*/ 30 h 45"/>
                  <a:gd name="T2" fmla="*/ 137 w 141"/>
                  <a:gd name="T3" fmla="*/ 34 h 45"/>
                  <a:gd name="T4" fmla="*/ 141 w 141"/>
                  <a:gd name="T5" fmla="*/ 34 h 45"/>
                  <a:gd name="T6" fmla="*/ 117 w 141"/>
                  <a:gd name="T7" fmla="*/ 44 h 45"/>
                  <a:gd name="T8" fmla="*/ 111 w 141"/>
                  <a:gd name="T9" fmla="*/ 40 h 45"/>
                  <a:gd name="T10" fmla="*/ 104 w 141"/>
                  <a:gd name="T11" fmla="*/ 44 h 45"/>
                  <a:gd name="T12" fmla="*/ 81 w 141"/>
                  <a:gd name="T13" fmla="*/ 44 h 45"/>
                  <a:gd name="T14" fmla="*/ 67 w 141"/>
                  <a:gd name="T15" fmla="*/ 39 h 45"/>
                  <a:gd name="T16" fmla="*/ 63 w 141"/>
                  <a:gd name="T17" fmla="*/ 39 h 45"/>
                  <a:gd name="T18" fmla="*/ 55 w 141"/>
                  <a:gd name="T19" fmla="*/ 44 h 45"/>
                  <a:gd name="T20" fmla="*/ 35 w 141"/>
                  <a:gd name="T21" fmla="*/ 31 h 45"/>
                  <a:gd name="T22" fmla="*/ 38 w 141"/>
                  <a:gd name="T23" fmla="*/ 27 h 45"/>
                  <a:gd name="T24" fmla="*/ 27 w 141"/>
                  <a:gd name="T25" fmla="*/ 12 h 45"/>
                  <a:gd name="T26" fmla="*/ 21 w 141"/>
                  <a:gd name="T27" fmla="*/ 15 h 45"/>
                  <a:gd name="T28" fmla="*/ 0 w 141"/>
                  <a:gd name="T29" fmla="*/ 5 h 45"/>
                  <a:gd name="T30" fmla="*/ 9 w 141"/>
                  <a:gd name="T31" fmla="*/ 0 h 45"/>
                  <a:gd name="T32" fmla="*/ 34 w 141"/>
                  <a:gd name="T33" fmla="*/ 11 h 45"/>
                  <a:gd name="T34" fmla="*/ 40 w 141"/>
                  <a:gd name="T35" fmla="*/ 8 h 45"/>
                  <a:gd name="T36" fmla="*/ 45 w 141"/>
                  <a:gd name="T37" fmla="*/ 8 h 45"/>
                  <a:gd name="T38" fmla="*/ 58 w 141"/>
                  <a:gd name="T39" fmla="*/ 17 h 45"/>
                  <a:gd name="T40" fmla="*/ 47 w 141"/>
                  <a:gd name="T41" fmla="*/ 17 h 45"/>
                  <a:gd name="T42" fmla="*/ 60 w 141"/>
                  <a:gd name="T43" fmla="*/ 23 h 45"/>
                  <a:gd name="T44" fmla="*/ 58 w 141"/>
                  <a:gd name="T45" fmla="*/ 25 h 45"/>
                  <a:gd name="T46" fmla="*/ 62 w 141"/>
                  <a:gd name="T47" fmla="*/ 26 h 45"/>
                  <a:gd name="T48" fmla="*/ 82 w 141"/>
                  <a:gd name="T49" fmla="*/ 30 h 45"/>
                  <a:gd name="T50" fmla="*/ 118 w 141"/>
                  <a:gd name="T51" fmla="*/ 23 h 45"/>
                  <a:gd name="T52" fmla="*/ 141 w 141"/>
                  <a:gd name="T53" fmla="*/ 31 h 45"/>
                  <a:gd name="T54" fmla="*/ 138 w 141"/>
                  <a:gd name="T55" fmla="*/ 31 h 45"/>
                  <a:gd name="T56" fmla="*/ 140 w 141"/>
                  <a:gd name="T57" fmla="*/ 3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1" h="45">
                    <a:moveTo>
                      <a:pt x="140" y="30"/>
                    </a:moveTo>
                    <a:cubicBezTo>
                      <a:pt x="139" y="31"/>
                      <a:pt x="138" y="32"/>
                      <a:pt x="137" y="34"/>
                    </a:cubicBezTo>
                    <a:cubicBezTo>
                      <a:pt x="139" y="34"/>
                      <a:pt x="141" y="34"/>
                      <a:pt x="141" y="34"/>
                    </a:cubicBezTo>
                    <a:cubicBezTo>
                      <a:pt x="140" y="44"/>
                      <a:pt x="127" y="44"/>
                      <a:pt x="117" y="44"/>
                    </a:cubicBezTo>
                    <a:cubicBezTo>
                      <a:pt x="113" y="44"/>
                      <a:pt x="112" y="42"/>
                      <a:pt x="111" y="40"/>
                    </a:cubicBezTo>
                    <a:cubicBezTo>
                      <a:pt x="107" y="40"/>
                      <a:pt x="107" y="42"/>
                      <a:pt x="104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75" y="45"/>
                      <a:pt x="66" y="44"/>
                      <a:pt x="67" y="39"/>
                    </a:cubicBezTo>
                    <a:cubicBezTo>
                      <a:pt x="63" y="39"/>
                      <a:pt x="63" y="39"/>
                      <a:pt x="63" y="39"/>
                    </a:cubicBezTo>
                    <a:cubicBezTo>
                      <a:pt x="62" y="41"/>
                      <a:pt x="58" y="44"/>
                      <a:pt x="55" y="44"/>
                    </a:cubicBezTo>
                    <a:cubicBezTo>
                      <a:pt x="49" y="44"/>
                      <a:pt x="35" y="37"/>
                      <a:pt x="35" y="31"/>
                    </a:cubicBezTo>
                    <a:cubicBezTo>
                      <a:pt x="35" y="29"/>
                      <a:pt x="37" y="27"/>
                      <a:pt x="38" y="27"/>
                    </a:cubicBezTo>
                    <a:cubicBezTo>
                      <a:pt x="33" y="21"/>
                      <a:pt x="32" y="17"/>
                      <a:pt x="27" y="12"/>
                    </a:cubicBezTo>
                    <a:cubicBezTo>
                      <a:pt x="25" y="14"/>
                      <a:pt x="23" y="15"/>
                      <a:pt x="21" y="15"/>
                    </a:cubicBezTo>
                    <a:cubicBezTo>
                      <a:pt x="18" y="15"/>
                      <a:pt x="0" y="7"/>
                      <a:pt x="0" y="5"/>
                    </a:cubicBezTo>
                    <a:cubicBezTo>
                      <a:pt x="0" y="0"/>
                      <a:pt x="5" y="0"/>
                      <a:pt x="9" y="0"/>
                    </a:cubicBezTo>
                    <a:cubicBezTo>
                      <a:pt x="22" y="0"/>
                      <a:pt x="24" y="11"/>
                      <a:pt x="34" y="11"/>
                    </a:cubicBezTo>
                    <a:cubicBezTo>
                      <a:pt x="37" y="11"/>
                      <a:pt x="38" y="10"/>
                      <a:pt x="40" y="8"/>
                    </a:cubicBezTo>
                    <a:cubicBezTo>
                      <a:pt x="42" y="8"/>
                      <a:pt x="45" y="8"/>
                      <a:pt x="45" y="8"/>
                    </a:cubicBezTo>
                    <a:cubicBezTo>
                      <a:pt x="42" y="15"/>
                      <a:pt x="56" y="13"/>
                      <a:pt x="58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9" y="25"/>
                      <a:pt x="56" y="20"/>
                      <a:pt x="60" y="23"/>
                    </a:cubicBezTo>
                    <a:cubicBezTo>
                      <a:pt x="59" y="24"/>
                      <a:pt x="58" y="24"/>
                      <a:pt x="58" y="25"/>
                    </a:cubicBezTo>
                    <a:cubicBezTo>
                      <a:pt x="58" y="29"/>
                      <a:pt x="61" y="27"/>
                      <a:pt x="62" y="26"/>
                    </a:cubicBezTo>
                    <a:cubicBezTo>
                      <a:pt x="69" y="28"/>
                      <a:pt x="75" y="30"/>
                      <a:pt x="82" y="30"/>
                    </a:cubicBezTo>
                    <a:cubicBezTo>
                      <a:pt x="98" y="30"/>
                      <a:pt x="103" y="23"/>
                      <a:pt x="118" y="23"/>
                    </a:cubicBezTo>
                    <a:cubicBezTo>
                      <a:pt x="129" y="23"/>
                      <a:pt x="137" y="23"/>
                      <a:pt x="141" y="31"/>
                    </a:cubicBezTo>
                    <a:cubicBezTo>
                      <a:pt x="140" y="31"/>
                      <a:pt x="139" y="31"/>
                      <a:pt x="138" y="31"/>
                    </a:cubicBezTo>
                    <a:lnTo>
                      <a:pt x="140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24"/>
              <p:cNvSpPr>
                <a:spLocks/>
              </p:cNvSpPr>
              <p:nvPr/>
            </p:nvSpPr>
            <p:spPr bwMode="auto">
              <a:xfrm>
                <a:off x="2452012" y="1181002"/>
                <a:ext cx="60721" cy="47090"/>
              </a:xfrm>
              <a:custGeom>
                <a:avLst/>
                <a:gdLst>
                  <a:gd name="T0" fmla="*/ 4 w 25"/>
                  <a:gd name="T1" fmla="*/ 7 h 19"/>
                  <a:gd name="T2" fmla="*/ 13 w 25"/>
                  <a:gd name="T3" fmla="*/ 0 h 19"/>
                  <a:gd name="T4" fmla="*/ 25 w 25"/>
                  <a:gd name="T5" fmla="*/ 9 h 19"/>
                  <a:gd name="T6" fmla="*/ 19 w 25"/>
                  <a:gd name="T7" fmla="*/ 19 h 19"/>
                  <a:gd name="T8" fmla="*/ 0 w 25"/>
                  <a:gd name="T9" fmla="*/ 11 h 19"/>
                  <a:gd name="T10" fmla="*/ 4 w 25"/>
                  <a:gd name="T11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4" y="7"/>
                    </a:moveTo>
                    <a:cubicBezTo>
                      <a:pt x="7" y="7"/>
                      <a:pt x="6" y="0"/>
                      <a:pt x="13" y="0"/>
                    </a:cubicBezTo>
                    <a:cubicBezTo>
                      <a:pt x="18" y="0"/>
                      <a:pt x="25" y="6"/>
                      <a:pt x="25" y="9"/>
                    </a:cubicBezTo>
                    <a:cubicBezTo>
                      <a:pt x="25" y="14"/>
                      <a:pt x="23" y="19"/>
                      <a:pt x="19" y="19"/>
                    </a:cubicBezTo>
                    <a:cubicBezTo>
                      <a:pt x="17" y="19"/>
                      <a:pt x="0" y="11"/>
                      <a:pt x="0" y="11"/>
                    </a:cubicBezTo>
                    <a:cubicBezTo>
                      <a:pt x="0" y="8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5"/>
              <p:cNvSpPr>
                <a:spLocks/>
              </p:cNvSpPr>
              <p:nvPr/>
            </p:nvSpPr>
            <p:spPr bwMode="auto">
              <a:xfrm>
                <a:off x="2458208" y="1093020"/>
                <a:ext cx="57003" cy="17349"/>
              </a:xfrm>
              <a:custGeom>
                <a:avLst/>
                <a:gdLst>
                  <a:gd name="T0" fmla="*/ 19 w 23"/>
                  <a:gd name="T1" fmla="*/ 0 h 7"/>
                  <a:gd name="T2" fmla="*/ 23 w 23"/>
                  <a:gd name="T3" fmla="*/ 0 h 7"/>
                  <a:gd name="T4" fmla="*/ 23 w 23"/>
                  <a:gd name="T5" fmla="*/ 4 h 7"/>
                  <a:gd name="T6" fmla="*/ 18 w 23"/>
                  <a:gd name="T7" fmla="*/ 7 h 7"/>
                  <a:gd name="T8" fmla="*/ 0 w 23"/>
                  <a:gd name="T9" fmla="*/ 4 h 7"/>
                  <a:gd name="T10" fmla="*/ 19 w 23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7">
                    <a:moveTo>
                      <a:pt x="19" y="0"/>
                    </a:moveTo>
                    <a:cubicBezTo>
                      <a:pt x="22" y="0"/>
                      <a:pt x="20" y="1"/>
                      <a:pt x="23" y="0"/>
                    </a:cubicBezTo>
                    <a:cubicBezTo>
                      <a:pt x="23" y="2"/>
                      <a:pt x="23" y="3"/>
                      <a:pt x="23" y="4"/>
                    </a:cubicBezTo>
                    <a:cubicBezTo>
                      <a:pt x="23" y="5"/>
                      <a:pt x="21" y="7"/>
                      <a:pt x="18" y="7"/>
                    </a:cubicBezTo>
                    <a:cubicBezTo>
                      <a:pt x="17" y="7"/>
                      <a:pt x="0" y="4"/>
                      <a:pt x="0" y="4"/>
                    </a:cubicBezTo>
                    <a:cubicBezTo>
                      <a:pt x="3" y="1"/>
                      <a:pt x="13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26"/>
              <p:cNvSpPr>
                <a:spLocks/>
              </p:cNvSpPr>
              <p:nvPr/>
            </p:nvSpPr>
            <p:spPr bwMode="auto">
              <a:xfrm>
                <a:off x="2417315" y="1042212"/>
                <a:ext cx="65678" cy="50808"/>
              </a:xfrm>
              <a:custGeom>
                <a:avLst/>
                <a:gdLst>
                  <a:gd name="T0" fmla="*/ 7 w 27"/>
                  <a:gd name="T1" fmla="*/ 18 h 21"/>
                  <a:gd name="T2" fmla="*/ 9 w 27"/>
                  <a:gd name="T3" fmla="*/ 15 h 21"/>
                  <a:gd name="T4" fmla="*/ 0 w 27"/>
                  <a:gd name="T5" fmla="*/ 4 h 21"/>
                  <a:gd name="T6" fmla="*/ 7 w 27"/>
                  <a:gd name="T7" fmla="*/ 0 h 21"/>
                  <a:gd name="T8" fmla="*/ 17 w 27"/>
                  <a:gd name="T9" fmla="*/ 4 h 21"/>
                  <a:gd name="T10" fmla="*/ 27 w 27"/>
                  <a:gd name="T11" fmla="*/ 10 h 21"/>
                  <a:gd name="T12" fmla="*/ 27 w 27"/>
                  <a:gd name="T13" fmla="*/ 18 h 21"/>
                  <a:gd name="T14" fmla="*/ 7 w 27"/>
                  <a:gd name="T15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1">
                    <a:moveTo>
                      <a:pt x="7" y="18"/>
                    </a:moveTo>
                    <a:cubicBezTo>
                      <a:pt x="7" y="16"/>
                      <a:pt x="9" y="15"/>
                      <a:pt x="9" y="15"/>
                    </a:cubicBezTo>
                    <a:cubicBezTo>
                      <a:pt x="6" y="11"/>
                      <a:pt x="0" y="10"/>
                      <a:pt x="0" y="4"/>
                    </a:cubicBezTo>
                    <a:cubicBezTo>
                      <a:pt x="0" y="1"/>
                      <a:pt x="4" y="0"/>
                      <a:pt x="7" y="0"/>
                    </a:cubicBezTo>
                    <a:cubicBezTo>
                      <a:pt x="7" y="2"/>
                      <a:pt x="13" y="4"/>
                      <a:pt x="17" y="4"/>
                    </a:cubicBezTo>
                    <a:cubicBezTo>
                      <a:pt x="17" y="11"/>
                      <a:pt x="27" y="4"/>
                      <a:pt x="27" y="10"/>
                    </a:cubicBezTo>
                    <a:cubicBezTo>
                      <a:pt x="27" y="13"/>
                      <a:pt x="26" y="15"/>
                      <a:pt x="27" y="18"/>
                    </a:cubicBezTo>
                    <a:cubicBezTo>
                      <a:pt x="17" y="20"/>
                      <a:pt x="7" y="21"/>
                      <a:pt x="7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27"/>
              <p:cNvSpPr>
                <a:spLocks/>
              </p:cNvSpPr>
              <p:nvPr/>
            </p:nvSpPr>
            <p:spPr bwMode="auto">
              <a:xfrm>
                <a:off x="2392530" y="992644"/>
                <a:ext cx="24784" cy="14870"/>
              </a:xfrm>
              <a:custGeom>
                <a:avLst/>
                <a:gdLst>
                  <a:gd name="T0" fmla="*/ 10 w 10"/>
                  <a:gd name="T1" fmla="*/ 0 h 6"/>
                  <a:gd name="T2" fmla="*/ 10 w 10"/>
                  <a:gd name="T3" fmla="*/ 6 h 6"/>
                  <a:gd name="T4" fmla="*/ 5 w 10"/>
                  <a:gd name="T5" fmla="*/ 6 h 6"/>
                  <a:gd name="T6" fmla="*/ 0 w 10"/>
                  <a:gd name="T7" fmla="*/ 0 h 6"/>
                  <a:gd name="T8" fmla="*/ 10 w 1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0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4"/>
                      <a:pt x="0" y="4"/>
                      <a:pt x="0" y="0"/>
                    </a:cubicBezTo>
                    <a:cubicBezTo>
                      <a:pt x="4" y="0"/>
                      <a:pt x="8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28"/>
              <p:cNvSpPr>
                <a:spLocks/>
              </p:cNvSpPr>
              <p:nvPr/>
            </p:nvSpPr>
            <p:spPr bwMode="auto">
              <a:xfrm>
                <a:off x="2463165" y="931923"/>
                <a:ext cx="218099" cy="146226"/>
              </a:xfrm>
              <a:custGeom>
                <a:avLst/>
                <a:gdLst>
                  <a:gd name="T0" fmla="*/ 59 w 89"/>
                  <a:gd name="T1" fmla="*/ 24 h 60"/>
                  <a:gd name="T2" fmla="*/ 63 w 89"/>
                  <a:gd name="T3" fmla="*/ 24 h 60"/>
                  <a:gd name="T4" fmla="*/ 63 w 89"/>
                  <a:gd name="T5" fmla="*/ 20 h 60"/>
                  <a:gd name="T6" fmla="*/ 61 w 89"/>
                  <a:gd name="T7" fmla="*/ 18 h 60"/>
                  <a:gd name="T8" fmla="*/ 64 w 89"/>
                  <a:gd name="T9" fmla="*/ 18 h 60"/>
                  <a:gd name="T10" fmla="*/ 68 w 89"/>
                  <a:gd name="T11" fmla="*/ 23 h 60"/>
                  <a:gd name="T12" fmla="*/ 71 w 89"/>
                  <a:gd name="T13" fmla="*/ 27 h 60"/>
                  <a:gd name="T14" fmla="*/ 69 w 89"/>
                  <a:gd name="T15" fmla="*/ 32 h 60"/>
                  <a:gd name="T16" fmla="*/ 74 w 89"/>
                  <a:gd name="T17" fmla="*/ 32 h 60"/>
                  <a:gd name="T18" fmla="*/ 88 w 89"/>
                  <a:gd name="T19" fmla="*/ 35 h 60"/>
                  <a:gd name="T20" fmla="*/ 88 w 89"/>
                  <a:gd name="T21" fmla="*/ 40 h 60"/>
                  <a:gd name="T22" fmla="*/ 81 w 89"/>
                  <a:gd name="T23" fmla="*/ 41 h 60"/>
                  <a:gd name="T24" fmla="*/ 68 w 89"/>
                  <a:gd name="T25" fmla="*/ 50 h 60"/>
                  <a:gd name="T26" fmla="*/ 63 w 89"/>
                  <a:gd name="T27" fmla="*/ 45 h 60"/>
                  <a:gd name="T28" fmla="*/ 60 w 89"/>
                  <a:gd name="T29" fmla="*/ 49 h 60"/>
                  <a:gd name="T30" fmla="*/ 64 w 89"/>
                  <a:gd name="T31" fmla="*/ 55 h 60"/>
                  <a:gd name="T32" fmla="*/ 58 w 89"/>
                  <a:gd name="T33" fmla="*/ 55 h 60"/>
                  <a:gd name="T34" fmla="*/ 58 w 89"/>
                  <a:gd name="T35" fmla="*/ 58 h 60"/>
                  <a:gd name="T36" fmla="*/ 48 w 89"/>
                  <a:gd name="T37" fmla="*/ 53 h 60"/>
                  <a:gd name="T38" fmla="*/ 41 w 89"/>
                  <a:gd name="T39" fmla="*/ 60 h 60"/>
                  <a:gd name="T40" fmla="*/ 30 w 89"/>
                  <a:gd name="T41" fmla="*/ 55 h 60"/>
                  <a:gd name="T42" fmla="*/ 33 w 89"/>
                  <a:gd name="T43" fmla="*/ 53 h 60"/>
                  <a:gd name="T44" fmla="*/ 21 w 89"/>
                  <a:gd name="T45" fmla="*/ 45 h 60"/>
                  <a:gd name="T46" fmla="*/ 42 w 89"/>
                  <a:gd name="T47" fmla="*/ 40 h 60"/>
                  <a:gd name="T48" fmla="*/ 31 w 89"/>
                  <a:gd name="T49" fmla="*/ 37 h 60"/>
                  <a:gd name="T50" fmla="*/ 22 w 89"/>
                  <a:gd name="T51" fmla="*/ 40 h 60"/>
                  <a:gd name="T52" fmla="*/ 18 w 89"/>
                  <a:gd name="T53" fmla="*/ 36 h 60"/>
                  <a:gd name="T54" fmla="*/ 12 w 89"/>
                  <a:gd name="T55" fmla="*/ 38 h 60"/>
                  <a:gd name="T56" fmla="*/ 10 w 89"/>
                  <a:gd name="T57" fmla="*/ 35 h 60"/>
                  <a:gd name="T58" fmla="*/ 16 w 89"/>
                  <a:gd name="T59" fmla="*/ 32 h 60"/>
                  <a:gd name="T60" fmla="*/ 0 w 89"/>
                  <a:gd name="T61" fmla="*/ 23 h 60"/>
                  <a:gd name="T62" fmla="*/ 4 w 89"/>
                  <a:gd name="T63" fmla="*/ 23 h 60"/>
                  <a:gd name="T64" fmla="*/ 13 w 89"/>
                  <a:gd name="T65" fmla="*/ 25 h 60"/>
                  <a:gd name="T66" fmla="*/ 15 w 89"/>
                  <a:gd name="T67" fmla="*/ 23 h 60"/>
                  <a:gd name="T68" fmla="*/ 2 w 89"/>
                  <a:gd name="T69" fmla="*/ 17 h 60"/>
                  <a:gd name="T70" fmla="*/ 9 w 89"/>
                  <a:gd name="T71" fmla="*/ 14 h 60"/>
                  <a:gd name="T72" fmla="*/ 17 w 89"/>
                  <a:gd name="T73" fmla="*/ 16 h 60"/>
                  <a:gd name="T74" fmla="*/ 20 w 89"/>
                  <a:gd name="T75" fmla="*/ 13 h 60"/>
                  <a:gd name="T76" fmla="*/ 12 w 89"/>
                  <a:gd name="T77" fmla="*/ 13 h 60"/>
                  <a:gd name="T78" fmla="*/ 8 w 89"/>
                  <a:gd name="T79" fmla="*/ 8 h 60"/>
                  <a:gd name="T80" fmla="*/ 19 w 89"/>
                  <a:gd name="T81" fmla="*/ 6 h 60"/>
                  <a:gd name="T82" fmla="*/ 24 w 89"/>
                  <a:gd name="T83" fmla="*/ 6 h 60"/>
                  <a:gd name="T84" fmla="*/ 15 w 89"/>
                  <a:gd name="T85" fmla="*/ 0 h 60"/>
                  <a:gd name="T86" fmla="*/ 33 w 89"/>
                  <a:gd name="T87" fmla="*/ 3 h 60"/>
                  <a:gd name="T88" fmla="*/ 43 w 89"/>
                  <a:gd name="T89" fmla="*/ 15 h 60"/>
                  <a:gd name="T90" fmla="*/ 54 w 89"/>
                  <a:gd name="T91" fmla="*/ 16 h 60"/>
                  <a:gd name="T92" fmla="*/ 59 w 89"/>
                  <a:gd name="T93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9" h="60">
                    <a:moveTo>
                      <a:pt x="59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2" y="18"/>
                      <a:pt x="63" y="18"/>
                      <a:pt x="64" y="18"/>
                    </a:cubicBezTo>
                    <a:cubicBezTo>
                      <a:pt x="68" y="18"/>
                      <a:pt x="68" y="20"/>
                      <a:pt x="68" y="23"/>
                    </a:cubicBezTo>
                    <a:cubicBezTo>
                      <a:pt x="68" y="25"/>
                      <a:pt x="71" y="25"/>
                      <a:pt x="71" y="27"/>
                    </a:cubicBezTo>
                    <a:cubicBezTo>
                      <a:pt x="71" y="29"/>
                      <a:pt x="69" y="30"/>
                      <a:pt x="69" y="32"/>
                    </a:cubicBezTo>
                    <a:cubicBezTo>
                      <a:pt x="69" y="34"/>
                      <a:pt x="74" y="32"/>
                      <a:pt x="74" y="32"/>
                    </a:cubicBezTo>
                    <a:cubicBezTo>
                      <a:pt x="77" y="32"/>
                      <a:pt x="85" y="35"/>
                      <a:pt x="88" y="35"/>
                    </a:cubicBezTo>
                    <a:cubicBezTo>
                      <a:pt x="88" y="37"/>
                      <a:pt x="89" y="39"/>
                      <a:pt x="88" y="40"/>
                    </a:cubicBezTo>
                    <a:cubicBezTo>
                      <a:pt x="87" y="41"/>
                      <a:pt x="84" y="41"/>
                      <a:pt x="81" y="41"/>
                    </a:cubicBezTo>
                    <a:cubicBezTo>
                      <a:pt x="76" y="42"/>
                      <a:pt x="72" y="50"/>
                      <a:pt x="68" y="50"/>
                    </a:cubicBezTo>
                    <a:cubicBezTo>
                      <a:pt x="64" y="50"/>
                      <a:pt x="64" y="48"/>
                      <a:pt x="63" y="45"/>
                    </a:cubicBezTo>
                    <a:cubicBezTo>
                      <a:pt x="62" y="46"/>
                      <a:pt x="61" y="47"/>
                      <a:pt x="60" y="49"/>
                    </a:cubicBezTo>
                    <a:cubicBezTo>
                      <a:pt x="62" y="52"/>
                      <a:pt x="63" y="52"/>
                      <a:pt x="64" y="55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6" y="59"/>
                      <a:pt x="51" y="55"/>
                      <a:pt x="48" y="53"/>
                    </a:cubicBezTo>
                    <a:cubicBezTo>
                      <a:pt x="48" y="58"/>
                      <a:pt x="46" y="60"/>
                      <a:pt x="41" y="60"/>
                    </a:cubicBezTo>
                    <a:cubicBezTo>
                      <a:pt x="37" y="60"/>
                      <a:pt x="30" y="59"/>
                      <a:pt x="30" y="55"/>
                    </a:cubicBezTo>
                    <a:cubicBezTo>
                      <a:pt x="32" y="54"/>
                      <a:pt x="33" y="54"/>
                      <a:pt x="33" y="53"/>
                    </a:cubicBezTo>
                    <a:cubicBezTo>
                      <a:pt x="29" y="53"/>
                      <a:pt x="21" y="50"/>
                      <a:pt x="21" y="45"/>
                    </a:cubicBezTo>
                    <a:cubicBezTo>
                      <a:pt x="21" y="40"/>
                      <a:pt x="38" y="41"/>
                      <a:pt x="42" y="40"/>
                    </a:cubicBezTo>
                    <a:cubicBezTo>
                      <a:pt x="38" y="39"/>
                      <a:pt x="35" y="37"/>
                      <a:pt x="31" y="37"/>
                    </a:cubicBezTo>
                    <a:cubicBezTo>
                      <a:pt x="26" y="37"/>
                      <a:pt x="25" y="40"/>
                      <a:pt x="22" y="40"/>
                    </a:cubicBezTo>
                    <a:cubicBezTo>
                      <a:pt x="19" y="40"/>
                      <a:pt x="19" y="38"/>
                      <a:pt x="18" y="36"/>
                    </a:cubicBezTo>
                    <a:cubicBezTo>
                      <a:pt x="15" y="37"/>
                      <a:pt x="14" y="38"/>
                      <a:pt x="12" y="38"/>
                    </a:cubicBezTo>
                    <a:cubicBezTo>
                      <a:pt x="10" y="38"/>
                      <a:pt x="10" y="37"/>
                      <a:pt x="10" y="35"/>
                    </a:cubicBezTo>
                    <a:cubicBezTo>
                      <a:pt x="13" y="34"/>
                      <a:pt x="15" y="34"/>
                      <a:pt x="16" y="32"/>
                    </a:cubicBezTo>
                    <a:cubicBezTo>
                      <a:pt x="7" y="32"/>
                      <a:pt x="0" y="31"/>
                      <a:pt x="0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4"/>
                      <a:pt x="10" y="25"/>
                      <a:pt x="13" y="25"/>
                    </a:cubicBezTo>
                    <a:cubicBezTo>
                      <a:pt x="14" y="25"/>
                      <a:pt x="15" y="23"/>
                      <a:pt x="15" y="23"/>
                    </a:cubicBezTo>
                    <a:cubicBezTo>
                      <a:pt x="11" y="22"/>
                      <a:pt x="2" y="20"/>
                      <a:pt x="2" y="17"/>
                    </a:cubicBezTo>
                    <a:cubicBezTo>
                      <a:pt x="2" y="14"/>
                      <a:pt x="7" y="14"/>
                      <a:pt x="9" y="14"/>
                    </a:cubicBezTo>
                    <a:cubicBezTo>
                      <a:pt x="13" y="14"/>
                      <a:pt x="15" y="16"/>
                      <a:pt x="17" y="16"/>
                    </a:cubicBezTo>
                    <a:cubicBezTo>
                      <a:pt x="19" y="16"/>
                      <a:pt x="19" y="14"/>
                      <a:pt x="20" y="13"/>
                    </a:cubicBezTo>
                    <a:cubicBezTo>
                      <a:pt x="17" y="11"/>
                      <a:pt x="14" y="13"/>
                      <a:pt x="12" y="13"/>
                    </a:cubicBezTo>
                    <a:cubicBezTo>
                      <a:pt x="11" y="13"/>
                      <a:pt x="8" y="9"/>
                      <a:pt x="8" y="8"/>
                    </a:cubicBezTo>
                    <a:cubicBezTo>
                      <a:pt x="12" y="6"/>
                      <a:pt x="14" y="5"/>
                      <a:pt x="19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4"/>
                      <a:pt x="16" y="4"/>
                      <a:pt x="15" y="0"/>
                    </a:cubicBezTo>
                    <a:cubicBezTo>
                      <a:pt x="23" y="0"/>
                      <a:pt x="28" y="1"/>
                      <a:pt x="33" y="3"/>
                    </a:cubicBezTo>
                    <a:cubicBezTo>
                      <a:pt x="39" y="5"/>
                      <a:pt x="38" y="14"/>
                      <a:pt x="43" y="15"/>
                    </a:cubicBezTo>
                    <a:cubicBezTo>
                      <a:pt x="47" y="17"/>
                      <a:pt x="50" y="14"/>
                      <a:pt x="54" y="16"/>
                    </a:cubicBezTo>
                    <a:cubicBezTo>
                      <a:pt x="58" y="18"/>
                      <a:pt x="57" y="21"/>
                      <a:pt x="59" y="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29"/>
              <p:cNvSpPr>
                <a:spLocks/>
              </p:cNvSpPr>
              <p:nvPr/>
            </p:nvSpPr>
            <p:spPr bwMode="auto">
              <a:xfrm>
                <a:off x="2637892" y="1544089"/>
                <a:ext cx="143747" cy="90462"/>
              </a:xfrm>
              <a:custGeom>
                <a:avLst/>
                <a:gdLst>
                  <a:gd name="T0" fmla="*/ 5 w 59"/>
                  <a:gd name="T1" fmla="*/ 25 h 37"/>
                  <a:gd name="T2" fmla="*/ 8 w 59"/>
                  <a:gd name="T3" fmla="*/ 21 h 37"/>
                  <a:gd name="T4" fmla="*/ 8 w 59"/>
                  <a:gd name="T5" fmla="*/ 17 h 37"/>
                  <a:gd name="T6" fmla="*/ 17 w 59"/>
                  <a:gd name="T7" fmla="*/ 0 h 37"/>
                  <a:gd name="T8" fmla="*/ 21 w 59"/>
                  <a:gd name="T9" fmla="*/ 8 h 37"/>
                  <a:gd name="T10" fmla="*/ 24 w 59"/>
                  <a:gd name="T11" fmla="*/ 6 h 37"/>
                  <a:gd name="T12" fmla="*/ 44 w 59"/>
                  <a:gd name="T13" fmla="*/ 17 h 37"/>
                  <a:gd name="T14" fmla="*/ 46 w 59"/>
                  <a:gd name="T15" fmla="*/ 22 h 37"/>
                  <a:gd name="T16" fmla="*/ 59 w 59"/>
                  <a:gd name="T17" fmla="*/ 28 h 37"/>
                  <a:gd name="T18" fmla="*/ 49 w 59"/>
                  <a:gd name="T19" fmla="*/ 31 h 37"/>
                  <a:gd name="T20" fmla="*/ 41 w 59"/>
                  <a:gd name="T21" fmla="*/ 31 h 37"/>
                  <a:gd name="T22" fmla="*/ 30 w 59"/>
                  <a:gd name="T23" fmla="*/ 24 h 37"/>
                  <a:gd name="T24" fmla="*/ 17 w 59"/>
                  <a:gd name="T25" fmla="*/ 34 h 37"/>
                  <a:gd name="T26" fmla="*/ 15 w 59"/>
                  <a:gd name="T27" fmla="*/ 37 h 37"/>
                  <a:gd name="T28" fmla="*/ 13 w 59"/>
                  <a:gd name="T29" fmla="*/ 31 h 37"/>
                  <a:gd name="T30" fmla="*/ 0 w 59"/>
                  <a:gd name="T31" fmla="*/ 31 h 37"/>
                  <a:gd name="T32" fmla="*/ 5 w 59"/>
                  <a:gd name="T33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" h="37">
                    <a:moveTo>
                      <a:pt x="5" y="25"/>
                    </a:moveTo>
                    <a:cubicBezTo>
                      <a:pt x="6" y="24"/>
                      <a:pt x="8" y="23"/>
                      <a:pt x="8" y="21"/>
                    </a:cubicBezTo>
                    <a:cubicBezTo>
                      <a:pt x="8" y="19"/>
                      <a:pt x="8" y="20"/>
                      <a:pt x="8" y="17"/>
                    </a:cubicBezTo>
                    <a:cubicBezTo>
                      <a:pt x="8" y="12"/>
                      <a:pt x="9" y="1"/>
                      <a:pt x="17" y="0"/>
                    </a:cubicBezTo>
                    <a:cubicBezTo>
                      <a:pt x="18" y="4"/>
                      <a:pt x="20" y="5"/>
                      <a:pt x="21" y="8"/>
                    </a:cubicBezTo>
                    <a:cubicBezTo>
                      <a:pt x="22" y="7"/>
                      <a:pt x="23" y="6"/>
                      <a:pt x="24" y="6"/>
                    </a:cubicBezTo>
                    <a:cubicBezTo>
                      <a:pt x="30" y="13"/>
                      <a:pt x="39" y="10"/>
                      <a:pt x="44" y="17"/>
                    </a:cubicBezTo>
                    <a:cubicBezTo>
                      <a:pt x="46" y="19"/>
                      <a:pt x="45" y="21"/>
                      <a:pt x="46" y="22"/>
                    </a:cubicBezTo>
                    <a:cubicBezTo>
                      <a:pt x="51" y="26"/>
                      <a:pt x="56" y="24"/>
                      <a:pt x="59" y="28"/>
                    </a:cubicBezTo>
                    <a:cubicBezTo>
                      <a:pt x="55" y="30"/>
                      <a:pt x="53" y="31"/>
                      <a:pt x="49" y="31"/>
                    </a:cubicBezTo>
                    <a:cubicBezTo>
                      <a:pt x="46" y="31"/>
                      <a:pt x="44" y="31"/>
                      <a:pt x="41" y="31"/>
                    </a:cubicBezTo>
                    <a:cubicBezTo>
                      <a:pt x="41" y="31"/>
                      <a:pt x="32" y="24"/>
                      <a:pt x="30" y="24"/>
                    </a:cubicBezTo>
                    <a:cubicBezTo>
                      <a:pt x="30" y="30"/>
                      <a:pt x="21" y="36"/>
                      <a:pt x="17" y="34"/>
                    </a:cubicBezTo>
                    <a:cubicBezTo>
                      <a:pt x="16" y="36"/>
                      <a:pt x="16" y="37"/>
                      <a:pt x="15" y="37"/>
                    </a:cubicBezTo>
                    <a:cubicBezTo>
                      <a:pt x="11" y="37"/>
                      <a:pt x="12" y="34"/>
                      <a:pt x="13" y="31"/>
                    </a:cubicBezTo>
                    <a:cubicBezTo>
                      <a:pt x="8" y="30"/>
                      <a:pt x="3" y="31"/>
                      <a:pt x="0" y="31"/>
                    </a:cubicBezTo>
                    <a:cubicBezTo>
                      <a:pt x="1" y="26"/>
                      <a:pt x="4" y="26"/>
                      <a:pt x="5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30"/>
              <p:cNvSpPr>
                <a:spLocks/>
              </p:cNvSpPr>
              <p:nvPr/>
            </p:nvSpPr>
            <p:spPr bwMode="auto">
              <a:xfrm>
                <a:off x="2839882" y="1452388"/>
                <a:ext cx="44611" cy="44611"/>
              </a:xfrm>
              <a:custGeom>
                <a:avLst/>
                <a:gdLst>
                  <a:gd name="T0" fmla="*/ 18 w 18"/>
                  <a:gd name="T1" fmla="*/ 12 h 18"/>
                  <a:gd name="T2" fmla="*/ 7 w 18"/>
                  <a:gd name="T3" fmla="*/ 18 h 18"/>
                  <a:gd name="T4" fmla="*/ 0 w 18"/>
                  <a:gd name="T5" fmla="*/ 12 h 18"/>
                  <a:gd name="T6" fmla="*/ 18 w 18"/>
                  <a:gd name="T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8">
                    <a:moveTo>
                      <a:pt x="18" y="12"/>
                    </a:moveTo>
                    <a:cubicBezTo>
                      <a:pt x="18" y="16"/>
                      <a:pt x="11" y="18"/>
                      <a:pt x="7" y="18"/>
                    </a:cubicBezTo>
                    <a:cubicBezTo>
                      <a:pt x="3" y="18"/>
                      <a:pt x="0" y="15"/>
                      <a:pt x="0" y="12"/>
                    </a:cubicBezTo>
                    <a:cubicBezTo>
                      <a:pt x="0" y="0"/>
                      <a:pt x="18" y="2"/>
                      <a:pt x="18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31"/>
              <p:cNvSpPr>
                <a:spLocks/>
              </p:cNvSpPr>
              <p:nvPr/>
            </p:nvSpPr>
            <p:spPr bwMode="auto">
              <a:xfrm>
                <a:off x="2711005" y="1637029"/>
                <a:ext cx="33459" cy="26024"/>
              </a:xfrm>
              <a:custGeom>
                <a:avLst/>
                <a:gdLst>
                  <a:gd name="T0" fmla="*/ 6 w 14"/>
                  <a:gd name="T1" fmla="*/ 1 h 11"/>
                  <a:gd name="T2" fmla="*/ 14 w 14"/>
                  <a:gd name="T3" fmla="*/ 2 h 11"/>
                  <a:gd name="T4" fmla="*/ 0 w 14"/>
                  <a:gd name="T5" fmla="*/ 11 h 11"/>
                  <a:gd name="T6" fmla="*/ 0 w 14"/>
                  <a:gd name="T7" fmla="*/ 8 h 11"/>
                  <a:gd name="T8" fmla="*/ 6 w 1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6" y="1"/>
                    </a:moveTo>
                    <a:cubicBezTo>
                      <a:pt x="12" y="0"/>
                      <a:pt x="11" y="0"/>
                      <a:pt x="14" y="2"/>
                    </a:cubicBezTo>
                    <a:cubicBezTo>
                      <a:pt x="12" y="5"/>
                      <a:pt x="5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5"/>
                      <a:pt x="6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132"/>
              <p:cNvSpPr>
                <a:spLocks/>
              </p:cNvSpPr>
              <p:nvPr/>
            </p:nvSpPr>
            <p:spPr bwMode="auto">
              <a:xfrm>
                <a:off x="2766769" y="1259073"/>
                <a:ext cx="95419" cy="39654"/>
              </a:xfrm>
              <a:custGeom>
                <a:avLst/>
                <a:gdLst>
                  <a:gd name="T0" fmla="*/ 14 w 39"/>
                  <a:gd name="T1" fmla="*/ 16 h 16"/>
                  <a:gd name="T2" fmla="*/ 6 w 39"/>
                  <a:gd name="T3" fmla="*/ 10 h 16"/>
                  <a:gd name="T4" fmla="*/ 0 w 39"/>
                  <a:gd name="T5" fmla="*/ 4 h 16"/>
                  <a:gd name="T6" fmla="*/ 5 w 39"/>
                  <a:gd name="T7" fmla="*/ 0 h 16"/>
                  <a:gd name="T8" fmla="*/ 19 w 39"/>
                  <a:gd name="T9" fmla="*/ 2 h 16"/>
                  <a:gd name="T10" fmla="*/ 39 w 39"/>
                  <a:gd name="T11" fmla="*/ 11 h 16"/>
                  <a:gd name="T12" fmla="*/ 33 w 39"/>
                  <a:gd name="T13" fmla="*/ 15 h 16"/>
                  <a:gd name="T14" fmla="*/ 25 w 39"/>
                  <a:gd name="T15" fmla="*/ 13 h 16"/>
                  <a:gd name="T16" fmla="*/ 14 w 39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6">
                    <a:moveTo>
                      <a:pt x="14" y="16"/>
                    </a:moveTo>
                    <a:cubicBezTo>
                      <a:pt x="8" y="16"/>
                      <a:pt x="4" y="15"/>
                      <a:pt x="6" y="10"/>
                    </a:cubicBezTo>
                    <a:cubicBezTo>
                      <a:pt x="3" y="8"/>
                      <a:pt x="0" y="7"/>
                      <a:pt x="0" y="4"/>
                    </a:cubicBezTo>
                    <a:cubicBezTo>
                      <a:pt x="0" y="1"/>
                      <a:pt x="2" y="0"/>
                      <a:pt x="5" y="0"/>
                    </a:cubicBezTo>
                    <a:cubicBezTo>
                      <a:pt x="11" y="0"/>
                      <a:pt x="13" y="2"/>
                      <a:pt x="19" y="2"/>
                    </a:cubicBezTo>
                    <a:cubicBezTo>
                      <a:pt x="27" y="2"/>
                      <a:pt x="33" y="8"/>
                      <a:pt x="39" y="11"/>
                    </a:cubicBezTo>
                    <a:cubicBezTo>
                      <a:pt x="38" y="13"/>
                      <a:pt x="36" y="15"/>
                      <a:pt x="33" y="15"/>
                    </a:cubicBezTo>
                    <a:cubicBezTo>
                      <a:pt x="30" y="15"/>
                      <a:pt x="28" y="13"/>
                      <a:pt x="25" y="13"/>
                    </a:cubicBezTo>
                    <a:cubicBezTo>
                      <a:pt x="22" y="13"/>
                      <a:pt x="19" y="16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33"/>
              <p:cNvSpPr>
                <a:spLocks/>
              </p:cNvSpPr>
              <p:nvPr/>
            </p:nvSpPr>
            <p:spPr bwMode="auto">
              <a:xfrm>
                <a:off x="2774204" y="1653139"/>
                <a:ext cx="24784" cy="24784"/>
              </a:xfrm>
              <a:custGeom>
                <a:avLst/>
                <a:gdLst>
                  <a:gd name="T0" fmla="*/ 10 w 10"/>
                  <a:gd name="T1" fmla="*/ 4 h 10"/>
                  <a:gd name="T2" fmla="*/ 5 w 10"/>
                  <a:gd name="T3" fmla="*/ 10 h 10"/>
                  <a:gd name="T4" fmla="*/ 0 w 10"/>
                  <a:gd name="T5" fmla="*/ 6 h 10"/>
                  <a:gd name="T6" fmla="*/ 10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10" y="4"/>
                    </a:moveTo>
                    <a:cubicBezTo>
                      <a:pt x="8" y="6"/>
                      <a:pt x="7" y="10"/>
                      <a:pt x="5" y="10"/>
                    </a:cubicBezTo>
                    <a:cubicBezTo>
                      <a:pt x="4" y="10"/>
                      <a:pt x="0" y="6"/>
                      <a:pt x="0" y="6"/>
                    </a:cubicBezTo>
                    <a:cubicBezTo>
                      <a:pt x="0" y="1"/>
                      <a:pt x="7" y="0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34"/>
              <p:cNvSpPr>
                <a:spLocks/>
              </p:cNvSpPr>
              <p:nvPr/>
            </p:nvSpPr>
            <p:spPr bwMode="auto">
              <a:xfrm>
                <a:off x="2891928" y="1464780"/>
                <a:ext cx="22306" cy="14870"/>
              </a:xfrm>
              <a:custGeom>
                <a:avLst/>
                <a:gdLst>
                  <a:gd name="T0" fmla="*/ 3 w 9"/>
                  <a:gd name="T1" fmla="*/ 5 h 6"/>
                  <a:gd name="T2" fmla="*/ 0 w 9"/>
                  <a:gd name="T3" fmla="*/ 3 h 6"/>
                  <a:gd name="T4" fmla="*/ 3 w 9"/>
                  <a:gd name="T5" fmla="*/ 0 h 6"/>
                  <a:gd name="T6" fmla="*/ 9 w 9"/>
                  <a:gd name="T7" fmla="*/ 5 h 6"/>
                  <a:gd name="T8" fmla="*/ 3 w 9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3" y="5"/>
                    </a:moveTo>
                    <a:cubicBezTo>
                      <a:pt x="1" y="5"/>
                      <a:pt x="0" y="5"/>
                      <a:pt x="0" y="3"/>
                    </a:cubicBezTo>
                    <a:cubicBezTo>
                      <a:pt x="0" y="2"/>
                      <a:pt x="3" y="0"/>
                      <a:pt x="3" y="0"/>
                    </a:cubicBezTo>
                    <a:cubicBezTo>
                      <a:pt x="6" y="0"/>
                      <a:pt x="8" y="4"/>
                      <a:pt x="9" y="5"/>
                    </a:cubicBezTo>
                    <a:cubicBezTo>
                      <a:pt x="5" y="6"/>
                      <a:pt x="6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35"/>
              <p:cNvSpPr>
                <a:spLocks/>
              </p:cNvSpPr>
              <p:nvPr/>
            </p:nvSpPr>
            <p:spPr bwMode="auto">
              <a:xfrm>
                <a:off x="2791553" y="1426364"/>
                <a:ext cx="24784" cy="14870"/>
              </a:xfrm>
              <a:custGeom>
                <a:avLst/>
                <a:gdLst>
                  <a:gd name="T0" fmla="*/ 3 w 10"/>
                  <a:gd name="T1" fmla="*/ 6 h 6"/>
                  <a:gd name="T2" fmla="*/ 10 w 10"/>
                  <a:gd name="T3" fmla="*/ 0 h 6"/>
                  <a:gd name="T4" fmla="*/ 3 w 10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3" y="6"/>
                    </a:moveTo>
                    <a:cubicBezTo>
                      <a:pt x="0" y="6"/>
                      <a:pt x="7" y="0"/>
                      <a:pt x="10" y="0"/>
                    </a:cubicBezTo>
                    <a:cubicBezTo>
                      <a:pt x="9" y="3"/>
                      <a:pt x="7" y="6"/>
                      <a:pt x="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36"/>
              <p:cNvSpPr>
                <a:spLocks/>
              </p:cNvSpPr>
              <p:nvPr/>
            </p:nvSpPr>
            <p:spPr bwMode="auto">
              <a:xfrm>
                <a:off x="2580889" y="1256594"/>
                <a:ext cx="577468" cy="416372"/>
              </a:xfrm>
              <a:custGeom>
                <a:avLst/>
                <a:gdLst>
                  <a:gd name="T0" fmla="*/ 217 w 236"/>
                  <a:gd name="T1" fmla="*/ 128 h 170"/>
                  <a:gd name="T2" fmla="*/ 183 w 236"/>
                  <a:gd name="T3" fmla="*/ 111 h 170"/>
                  <a:gd name="T4" fmla="*/ 188 w 236"/>
                  <a:gd name="T5" fmla="*/ 115 h 170"/>
                  <a:gd name="T6" fmla="*/ 184 w 236"/>
                  <a:gd name="T7" fmla="*/ 120 h 170"/>
                  <a:gd name="T8" fmla="*/ 194 w 236"/>
                  <a:gd name="T9" fmla="*/ 131 h 170"/>
                  <a:gd name="T10" fmla="*/ 207 w 236"/>
                  <a:gd name="T11" fmla="*/ 134 h 170"/>
                  <a:gd name="T12" fmla="*/ 212 w 236"/>
                  <a:gd name="T13" fmla="*/ 146 h 170"/>
                  <a:gd name="T14" fmla="*/ 181 w 236"/>
                  <a:gd name="T15" fmla="*/ 146 h 170"/>
                  <a:gd name="T16" fmla="*/ 198 w 236"/>
                  <a:gd name="T17" fmla="*/ 166 h 170"/>
                  <a:gd name="T18" fmla="*/ 192 w 236"/>
                  <a:gd name="T19" fmla="*/ 166 h 170"/>
                  <a:gd name="T20" fmla="*/ 152 w 236"/>
                  <a:gd name="T21" fmla="*/ 147 h 170"/>
                  <a:gd name="T22" fmla="*/ 124 w 236"/>
                  <a:gd name="T23" fmla="*/ 137 h 170"/>
                  <a:gd name="T24" fmla="*/ 110 w 236"/>
                  <a:gd name="T25" fmla="*/ 139 h 170"/>
                  <a:gd name="T26" fmla="*/ 109 w 236"/>
                  <a:gd name="T27" fmla="*/ 123 h 170"/>
                  <a:gd name="T28" fmla="*/ 135 w 236"/>
                  <a:gd name="T29" fmla="*/ 119 h 170"/>
                  <a:gd name="T30" fmla="*/ 137 w 236"/>
                  <a:gd name="T31" fmla="*/ 109 h 170"/>
                  <a:gd name="T32" fmla="*/ 121 w 236"/>
                  <a:gd name="T33" fmla="*/ 75 h 170"/>
                  <a:gd name="T34" fmla="*/ 109 w 236"/>
                  <a:gd name="T35" fmla="*/ 75 h 170"/>
                  <a:gd name="T36" fmla="*/ 95 w 236"/>
                  <a:gd name="T37" fmla="*/ 55 h 170"/>
                  <a:gd name="T38" fmla="*/ 79 w 236"/>
                  <a:gd name="T39" fmla="*/ 59 h 170"/>
                  <a:gd name="T40" fmla="*/ 27 w 236"/>
                  <a:gd name="T41" fmla="*/ 54 h 170"/>
                  <a:gd name="T42" fmla="*/ 7 w 236"/>
                  <a:gd name="T43" fmla="*/ 45 h 170"/>
                  <a:gd name="T44" fmla="*/ 20 w 236"/>
                  <a:gd name="T45" fmla="*/ 42 h 170"/>
                  <a:gd name="T46" fmla="*/ 0 w 236"/>
                  <a:gd name="T47" fmla="*/ 32 h 170"/>
                  <a:gd name="T48" fmla="*/ 8 w 236"/>
                  <a:gd name="T49" fmla="*/ 11 h 170"/>
                  <a:gd name="T50" fmla="*/ 40 w 236"/>
                  <a:gd name="T51" fmla="*/ 3 h 170"/>
                  <a:gd name="T52" fmla="*/ 30 w 236"/>
                  <a:gd name="T53" fmla="*/ 21 h 170"/>
                  <a:gd name="T54" fmla="*/ 33 w 236"/>
                  <a:gd name="T55" fmla="*/ 31 h 170"/>
                  <a:gd name="T56" fmla="*/ 36 w 236"/>
                  <a:gd name="T57" fmla="*/ 17 h 170"/>
                  <a:gd name="T58" fmla="*/ 78 w 236"/>
                  <a:gd name="T59" fmla="*/ 19 h 170"/>
                  <a:gd name="T60" fmla="*/ 84 w 236"/>
                  <a:gd name="T61" fmla="*/ 22 h 170"/>
                  <a:gd name="T62" fmla="*/ 102 w 236"/>
                  <a:gd name="T63" fmla="*/ 18 h 170"/>
                  <a:gd name="T64" fmla="*/ 141 w 236"/>
                  <a:gd name="T65" fmla="*/ 36 h 170"/>
                  <a:gd name="T66" fmla="*/ 158 w 236"/>
                  <a:gd name="T67" fmla="*/ 42 h 170"/>
                  <a:gd name="T68" fmla="*/ 178 w 236"/>
                  <a:gd name="T69" fmla="*/ 55 h 170"/>
                  <a:gd name="T70" fmla="*/ 191 w 236"/>
                  <a:gd name="T71" fmla="*/ 62 h 170"/>
                  <a:gd name="T72" fmla="*/ 189 w 236"/>
                  <a:gd name="T73" fmla="*/ 67 h 170"/>
                  <a:gd name="T74" fmla="*/ 184 w 236"/>
                  <a:gd name="T75" fmla="*/ 76 h 170"/>
                  <a:gd name="T76" fmla="*/ 206 w 236"/>
                  <a:gd name="T77" fmla="*/ 88 h 170"/>
                  <a:gd name="T78" fmla="*/ 223 w 236"/>
                  <a:gd name="T79" fmla="*/ 100 h 170"/>
                  <a:gd name="T80" fmla="*/ 236 w 236"/>
                  <a:gd name="T81" fmla="*/ 108 h 170"/>
                  <a:gd name="T82" fmla="*/ 227 w 236"/>
                  <a:gd name="T83" fmla="*/ 11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170">
                    <a:moveTo>
                      <a:pt x="221" y="120"/>
                    </a:moveTo>
                    <a:cubicBezTo>
                      <a:pt x="221" y="123"/>
                      <a:pt x="220" y="128"/>
                      <a:pt x="217" y="128"/>
                    </a:cubicBezTo>
                    <a:cubicBezTo>
                      <a:pt x="203" y="128"/>
                      <a:pt x="202" y="108"/>
                      <a:pt x="188" y="108"/>
                    </a:cubicBezTo>
                    <a:cubicBezTo>
                      <a:pt x="187" y="108"/>
                      <a:pt x="183" y="111"/>
                      <a:pt x="183" y="111"/>
                    </a:cubicBezTo>
                    <a:cubicBezTo>
                      <a:pt x="185" y="113"/>
                      <a:pt x="186" y="112"/>
                      <a:pt x="188" y="112"/>
                    </a:cubicBezTo>
                    <a:cubicBezTo>
                      <a:pt x="188" y="115"/>
                      <a:pt x="188" y="115"/>
                      <a:pt x="188" y="115"/>
                    </a:cubicBezTo>
                    <a:cubicBezTo>
                      <a:pt x="187" y="116"/>
                      <a:pt x="185" y="116"/>
                      <a:pt x="184" y="115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88" y="123"/>
                      <a:pt x="192" y="130"/>
                      <a:pt x="194" y="131"/>
                    </a:cubicBezTo>
                    <a:cubicBezTo>
                      <a:pt x="200" y="133"/>
                      <a:pt x="202" y="129"/>
                      <a:pt x="202" y="134"/>
                    </a:cubicBezTo>
                    <a:cubicBezTo>
                      <a:pt x="205" y="134"/>
                      <a:pt x="205" y="134"/>
                      <a:pt x="207" y="134"/>
                    </a:cubicBezTo>
                    <a:cubicBezTo>
                      <a:pt x="207" y="139"/>
                      <a:pt x="207" y="139"/>
                      <a:pt x="207" y="140"/>
                    </a:cubicBezTo>
                    <a:cubicBezTo>
                      <a:pt x="207" y="142"/>
                      <a:pt x="212" y="143"/>
                      <a:pt x="212" y="146"/>
                    </a:cubicBezTo>
                    <a:cubicBezTo>
                      <a:pt x="212" y="149"/>
                      <a:pt x="209" y="155"/>
                      <a:pt x="208" y="158"/>
                    </a:cubicBezTo>
                    <a:cubicBezTo>
                      <a:pt x="203" y="157"/>
                      <a:pt x="184" y="150"/>
                      <a:pt x="181" y="146"/>
                    </a:cubicBezTo>
                    <a:cubicBezTo>
                      <a:pt x="177" y="146"/>
                      <a:pt x="177" y="146"/>
                      <a:pt x="177" y="146"/>
                    </a:cubicBezTo>
                    <a:cubicBezTo>
                      <a:pt x="182" y="152"/>
                      <a:pt x="198" y="158"/>
                      <a:pt x="198" y="166"/>
                    </a:cubicBezTo>
                    <a:cubicBezTo>
                      <a:pt x="198" y="168"/>
                      <a:pt x="196" y="170"/>
                      <a:pt x="195" y="170"/>
                    </a:cubicBezTo>
                    <a:cubicBezTo>
                      <a:pt x="194" y="170"/>
                      <a:pt x="193" y="167"/>
                      <a:pt x="192" y="166"/>
                    </a:cubicBezTo>
                    <a:cubicBezTo>
                      <a:pt x="184" y="162"/>
                      <a:pt x="178" y="164"/>
                      <a:pt x="171" y="160"/>
                    </a:cubicBezTo>
                    <a:cubicBezTo>
                      <a:pt x="164" y="156"/>
                      <a:pt x="147" y="156"/>
                      <a:pt x="152" y="147"/>
                    </a:cubicBezTo>
                    <a:cubicBezTo>
                      <a:pt x="142" y="143"/>
                      <a:pt x="138" y="137"/>
                      <a:pt x="130" y="133"/>
                    </a:cubicBezTo>
                    <a:cubicBezTo>
                      <a:pt x="128" y="135"/>
                      <a:pt x="126" y="137"/>
                      <a:pt x="124" y="137"/>
                    </a:cubicBezTo>
                    <a:cubicBezTo>
                      <a:pt x="121" y="137"/>
                      <a:pt x="122" y="135"/>
                      <a:pt x="119" y="135"/>
                    </a:cubicBezTo>
                    <a:cubicBezTo>
                      <a:pt x="115" y="135"/>
                      <a:pt x="114" y="139"/>
                      <a:pt x="110" y="139"/>
                    </a:cubicBezTo>
                    <a:cubicBezTo>
                      <a:pt x="107" y="139"/>
                      <a:pt x="98" y="135"/>
                      <a:pt x="98" y="131"/>
                    </a:cubicBezTo>
                    <a:cubicBezTo>
                      <a:pt x="98" y="128"/>
                      <a:pt x="105" y="123"/>
                      <a:pt x="109" y="123"/>
                    </a:cubicBezTo>
                    <a:cubicBezTo>
                      <a:pt x="115" y="123"/>
                      <a:pt x="119" y="123"/>
                      <a:pt x="122" y="123"/>
                    </a:cubicBezTo>
                    <a:cubicBezTo>
                      <a:pt x="124" y="123"/>
                      <a:pt x="131" y="122"/>
                      <a:pt x="135" y="119"/>
                    </a:cubicBezTo>
                    <a:cubicBezTo>
                      <a:pt x="133" y="119"/>
                      <a:pt x="130" y="116"/>
                      <a:pt x="130" y="113"/>
                    </a:cubicBezTo>
                    <a:cubicBezTo>
                      <a:pt x="130" y="108"/>
                      <a:pt x="135" y="111"/>
                      <a:pt x="137" y="109"/>
                    </a:cubicBezTo>
                    <a:cubicBezTo>
                      <a:pt x="139" y="106"/>
                      <a:pt x="145" y="100"/>
                      <a:pt x="145" y="96"/>
                    </a:cubicBezTo>
                    <a:cubicBezTo>
                      <a:pt x="145" y="89"/>
                      <a:pt x="127" y="75"/>
                      <a:pt x="121" y="75"/>
                    </a:cubicBezTo>
                    <a:cubicBezTo>
                      <a:pt x="117" y="75"/>
                      <a:pt x="115" y="78"/>
                      <a:pt x="112" y="78"/>
                    </a:cubicBezTo>
                    <a:cubicBezTo>
                      <a:pt x="111" y="78"/>
                      <a:pt x="109" y="75"/>
                      <a:pt x="109" y="75"/>
                    </a:cubicBezTo>
                    <a:cubicBezTo>
                      <a:pt x="109" y="72"/>
                      <a:pt x="115" y="71"/>
                      <a:pt x="116" y="71"/>
                    </a:cubicBezTo>
                    <a:cubicBezTo>
                      <a:pt x="114" y="68"/>
                      <a:pt x="98" y="55"/>
                      <a:pt x="95" y="55"/>
                    </a:cubicBezTo>
                    <a:cubicBezTo>
                      <a:pt x="91" y="55"/>
                      <a:pt x="87" y="66"/>
                      <a:pt x="82" y="66"/>
                    </a:cubicBezTo>
                    <a:cubicBezTo>
                      <a:pt x="78" y="66"/>
                      <a:pt x="79" y="61"/>
                      <a:pt x="79" y="59"/>
                    </a:cubicBezTo>
                    <a:cubicBezTo>
                      <a:pt x="70" y="59"/>
                      <a:pt x="49" y="59"/>
                      <a:pt x="36" y="59"/>
                    </a:cubicBezTo>
                    <a:cubicBezTo>
                      <a:pt x="33" y="59"/>
                      <a:pt x="29" y="56"/>
                      <a:pt x="27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2" y="50"/>
                      <a:pt x="8" y="49"/>
                      <a:pt x="7" y="45"/>
                    </a:cubicBezTo>
                    <a:cubicBezTo>
                      <a:pt x="11" y="44"/>
                      <a:pt x="15" y="45"/>
                      <a:pt x="20" y="46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7" y="40"/>
                      <a:pt x="4" y="39"/>
                      <a:pt x="4" y="39"/>
                    </a:cubicBezTo>
                    <a:cubicBezTo>
                      <a:pt x="4" y="39"/>
                      <a:pt x="0" y="34"/>
                      <a:pt x="0" y="32"/>
                    </a:cubicBezTo>
                    <a:cubicBezTo>
                      <a:pt x="0" y="24"/>
                      <a:pt x="1" y="22"/>
                      <a:pt x="6" y="19"/>
                    </a:cubicBezTo>
                    <a:cubicBezTo>
                      <a:pt x="8" y="17"/>
                      <a:pt x="6" y="12"/>
                      <a:pt x="8" y="11"/>
                    </a:cubicBezTo>
                    <a:cubicBezTo>
                      <a:pt x="13" y="5"/>
                      <a:pt x="21" y="0"/>
                      <a:pt x="31" y="0"/>
                    </a:cubicBezTo>
                    <a:cubicBezTo>
                      <a:pt x="31" y="0"/>
                      <a:pt x="40" y="3"/>
                      <a:pt x="40" y="3"/>
                    </a:cubicBezTo>
                    <a:cubicBezTo>
                      <a:pt x="37" y="9"/>
                      <a:pt x="28" y="9"/>
                      <a:pt x="28" y="18"/>
                    </a:cubicBezTo>
                    <a:cubicBezTo>
                      <a:pt x="28" y="20"/>
                      <a:pt x="29" y="21"/>
                      <a:pt x="30" y="21"/>
                    </a:cubicBezTo>
                    <a:cubicBezTo>
                      <a:pt x="29" y="23"/>
                      <a:pt x="30" y="26"/>
                      <a:pt x="30" y="26"/>
                    </a:cubicBezTo>
                    <a:cubicBezTo>
                      <a:pt x="30" y="28"/>
                      <a:pt x="29" y="31"/>
                      <a:pt x="33" y="31"/>
                    </a:cubicBezTo>
                    <a:cubicBezTo>
                      <a:pt x="35" y="31"/>
                      <a:pt x="39" y="27"/>
                      <a:pt x="39" y="25"/>
                    </a:cubicBezTo>
                    <a:cubicBezTo>
                      <a:pt x="39" y="22"/>
                      <a:pt x="36" y="20"/>
                      <a:pt x="36" y="17"/>
                    </a:cubicBezTo>
                    <a:cubicBezTo>
                      <a:pt x="36" y="6"/>
                      <a:pt x="55" y="3"/>
                      <a:pt x="66" y="3"/>
                    </a:cubicBezTo>
                    <a:cubicBezTo>
                      <a:pt x="74" y="3"/>
                      <a:pt x="78" y="13"/>
                      <a:pt x="78" y="19"/>
                    </a:cubicBezTo>
                    <a:cubicBezTo>
                      <a:pt x="78" y="20"/>
                      <a:pt x="76" y="25"/>
                      <a:pt x="78" y="25"/>
                    </a:cubicBezTo>
                    <a:cubicBezTo>
                      <a:pt x="80" y="25"/>
                      <a:pt x="81" y="22"/>
                      <a:pt x="84" y="22"/>
                    </a:cubicBezTo>
                    <a:cubicBezTo>
                      <a:pt x="87" y="22"/>
                      <a:pt x="88" y="25"/>
                      <a:pt x="90" y="25"/>
                    </a:cubicBezTo>
                    <a:cubicBezTo>
                      <a:pt x="95" y="25"/>
                      <a:pt x="97" y="18"/>
                      <a:pt x="102" y="18"/>
                    </a:cubicBezTo>
                    <a:cubicBezTo>
                      <a:pt x="107" y="18"/>
                      <a:pt x="119" y="20"/>
                      <a:pt x="123" y="22"/>
                    </a:cubicBezTo>
                    <a:cubicBezTo>
                      <a:pt x="130" y="27"/>
                      <a:pt x="132" y="36"/>
                      <a:pt x="141" y="36"/>
                    </a:cubicBezTo>
                    <a:cubicBezTo>
                      <a:pt x="145" y="36"/>
                      <a:pt x="146" y="36"/>
                      <a:pt x="148" y="36"/>
                    </a:cubicBezTo>
                    <a:cubicBezTo>
                      <a:pt x="151" y="36"/>
                      <a:pt x="159" y="37"/>
                      <a:pt x="158" y="42"/>
                    </a:cubicBezTo>
                    <a:cubicBezTo>
                      <a:pt x="165" y="45"/>
                      <a:pt x="170" y="49"/>
                      <a:pt x="178" y="50"/>
                    </a:cubicBezTo>
                    <a:cubicBezTo>
                      <a:pt x="178" y="55"/>
                      <a:pt x="178" y="55"/>
                      <a:pt x="178" y="55"/>
                    </a:cubicBezTo>
                    <a:cubicBezTo>
                      <a:pt x="179" y="55"/>
                      <a:pt x="183" y="55"/>
                      <a:pt x="183" y="55"/>
                    </a:cubicBezTo>
                    <a:cubicBezTo>
                      <a:pt x="187" y="55"/>
                      <a:pt x="189" y="58"/>
                      <a:pt x="191" y="62"/>
                    </a:cubicBezTo>
                    <a:cubicBezTo>
                      <a:pt x="187" y="63"/>
                      <a:pt x="183" y="63"/>
                      <a:pt x="181" y="66"/>
                    </a:cubicBezTo>
                    <a:cubicBezTo>
                      <a:pt x="186" y="67"/>
                      <a:pt x="187" y="67"/>
                      <a:pt x="189" y="67"/>
                    </a:cubicBezTo>
                    <a:cubicBezTo>
                      <a:pt x="191" y="67"/>
                      <a:pt x="193" y="67"/>
                      <a:pt x="194" y="69"/>
                    </a:cubicBezTo>
                    <a:cubicBezTo>
                      <a:pt x="189" y="71"/>
                      <a:pt x="187" y="71"/>
                      <a:pt x="184" y="76"/>
                    </a:cubicBezTo>
                    <a:cubicBezTo>
                      <a:pt x="187" y="77"/>
                      <a:pt x="188" y="78"/>
                      <a:pt x="192" y="78"/>
                    </a:cubicBezTo>
                    <a:cubicBezTo>
                      <a:pt x="193" y="85"/>
                      <a:pt x="200" y="88"/>
                      <a:pt x="206" y="88"/>
                    </a:cubicBezTo>
                    <a:cubicBezTo>
                      <a:pt x="207" y="93"/>
                      <a:pt x="208" y="98"/>
                      <a:pt x="213" y="98"/>
                    </a:cubicBezTo>
                    <a:cubicBezTo>
                      <a:pt x="219" y="98"/>
                      <a:pt x="221" y="94"/>
                      <a:pt x="223" y="100"/>
                    </a:cubicBezTo>
                    <a:cubicBezTo>
                      <a:pt x="224" y="101"/>
                      <a:pt x="227" y="101"/>
                      <a:pt x="228" y="101"/>
                    </a:cubicBezTo>
                    <a:cubicBezTo>
                      <a:pt x="233" y="101"/>
                      <a:pt x="236" y="103"/>
                      <a:pt x="236" y="108"/>
                    </a:cubicBezTo>
                    <a:cubicBezTo>
                      <a:pt x="236" y="111"/>
                      <a:pt x="231" y="112"/>
                      <a:pt x="227" y="112"/>
                    </a:cubicBezTo>
                    <a:cubicBezTo>
                      <a:pt x="227" y="116"/>
                      <a:pt x="227" y="115"/>
                      <a:pt x="227" y="116"/>
                    </a:cubicBezTo>
                    <a:cubicBezTo>
                      <a:pt x="227" y="117"/>
                      <a:pt x="226" y="120"/>
                      <a:pt x="221" y="1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37"/>
              <p:cNvSpPr>
                <a:spLocks/>
              </p:cNvSpPr>
              <p:nvPr/>
            </p:nvSpPr>
            <p:spPr bwMode="auto">
              <a:xfrm>
                <a:off x="2818816" y="1617201"/>
                <a:ext cx="13632" cy="14870"/>
              </a:xfrm>
              <a:custGeom>
                <a:avLst/>
                <a:gdLst>
                  <a:gd name="T0" fmla="*/ 6 w 6"/>
                  <a:gd name="T1" fmla="*/ 3 h 6"/>
                  <a:gd name="T2" fmla="*/ 0 w 6"/>
                  <a:gd name="T3" fmla="*/ 3 h 6"/>
                  <a:gd name="T4" fmla="*/ 6 w 6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3" y="6"/>
                      <a:pt x="2" y="6"/>
                      <a:pt x="0" y="3"/>
                    </a:cubicBezTo>
                    <a:cubicBezTo>
                      <a:pt x="2" y="0"/>
                      <a:pt x="3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38"/>
              <p:cNvSpPr>
                <a:spLocks/>
              </p:cNvSpPr>
              <p:nvPr/>
            </p:nvSpPr>
            <p:spPr bwMode="auto">
              <a:xfrm>
                <a:off x="2698613" y="1536654"/>
                <a:ext cx="14870" cy="13632"/>
              </a:xfrm>
              <a:custGeom>
                <a:avLst/>
                <a:gdLst>
                  <a:gd name="T0" fmla="*/ 1 w 6"/>
                  <a:gd name="T1" fmla="*/ 1 h 6"/>
                  <a:gd name="T2" fmla="*/ 6 w 6"/>
                  <a:gd name="T3" fmla="*/ 6 h 6"/>
                  <a:gd name="T4" fmla="*/ 1 w 6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1" y="1"/>
                    </a:moveTo>
                    <a:cubicBezTo>
                      <a:pt x="4" y="0"/>
                      <a:pt x="4" y="3"/>
                      <a:pt x="6" y="6"/>
                    </a:cubicBezTo>
                    <a:cubicBezTo>
                      <a:pt x="3" y="6"/>
                      <a:pt x="0" y="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39"/>
              <p:cNvSpPr>
                <a:spLocks/>
              </p:cNvSpPr>
              <p:nvPr/>
            </p:nvSpPr>
            <p:spPr bwMode="auto">
              <a:xfrm>
                <a:off x="2544952" y="838983"/>
                <a:ext cx="615883" cy="322192"/>
              </a:xfrm>
              <a:custGeom>
                <a:avLst/>
                <a:gdLst>
                  <a:gd name="T0" fmla="*/ 201 w 252"/>
                  <a:gd name="T1" fmla="*/ 10 h 132"/>
                  <a:gd name="T2" fmla="*/ 229 w 252"/>
                  <a:gd name="T3" fmla="*/ 6 h 132"/>
                  <a:gd name="T4" fmla="*/ 252 w 252"/>
                  <a:gd name="T5" fmla="*/ 18 h 132"/>
                  <a:gd name="T6" fmla="*/ 204 w 252"/>
                  <a:gd name="T7" fmla="*/ 33 h 132"/>
                  <a:gd name="T8" fmla="*/ 193 w 252"/>
                  <a:gd name="T9" fmla="*/ 48 h 132"/>
                  <a:gd name="T10" fmla="*/ 151 w 252"/>
                  <a:gd name="T11" fmla="*/ 71 h 132"/>
                  <a:gd name="T12" fmla="*/ 141 w 252"/>
                  <a:gd name="T13" fmla="*/ 77 h 132"/>
                  <a:gd name="T14" fmla="*/ 141 w 252"/>
                  <a:gd name="T15" fmla="*/ 89 h 132"/>
                  <a:gd name="T16" fmla="*/ 114 w 252"/>
                  <a:gd name="T17" fmla="*/ 102 h 132"/>
                  <a:gd name="T18" fmla="*/ 104 w 252"/>
                  <a:gd name="T19" fmla="*/ 120 h 132"/>
                  <a:gd name="T20" fmla="*/ 115 w 252"/>
                  <a:gd name="T21" fmla="*/ 122 h 132"/>
                  <a:gd name="T22" fmla="*/ 83 w 252"/>
                  <a:gd name="T23" fmla="*/ 128 h 132"/>
                  <a:gd name="T24" fmla="*/ 53 w 252"/>
                  <a:gd name="T25" fmla="*/ 131 h 132"/>
                  <a:gd name="T26" fmla="*/ 22 w 252"/>
                  <a:gd name="T27" fmla="*/ 128 h 132"/>
                  <a:gd name="T28" fmla="*/ 40 w 252"/>
                  <a:gd name="T29" fmla="*/ 114 h 132"/>
                  <a:gd name="T30" fmla="*/ 38 w 252"/>
                  <a:gd name="T31" fmla="*/ 103 h 132"/>
                  <a:gd name="T32" fmla="*/ 61 w 252"/>
                  <a:gd name="T33" fmla="*/ 111 h 132"/>
                  <a:gd name="T34" fmla="*/ 44 w 252"/>
                  <a:gd name="T35" fmla="*/ 96 h 132"/>
                  <a:gd name="T36" fmla="*/ 36 w 252"/>
                  <a:gd name="T37" fmla="*/ 98 h 132"/>
                  <a:gd name="T38" fmla="*/ 45 w 252"/>
                  <a:gd name="T39" fmla="*/ 85 h 132"/>
                  <a:gd name="T40" fmla="*/ 41 w 252"/>
                  <a:gd name="T41" fmla="*/ 63 h 132"/>
                  <a:gd name="T42" fmla="*/ 44 w 252"/>
                  <a:gd name="T43" fmla="*/ 58 h 132"/>
                  <a:gd name="T44" fmla="*/ 64 w 252"/>
                  <a:gd name="T45" fmla="*/ 58 h 132"/>
                  <a:gd name="T46" fmla="*/ 71 w 252"/>
                  <a:gd name="T47" fmla="*/ 59 h 132"/>
                  <a:gd name="T48" fmla="*/ 87 w 252"/>
                  <a:gd name="T49" fmla="*/ 56 h 132"/>
                  <a:gd name="T50" fmla="*/ 97 w 252"/>
                  <a:gd name="T51" fmla="*/ 48 h 132"/>
                  <a:gd name="T52" fmla="*/ 65 w 252"/>
                  <a:gd name="T53" fmla="*/ 52 h 132"/>
                  <a:gd name="T54" fmla="*/ 48 w 252"/>
                  <a:gd name="T55" fmla="*/ 50 h 132"/>
                  <a:gd name="T56" fmla="*/ 38 w 252"/>
                  <a:gd name="T57" fmla="*/ 52 h 132"/>
                  <a:gd name="T58" fmla="*/ 30 w 252"/>
                  <a:gd name="T59" fmla="*/ 43 h 132"/>
                  <a:gd name="T60" fmla="*/ 34 w 252"/>
                  <a:gd name="T61" fmla="*/ 34 h 132"/>
                  <a:gd name="T62" fmla="*/ 17 w 252"/>
                  <a:gd name="T63" fmla="*/ 39 h 132"/>
                  <a:gd name="T64" fmla="*/ 20 w 252"/>
                  <a:gd name="T65" fmla="*/ 32 h 132"/>
                  <a:gd name="T66" fmla="*/ 7 w 252"/>
                  <a:gd name="T67" fmla="*/ 34 h 132"/>
                  <a:gd name="T68" fmla="*/ 29 w 252"/>
                  <a:gd name="T69" fmla="*/ 23 h 132"/>
                  <a:gd name="T70" fmla="*/ 38 w 252"/>
                  <a:gd name="T71" fmla="*/ 21 h 132"/>
                  <a:gd name="T72" fmla="*/ 68 w 252"/>
                  <a:gd name="T73" fmla="*/ 21 h 132"/>
                  <a:gd name="T74" fmla="*/ 89 w 252"/>
                  <a:gd name="T75" fmla="*/ 7 h 132"/>
                  <a:gd name="T76" fmla="*/ 128 w 252"/>
                  <a:gd name="T77" fmla="*/ 4 h 132"/>
                  <a:gd name="T78" fmla="*/ 143 w 252"/>
                  <a:gd name="T79" fmla="*/ 5 h 132"/>
                  <a:gd name="T80" fmla="*/ 160 w 252"/>
                  <a:gd name="T81" fmla="*/ 2 h 132"/>
                  <a:gd name="T82" fmla="*/ 206 w 252"/>
                  <a:gd name="T83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2" h="132">
                    <a:moveTo>
                      <a:pt x="206" y="7"/>
                    </a:moveTo>
                    <a:cubicBezTo>
                      <a:pt x="204" y="9"/>
                      <a:pt x="203" y="10"/>
                      <a:pt x="201" y="10"/>
                    </a:cubicBezTo>
                    <a:cubicBezTo>
                      <a:pt x="223" y="4"/>
                      <a:pt x="223" y="4"/>
                      <a:pt x="223" y="4"/>
                    </a:cubicBezTo>
                    <a:cubicBezTo>
                      <a:pt x="225" y="5"/>
                      <a:pt x="227" y="5"/>
                      <a:pt x="229" y="6"/>
                    </a:cubicBezTo>
                    <a:cubicBezTo>
                      <a:pt x="232" y="7"/>
                      <a:pt x="232" y="9"/>
                      <a:pt x="234" y="11"/>
                    </a:cubicBezTo>
                    <a:cubicBezTo>
                      <a:pt x="237" y="14"/>
                      <a:pt x="252" y="13"/>
                      <a:pt x="252" y="18"/>
                    </a:cubicBezTo>
                    <a:cubicBezTo>
                      <a:pt x="252" y="22"/>
                      <a:pt x="247" y="21"/>
                      <a:pt x="245" y="22"/>
                    </a:cubicBezTo>
                    <a:cubicBezTo>
                      <a:pt x="234" y="31"/>
                      <a:pt x="219" y="26"/>
                      <a:pt x="204" y="33"/>
                    </a:cubicBezTo>
                    <a:cubicBezTo>
                      <a:pt x="207" y="36"/>
                      <a:pt x="219" y="34"/>
                      <a:pt x="226" y="34"/>
                    </a:cubicBezTo>
                    <a:cubicBezTo>
                      <a:pt x="219" y="41"/>
                      <a:pt x="203" y="45"/>
                      <a:pt x="193" y="48"/>
                    </a:cubicBezTo>
                    <a:cubicBezTo>
                      <a:pt x="181" y="52"/>
                      <a:pt x="175" y="63"/>
                      <a:pt x="166" y="70"/>
                    </a:cubicBezTo>
                    <a:cubicBezTo>
                      <a:pt x="162" y="73"/>
                      <a:pt x="156" y="69"/>
                      <a:pt x="151" y="71"/>
                    </a:cubicBezTo>
                    <a:cubicBezTo>
                      <a:pt x="145" y="73"/>
                      <a:pt x="138" y="73"/>
                      <a:pt x="133" y="77"/>
                    </a:cubicBezTo>
                    <a:cubicBezTo>
                      <a:pt x="141" y="77"/>
                      <a:pt x="141" y="77"/>
                      <a:pt x="141" y="77"/>
                    </a:cubicBezTo>
                    <a:cubicBezTo>
                      <a:pt x="142" y="83"/>
                      <a:pt x="138" y="83"/>
                      <a:pt x="133" y="82"/>
                    </a:cubicBezTo>
                    <a:cubicBezTo>
                      <a:pt x="136" y="84"/>
                      <a:pt x="139" y="85"/>
                      <a:pt x="141" y="89"/>
                    </a:cubicBezTo>
                    <a:cubicBezTo>
                      <a:pt x="135" y="92"/>
                      <a:pt x="133" y="99"/>
                      <a:pt x="128" y="102"/>
                    </a:cubicBezTo>
                    <a:cubicBezTo>
                      <a:pt x="116" y="102"/>
                      <a:pt x="116" y="102"/>
                      <a:pt x="114" y="102"/>
                    </a:cubicBezTo>
                    <a:cubicBezTo>
                      <a:pt x="114" y="104"/>
                      <a:pt x="116" y="105"/>
                      <a:pt x="116" y="106"/>
                    </a:cubicBezTo>
                    <a:cubicBezTo>
                      <a:pt x="116" y="116"/>
                      <a:pt x="104" y="110"/>
                      <a:pt x="104" y="120"/>
                    </a:cubicBezTo>
                    <a:cubicBezTo>
                      <a:pt x="108" y="120"/>
                      <a:pt x="109" y="120"/>
                      <a:pt x="111" y="120"/>
                    </a:cubicBezTo>
                    <a:cubicBezTo>
                      <a:pt x="112" y="120"/>
                      <a:pt x="115" y="120"/>
                      <a:pt x="115" y="122"/>
                    </a:cubicBezTo>
                    <a:cubicBezTo>
                      <a:pt x="115" y="127"/>
                      <a:pt x="99" y="132"/>
                      <a:pt x="92" y="132"/>
                    </a:cubicBezTo>
                    <a:cubicBezTo>
                      <a:pt x="86" y="132"/>
                      <a:pt x="89" y="128"/>
                      <a:pt x="83" y="128"/>
                    </a:cubicBezTo>
                    <a:cubicBezTo>
                      <a:pt x="75" y="128"/>
                      <a:pt x="68" y="128"/>
                      <a:pt x="61" y="128"/>
                    </a:cubicBezTo>
                    <a:cubicBezTo>
                      <a:pt x="59" y="128"/>
                      <a:pt x="57" y="131"/>
                      <a:pt x="53" y="131"/>
                    </a:cubicBezTo>
                    <a:cubicBezTo>
                      <a:pt x="43" y="131"/>
                      <a:pt x="35" y="128"/>
                      <a:pt x="25" y="125"/>
                    </a:cubicBezTo>
                    <a:cubicBezTo>
                      <a:pt x="25" y="127"/>
                      <a:pt x="23" y="128"/>
                      <a:pt x="22" y="128"/>
                    </a:cubicBezTo>
                    <a:cubicBezTo>
                      <a:pt x="20" y="128"/>
                      <a:pt x="19" y="127"/>
                      <a:pt x="19" y="126"/>
                    </a:cubicBezTo>
                    <a:cubicBezTo>
                      <a:pt x="19" y="114"/>
                      <a:pt x="34" y="118"/>
                      <a:pt x="40" y="114"/>
                    </a:cubicBezTo>
                    <a:cubicBezTo>
                      <a:pt x="37" y="112"/>
                      <a:pt x="31" y="111"/>
                      <a:pt x="31" y="106"/>
                    </a:cubicBezTo>
                    <a:cubicBezTo>
                      <a:pt x="31" y="102"/>
                      <a:pt x="35" y="103"/>
                      <a:pt x="38" y="103"/>
                    </a:cubicBezTo>
                    <a:cubicBezTo>
                      <a:pt x="47" y="103"/>
                      <a:pt x="50" y="108"/>
                      <a:pt x="56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57" y="107"/>
                      <a:pt x="48" y="103"/>
                      <a:pt x="48" y="96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2" y="97"/>
                      <a:pt x="42" y="97"/>
                      <a:pt x="41" y="98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9" y="90"/>
                      <a:pt x="41" y="87"/>
                      <a:pt x="45" y="85"/>
                    </a:cubicBezTo>
                    <a:cubicBezTo>
                      <a:pt x="52" y="83"/>
                      <a:pt x="61" y="86"/>
                      <a:pt x="61" y="78"/>
                    </a:cubicBezTo>
                    <a:cubicBezTo>
                      <a:pt x="61" y="69"/>
                      <a:pt x="41" y="69"/>
                      <a:pt x="41" y="63"/>
                    </a:cubicBezTo>
                    <a:cubicBezTo>
                      <a:pt x="41" y="61"/>
                      <a:pt x="46" y="61"/>
                      <a:pt x="48" y="61"/>
                    </a:cubicBezTo>
                    <a:cubicBezTo>
                      <a:pt x="45" y="61"/>
                      <a:pt x="45" y="60"/>
                      <a:pt x="44" y="58"/>
                    </a:cubicBezTo>
                    <a:cubicBezTo>
                      <a:pt x="46" y="57"/>
                      <a:pt x="47" y="58"/>
                      <a:pt x="48" y="58"/>
                    </a:cubicBezTo>
                    <a:cubicBezTo>
                      <a:pt x="52" y="58"/>
                      <a:pt x="58" y="56"/>
                      <a:pt x="64" y="58"/>
                    </a:cubicBezTo>
                    <a:cubicBezTo>
                      <a:pt x="71" y="61"/>
                      <a:pt x="73" y="69"/>
                      <a:pt x="81" y="68"/>
                    </a:cubicBezTo>
                    <a:cubicBezTo>
                      <a:pt x="80" y="67"/>
                      <a:pt x="71" y="61"/>
                      <a:pt x="71" y="59"/>
                    </a:cubicBezTo>
                    <a:cubicBezTo>
                      <a:pt x="71" y="58"/>
                      <a:pt x="72" y="57"/>
                      <a:pt x="73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3" y="54"/>
                      <a:pt x="97" y="52"/>
                      <a:pt x="101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1" y="53"/>
                      <a:pt x="84" y="55"/>
                      <a:pt x="75" y="55"/>
                    </a:cubicBezTo>
                    <a:cubicBezTo>
                      <a:pt x="70" y="55"/>
                      <a:pt x="68" y="52"/>
                      <a:pt x="65" y="52"/>
                    </a:cubicBezTo>
                    <a:cubicBezTo>
                      <a:pt x="63" y="52"/>
                      <a:pt x="62" y="55"/>
                      <a:pt x="59" y="55"/>
                    </a:cubicBezTo>
                    <a:cubicBezTo>
                      <a:pt x="54" y="55"/>
                      <a:pt x="46" y="53"/>
                      <a:pt x="48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2" y="51"/>
                      <a:pt x="40" y="52"/>
                      <a:pt x="38" y="52"/>
                    </a:cubicBezTo>
                    <a:cubicBezTo>
                      <a:pt x="32" y="52"/>
                      <a:pt x="24" y="49"/>
                      <a:pt x="22" y="46"/>
                    </a:cubicBezTo>
                    <a:cubicBezTo>
                      <a:pt x="24" y="45"/>
                      <a:pt x="26" y="44"/>
                      <a:pt x="30" y="43"/>
                    </a:cubicBezTo>
                    <a:cubicBezTo>
                      <a:pt x="24" y="43"/>
                      <a:pt x="19" y="43"/>
                      <a:pt x="16" y="43"/>
                    </a:cubicBezTo>
                    <a:cubicBezTo>
                      <a:pt x="19" y="36"/>
                      <a:pt x="27" y="37"/>
                      <a:pt x="34" y="34"/>
                    </a:cubicBezTo>
                    <a:cubicBezTo>
                      <a:pt x="31" y="34"/>
                      <a:pt x="31" y="34"/>
                      <a:pt x="28" y="34"/>
                    </a:cubicBezTo>
                    <a:cubicBezTo>
                      <a:pt x="23" y="34"/>
                      <a:pt x="22" y="39"/>
                      <a:pt x="17" y="39"/>
                    </a:cubicBezTo>
                    <a:cubicBezTo>
                      <a:pt x="15" y="39"/>
                      <a:pt x="12" y="37"/>
                      <a:pt x="12" y="37"/>
                    </a:cubicBezTo>
                    <a:cubicBezTo>
                      <a:pt x="15" y="34"/>
                      <a:pt x="16" y="33"/>
                      <a:pt x="20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9" y="32"/>
                      <a:pt x="8" y="33"/>
                      <a:pt x="7" y="34"/>
                    </a:cubicBezTo>
                    <a:cubicBezTo>
                      <a:pt x="6" y="34"/>
                      <a:pt x="2" y="34"/>
                      <a:pt x="0" y="34"/>
                    </a:cubicBezTo>
                    <a:cubicBezTo>
                      <a:pt x="2" y="27"/>
                      <a:pt x="21" y="23"/>
                      <a:pt x="29" y="23"/>
                    </a:cubicBezTo>
                    <a:cubicBezTo>
                      <a:pt x="33" y="23"/>
                      <a:pt x="35" y="23"/>
                      <a:pt x="35" y="23"/>
                    </a:cubicBezTo>
                    <a:cubicBezTo>
                      <a:pt x="37" y="23"/>
                      <a:pt x="38" y="22"/>
                      <a:pt x="38" y="21"/>
                    </a:cubicBezTo>
                    <a:cubicBezTo>
                      <a:pt x="47" y="21"/>
                      <a:pt x="43" y="15"/>
                      <a:pt x="49" y="15"/>
                    </a:cubicBezTo>
                    <a:cubicBezTo>
                      <a:pt x="55" y="15"/>
                      <a:pt x="66" y="20"/>
                      <a:pt x="68" y="21"/>
                    </a:cubicBezTo>
                    <a:cubicBezTo>
                      <a:pt x="71" y="14"/>
                      <a:pt x="75" y="8"/>
                      <a:pt x="83" y="8"/>
                    </a:cubicBezTo>
                    <a:cubicBezTo>
                      <a:pt x="88" y="8"/>
                      <a:pt x="85" y="11"/>
                      <a:pt x="89" y="7"/>
                    </a:cubicBezTo>
                    <a:cubicBezTo>
                      <a:pt x="90" y="5"/>
                      <a:pt x="92" y="4"/>
                      <a:pt x="95" y="4"/>
                    </a:cubicBezTo>
                    <a:cubicBezTo>
                      <a:pt x="110" y="4"/>
                      <a:pt x="113" y="4"/>
                      <a:pt x="128" y="4"/>
                    </a:cubicBezTo>
                    <a:cubicBezTo>
                      <a:pt x="129" y="3"/>
                      <a:pt x="130" y="2"/>
                      <a:pt x="132" y="2"/>
                    </a:cubicBezTo>
                    <a:cubicBezTo>
                      <a:pt x="137" y="2"/>
                      <a:pt x="138" y="5"/>
                      <a:pt x="143" y="5"/>
                    </a:cubicBezTo>
                    <a:cubicBezTo>
                      <a:pt x="147" y="5"/>
                      <a:pt x="148" y="0"/>
                      <a:pt x="152" y="0"/>
                    </a:cubicBezTo>
                    <a:cubicBezTo>
                      <a:pt x="156" y="0"/>
                      <a:pt x="158" y="2"/>
                      <a:pt x="160" y="2"/>
                    </a:cubicBezTo>
                    <a:cubicBezTo>
                      <a:pt x="164" y="2"/>
                      <a:pt x="165" y="2"/>
                      <a:pt x="168" y="2"/>
                    </a:cubicBezTo>
                    <a:cubicBezTo>
                      <a:pt x="175" y="2"/>
                      <a:pt x="200" y="1"/>
                      <a:pt x="206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40"/>
              <p:cNvSpPr>
                <a:spLocks/>
              </p:cNvSpPr>
              <p:nvPr/>
            </p:nvSpPr>
            <p:spPr bwMode="auto">
              <a:xfrm>
                <a:off x="2930344" y="809242"/>
                <a:ext cx="1203265" cy="915770"/>
              </a:xfrm>
              <a:custGeom>
                <a:avLst/>
                <a:gdLst>
                  <a:gd name="T0" fmla="*/ 183 w 492"/>
                  <a:gd name="T1" fmla="*/ 242 h 374"/>
                  <a:gd name="T2" fmla="*/ 174 w 492"/>
                  <a:gd name="T3" fmla="*/ 234 h 374"/>
                  <a:gd name="T4" fmla="*/ 149 w 492"/>
                  <a:gd name="T5" fmla="*/ 218 h 374"/>
                  <a:gd name="T6" fmla="*/ 140 w 492"/>
                  <a:gd name="T7" fmla="*/ 196 h 374"/>
                  <a:gd name="T8" fmla="*/ 71 w 492"/>
                  <a:gd name="T9" fmla="*/ 142 h 374"/>
                  <a:gd name="T10" fmla="*/ 48 w 492"/>
                  <a:gd name="T11" fmla="*/ 145 h 374"/>
                  <a:gd name="T12" fmla="*/ 28 w 492"/>
                  <a:gd name="T13" fmla="*/ 141 h 374"/>
                  <a:gd name="T14" fmla="*/ 12 w 492"/>
                  <a:gd name="T15" fmla="*/ 131 h 374"/>
                  <a:gd name="T16" fmla="*/ 33 w 492"/>
                  <a:gd name="T17" fmla="*/ 123 h 374"/>
                  <a:gd name="T18" fmla="*/ 42 w 492"/>
                  <a:gd name="T19" fmla="*/ 117 h 374"/>
                  <a:gd name="T20" fmla="*/ 0 w 492"/>
                  <a:gd name="T21" fmla="*/ 108 h 374"/>
                  <a:gd name="T22" fmla="*/ 55 w 492"/>
                  <a:gd name="T23" fmla="*/ 91 h 374"/>
                  <a:gd name="T24" fmla="*/ 47 w 492"/>
                  <a:gd name="T25" fmla="*/ 66 h 374"/>
                  <a:gd name="T26" fmla="*/ 94 w 492"/>
                  <a:gd name="T27" fmla="*/ 38 h 374"/>
                  <a:gd name="T28" fmla="*/ 154 w 492"/>
                  <a:gd name="T29" fmla="*/ 36 h 374"/>
                  <a:gd name="T30" fmla="*/ 170 w 492"/>
                  <a:gd name="T31" fmla="*/ 34 h 374"/>
                  <a:gd name="T32" fmla="*/ 179 w 492"/>
                  <a:gd name="T33" fmla="*/ 24 h 374"/>
                  <a:gd name="T34" fmla="*/ 201 w 492"/>
                  <a:gd name="T35" fmla="*/ 23 h 374"/>
                  <a:gd name="T36" fmla="*/ 231 w 492"/>
                  <a:gd name="T37" fmla="*/ 9 h 374"/>
                  <a:gd name="T38" fmla="*/ 255 w 492"/>
                  <a:gd name="T39" fmla="*/ 8 h 374"/>
                  <a:gd name="T40" fmla="*/ 348 w 492"/>
                  <a:gd name="T41" fmla="*/ 0 h 374"/>
                  <a:gd name="T42" fmla="*/ 387 w 492"/>
                  <a:gd name="T43" fmla="*/ 31 h 374"/>
                  <a:gd name="T44" fmla="*/ 371 w 492"/>
                  <a:gd name="T45" fmla="*/ 49 h 374"/>
                  <a:gd name="T46" fmla="*/ 393 w 492"/>
                  <a:gd name="T47" fmla="*/ 66 h 374"/>
                  <a:gd name="T48" fmla="*/ 445 w 492"/>
                  <a:gd name="T49" fmla="*/ 42 h 374"/>
                  <a:gd name="T50" fmla="*/ 475 w 492"/>
                  <a:gd name="T51" fmla="*/ 33 h 374"/>
                  <a:gd name="T52" fmla="*/ 457 w 492"/>
                  <a:gd name="T53" fmla="*/ 61 h 374"/>
                  <a:gd name="T54" fmla="*/ 450 w 492"/>
                  <a:gd name="T55" fmla="*/ 74 h 374"/>
                  <a:gd name="T56" fmla="*/ 426 w 492"/>
                  <a:gd name="T57" fmla="*/ 97 h 374"/>
                  <a:gd name="T58" fmla="*/ 441 w 492"/>
                  <a:gd name="T59" fmla="*/ 115 h 374"/>
                  <a:gd name="T60" fmla="*/ 428 w 492"/>
                  <a:gd name="T61" fmla="*/ 131 h 374"/>
                  <a:gd name="T62" fmla="*/ 436 w 492"/>
                  <a:gd name="T63" fmla="*/ 153 h 374"/>
                  <a:gd name="T64" fmla="*/ 438 w 492"/>
                  <a:gd name="T65" fmla="*/ 169 h 374"/>
                  <a:gd name="T66" fmla="*/ 412 w 492"/>
                  <a:gd name="T67" fmla="*/ 192 h 374"/>
                  <a:gd name="T68" fmla="*/ 415 w 492"/>
                  <a:gd name="T69" fmla="*/ 198 h 374"/>
                  <a:gd name="T70" fmla="*/ 391 w 492"/>
                  <a:gd name="T71" fmla="*/ 193 h 374"/>
                  <a:gd name="T72" fmla="*/ 412 w 492"/>
                  <a:gd name="T73" fmla="*/ 232 h 374"/>
                  <a:gd name="T74" fmla="*/ 388 w 492"/>
                  <a:gd name="T75" fmla="*/ 225 h 374"/>
                  <a:gd name="T76" fmla="*/ 401 w 492"/>
                  <a:gd name="T77" fmla="*/ 244 h 374"/>
                  <a:gd name="T78" fmla="*/ 338 w 492"/>
                  <a:gd name="T79" fmla="*/ 265 h 374"/>
                  <a:gd name="T80" fmla="*/ 315 w 492"/>
                  <a:gd name="T81" fmla="*/ 289 h 374"/>
                  <a:gd name="T82" fmla="*/ 289 w 492"/>
                  <a:gd name="T83" fmla="*/ 292 h 374"/>
                  <a:gd name="T84" fmla="*/ 262 w 492"/>
                  <a:gd name="T85" fmla="*/ 315 h 374"/>
                  <a:gd name="T86" fmla="*/ 250 w 492"/>
                  <a:gd name="T87" fmla="*/ 340 h 374"/>
                  <a:gd name="T88" fmla="*/ 236 w 492"/>
                  <a:gd name="T89" fmla="*/ 371 h 374"/>
                  <a:gd name="T90" fmla="*/ 204 w 492"/>
                  <a:gd name="T91" fmla="*/ 364 h 374"/>
                  <a:gd name="T92" fmla="*/ 176 w 492"/>
                  <a:gd name="T93" fmla="*/ 324 h 374"/>
                  <a:gd name="T94" fmla="*/ 167 w 492"/>
                  <a:gd name="T95" fmla="*/ 308 h 374"/>
                  <a:gd name="T96" fmla="*/ 154 w 492"/>
                  <a:gd name="T97" fmla="*/ 285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2" h="374">
                    <a:moveTo>
                      <a:pt x="166" y="262"/>
                    </a:moveTo>
                    <a:cubicBezTo>
                      <a:pt x="170" y="260"/>
                      <a:pt x="170" y="260"/>
                      <a:pt x="174" y="261"/>
                    </a:cubicBezTo>
                    <a:cubicBezTo>
                      <a:pt x="176" y="253"/>
                      <a:pt x="180" y="250"/>
                      <a:pt x="183" y="242"/>
                    </a:cubicBezTo>
                    <a:cubicBezTo>
                      <a:pt x="174" y="239"/>
                      <a:pt x="153" y="238"/>
                      <a:pt x="152" y="229"/>
                    </a:cubicBezTo>
                    <a:cubicBezTo>
                      <a:pt x="154" y="228"/>
                      <a:pt x="154" y="229"/>
                      <a:pt x="157" y="229"/>
                    </a:cubicBezTo>
                    <a:cubicBezTo>
                      <a:pt x="163" y="229"/>
                      <a:pt x="167" y="234"/>
                      <a:pt x="174" y="234"/>
                    </a:cubicBezTo>
                    <a:cubicBezTo>
                      <a:pt x="177" y="234"/>
                      <a:pt x="177" y="231"/>
                      <a:pt x="177" y="229"/>
                    </a:cubicBezTo>
                    <a:cubicBezTo>
                      <a:pt x="168" y="227"/>
                      <a:pt x="165" y="213"/>
                      <a:pt x="156" y="213"/>
                    </a:cubicBezTo>
                    <a:cubicBezTo>
                      <a:pt x="153" y="213"/>
                      <a:pt x="152" y="218"/>
                      <a:pt x="149" y="218"/>
                    </a:cubicBezTo>
                    <a:cubicBezTo>
                      <a:pt x="144" y="218"/>
                      <a:pt x="141" y="217"/>
                      <a:pt x="141" y="213"/>
                    </a:cubicBezTo>
                    <a:cubicBezTo>
                      <a:pt x="141" y="207"/>
                      <a:pt x="147" y="207"/>
                      <a:pt x="147" y="201"/>
                    </a:cubicBezTo>
                    <a:cubicBezTo>
                      <a:pt x="147" y="196"/>
                      <a:pt x="143" y="196"/>
                      <a:pt x="140" y="196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32" y="167"/>
                      <a:pt x="112" y="142"/>
                      <a:pt x="80" y="142"/>
                    </a:cubicBezTo>
                    <a:cubicBezTo>
                      <a:pt x="75" y="142"/>
                      <a:pt x="74" y="142"/>
                      <a:pt x="71" y="142"/>
                    </a:cubicBezTo>
                    <a:cubicBezTo>
                      <a:pt x="67" y="142"/>
                      <a:pt x="66" y="146"/>
                      <a:pt x="62" y="146"/>
                    </a:cubicBezTo>
                    <a:cubicBezTo>
                      <a:pt x="59" y="146"/>
                      <a:pt x="57" y="143"/>
                      <a:pt x="53" y="143"/>
                    </a:cubicBezTo>
                    <a:cubicBezTo>
                      <a:pt x="50" y="143"/>
                      <a:pt x="49" y="144"/>
                      <a:pt x="48" y="145"/>
                    </a:cubicBezTo>
                    <a:cubicBezTo>
                      <a:pt x="49" y="145"/>
                      <a:pt x="50" y="147"/>
                      <a:pt x="51" y="147"/>
                    </a:cubicBezTo>
                    <a:cubicBezTo>
                      <a:pt x="49" y="149"/>
                      <a:pt x="49" y="148"/>
                      <a:pt x="47" y="148"/>
                    </a:cubicBezTo>
                    <a:cubicBezTo>
                      <a:pt x="41" y="148"/>
                      <a:pt x="32" y="145"/>
                      <a:pt x="28" y="141"/>
                    </a:cubicBezTo>
                    <a:cubicBezTo>
                      <a:pt x="31" y="139"/>
                      <a:pt x="33" y="139"/>
                      <a:pt x="34" y="136"/>
                    </a:cubicBezTo>
                    <a:cubicBezTo>
                      <a:pt x="29" y="134"/>
                      <a:pt x="26" y="131"/>
                      <a:pt x="22" y="131"/>
                    </a:cubicBezTo>
                    <a:cubicBezTo>
                      <a:pt x="16" y="131"/>
                      <a:pt x="18" y="133"/>
                      <a:pt x="12" y="131"/>
                    </a:cubicBezTo>
                    <a:cubicBezTo>
                      <a:pt x="13" y="127"/>
                      <a:pt x="19" y="126"/>
                      <a:pt x="21" y="126"/>
                    </a:cubicBezTo>
                    <a:cubicBezTo>
                      <a:pt x="24" y="126"/>
                      <a:pt x="26" y="126"/>
                      <a:pt x="28" y="126"/>
                    </a:cubicBezTo>
                    <a:cubicBezTo>
                      <a:pt x="31" y="126"/>
                      <a:pt x="32" y="125"/>
                      <a:pt x="33" y="123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53" y="121"/>
                      <a:pt x="53" y="120"/>
                      <a:pt x="53" y="117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1" y="118"/>
                      <a:pt x="40" y="120"/>
                      <a:pt x="39" y="120"/>
                    </a:cubicBezTo>
                    <a:cubicBezTo>
                      <a:pt x="34" y="120"/>
                      <a:pt x="33" y="120"/>
                      <a:pt x="29" y="120"/>
                    </a:cubicBezTo>
                    <a:cubicBezTo>
                      <a:pt x="28" y="120"/>
                      <a:pt x="0" y="112"/>
                      <a:pt x="0" y="108"/>
                    </a:cubicBezTo>
                    <a:cubicBezTo>
                      <a:pt x="0" y="99"/>
                      <a:pt x="10" y="102"/>
                      <a:pt x="17" y="100"/>
                    </a:cubicBezTo>
                    <a:cubicBezTo>
                      <a:pt x="22" y="98"/>
                      <a:pt x="25" y="95"/>
                      <a:pt x="30" y="93"/>
                    </a:cubicBezTo>
                    <a:cubicBezTo>
                      <a:pt x="38" y="91"/>
                      <a:pt x="49" y="95"/>
                      <a:pt x="55" y="91"/>
                    </a:cubicBezTo>
                    <a:cubicBezTo>
                      <a:pt x="59" y="88"/>
                      <a:pt x="63" y="83"/>
                      <a:pt x="63" y="76"/>
                    </a:cubicBezTo>
                    <a:cubicBezTo>
                      <a:pt x="57" y="75"/>
                      <a:pt x="41" y="76"/>
                      <a:pt x="41" y="70"/>
                    </a:cubicBezTo>
                    <a:cubicBezTo>
                      <a:pt x="41" y="68"/>
                      <a:pt x="45" y="66"/>
                      <a:pt x="47" y="66"/>
                    </a:cubicBezTo>
                    <a:cubicBezTo>
                      <a:pt x="57" y="63"/>
                      <a:pt x="69" y="56"/>
                      <a:pt x="75" y="50"/>
                    </a:cubicBezTo>
                    <a:cubicBezTo>
                      <a:pt x="78" y="52"/>
                      <a:pt x="80" y="52"/>
                      <a:pt x="83" y="52"/>
                    </a:cubicBezTo>
                    <a:cubicBezTo>
                      <a:pt x="93" y="52"/>
                      <a:pt x="85" y="39"/>
                      <a:pt x="94" y="38"/>
                    </a:cubicBezTo>
                    <a:cubicBezTo>
                      <a:pt x="106" y="37"/>
                      <a:pt x="110" y="34"/>
                      <a:pt x="121" y="34"/>
                    </a:cubicBezTo>
                    <a:cubicBezTo>
                      <a:pt x="129" y="32"/>
                      <a:pt x="135" y="27"/>
                      <a:pt x="142" y="27"/>
                    </a:cubicBezTo>
                    <a:cubicBezTo>
                      <a:pt x="148" y="27"/>
                      <a:pt x="149" y="36"/>
                      <a:pt x="154" y="36"/>
                    </a:cubicBezTo>
                    <a:cubicBezTo>
                      <a:pt x="154" y="34"/>
                      <a:pt x="153" y="32"/>
                      <a:pt x="153" y="30"/>
                    </a:cubicBezTo>
                    <a:cubicBezTo>
                      <a:pt x="156" y="27"/>
                      <a:pt x="156" y="27"/>
                      <a:pt x="156" y="27"/>
                    </a:cubicBezTo>
                    <a:cubicBezTo>
                      <a:pt x="159" y="33"/>
                      <a:pt x="164" y="32"/>
                      <a:pt x="170" y="34"/>
                    </a:cubicBezTo>
                    <a:cubicBezTo>
                      <a:pt x="171" y="34"/>
                      <a:pt x="174" y="34"/>
                      <a:pt x="174" y="34"/>
                    </a:cubicBezTo>
                    <a:cubicBezTo>
                      <a:pt x="173" y="32"/>
                      <a:pt x="172" y="30"/>
                      <a:pt x="172" y="28"/>
                    </a:cubicBezTo>
                    <a:cubicBezTo>
                      <a:pt x="172" y="25"/>
                      <a:pt x="176" y="24"/>
                      <a:pt x="179" y="24"/>
                    </a:cubicBezTo>
                    <a:cubicBezTo>
                      <a:pt x="191" y="24"/>
                      <a:pt x="197" y="31"/>
                      <a:pt x="205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3" y="32"/>
                      <a:pt x="201" y="28"/>
                      <a:pt x="201" y="23"/>
                    </a:cubicBezTo>
                    <a:cubicBezTo>
                      <a:pt x="201" y="19"/>
                      <a:pt x="210" y="20"/>
                      <a:pt x="213" y="19"/>
                    </a:cubicBezTo>
                    <a:cubicBezTo>
                      <a:pt x="211" y="17"/>
                      <a:pt x="208" y="17"/>
                      <a:pt x="207" y="15"/>
                    </a:cubicBezTo>
                    <a:cubicBezTo>
                      <a:pt x="215" y="11"/>
                      <a:pt x="222" y="9"/>
                      <a:pt x="231" y="9"/>
                    </a:cubicBezTo>
                    <a:cubicBezTo>
                      <a:pt x="238" y="9"/>
                      <a:pt x="243" y="9"/>
                      <a:pt x="249" y="11"/>
                    </a:cubicBezTo>
                    <a:cubicBezTo>
                      <a:pt x="255" y="11"/>
                      <a:pt x="255" y="11"/>
                      <a:pt x="255" y="11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9" y="7"/>
                      <a:pt x="262" y="8"/>
                      <a:pt x="266" y="8"/>
                    </a:cubicBezTo>
                    <a:cubicBezTo>
                      <a:pt x="280" y="8"/>
                      <a:pt x="291" y="0"/>
                      <a:pt x="306" y="0"/>
                    </a:cubicBezTo>
                    <a:cubicBezTo>
                      <a:pt x="322" y="0"/>
                      <a:pt x="333" y="0"/>
                      <a:pt x="348" y="0"/>
                    </a:cubicBezTo>
                    <a:cubicBezTo>
                      <a:pt x="364" y="0"/>
                      <a:pt x="377" y="11"/>
                      <a:pt x="391" y="17"/>
                    </a:cubicBezTo>
                    <a:cubicBezTo>
                      <a:pt x="398" y="20"/>
                      <a:pt x="408" y="18"/>
                      <a:pt x="416" y="19"/>
                    </a:cubicBezTo>
                    <a:cubicBezTo>
                      <a:pt x="414" y="29"/>
                      <a:pt x="395" y="28"/>
                      <a:pt x="387" y="31"/>
                    </a:cubicBezTo>
                    <a:cubicBezTo>
                      <a:pt x="324" y="34"/>
                      <a:pt x="324" y="34"/>
                      <a:pt x="324" y="34"/>
                    </a:cubicBezTo>
                    <a:cubicBezTo>
                      <a:pt x="329" y="38"/>
                      <a:pt x="377" y="32"/>
                      <a:pt x="382" y="34"/>
                    </a:cubicBezTo>
                    <a:cubicBezTo>
                      <a:pt x="381" y="37"/>
                      <a:pt x="369" y="49"/>
                      <a:pt x="371" y="49"/>
                    </a:cubicBezTo>
                    <a:cubicBezTo>
                      <a:pt x="378" y="49"/>
                      <a:pt x="395" y="32"/>
                      <a:pt x="405" y="32"/>
                    </a:cubicBezTo>
                    <a:cubicBezTo>
                      <a:pt x="410" y="32"/>
                      <a:pt x="412" y="37"/>
                      <a:pt x="412" y="41"/>
                    </a:cubicBezTo>
                    <a:cubicBezTo>
                      <a:pt x="412" y="44"/>
                      <a:pt x="394" y="63"/>
                      <a:pt x="393" y="66"/>
                    </a:cubicBezTo>
                    <a:cubicBezTo>
                      <a:pt x="400" y="64"/>
                      <a:pt x="415" y="45"/>
                      <a:pt x="419" y="42"/>
                    </a:cubicBezTo>
                    <a:cubicBezTo>
                      <a:pt x="427" y="42"/>
                      <a:pt x="439" y="42"/>
                      <a:pt x="439" y="42"/>
                    </a:cubicBezTo>
                    <a:cubicBezTo>
                      <a:pt x="439" y="42"/>
                      <a:pt x="444" y="43"/>
                      <a:pt x="445" y="42"/>
                    </a:cubicBezTo>
                    <a:cubicBezTo>
                      <a:pt x="450" y="40"/>
                      <a:pt x="451" y="39"/>
                      <a:pt x="456" y="37"/>
                    </a:cubicBezTo>
                    <a:cubicBezTo>
                      <a:pt x="470" y="37"/>
                      <a:pt x="470" y="37"/>
                      <a:pt x="470" y="37"/>
                    </a:cubicBezTo>
                    <a:cubicBezTo>
                      <a:pt x="470" y="33"/>
                      <a:pt x="472" y="33"/>
                      <a:pt x="475" y="33"/>
                    </a:cubicBezTo>
                    <a:cubicBezTo>
                      <a:pt x="479" y="33"/>
                      <a:pt x="492" y="39"/>
                      <a:pt x="492" y="43"/>
                    </a:cubicBezTo>
                    <a:cubicBezTo>
                      <a:pt x="492" y="46"/>
                      <a:pt x="487" y="49"/>
                      <a:pt x="485" y="50"/>
                    </a:cubicBezTo>
                    <a:cubicBezTo>
                      <a:pt x="476" y="53"/>
                      <a:pt x="470" y="61"/>
                      <a:pt x="457" y="61"/>
                    </a:cubicBezTo>
                    <a:cubicBezTo>
                      <a:pt x="460" y="63"/>
                      <a:pt x="461" y="63"/>
                      <a:pt x="463" y="61"/>
                    </a:cubicBezTo>
                    <a:cubicBezTo>
                      <a:pt x="463" y="69"/>
                      <a:pt x="455" y="69"/>
                      <a:pt x="450" y="70"/>
                    </a:cubicBezTo>
                    <a:cubicBezTo>
                      <a:pt x="452" y="74"/>
                      <a:pt x="450" y="71"/>
                      <a:pt x="450" y="74"/>
                    </a:cubicBezTo>
                    <a:cubicBezTo>
                      <a:pt x="450" y="79"/>
                      <a:pt x="443" y="80"/>
                      <a:pt x="437" y="81"/>
                    </a:cubicBezTo>
                    <a:cubicBezTo>
                      <a:pt x="437" y="84"/>
                      <a:pt x="437" y="84"/>
                      <a:pt x="437" y="85"/>
                    </a:cubicBezTo>
                    <a:cubicBezTo>
                      <a:pt x="437" y="91"/>
                      <a:pt x="431" y="93"/>
                      <a:pt x="426" y="97"/>
                    </a:cubicBezTo>
                    <a:cubicBezTo>
                      <a:pt x="422" y="100"/>
                      <a:pt x="422" y="107"/>
                      <a:pt x="421" y="110"/>
                    </a:cubicBezTo>
                    <a:cubicBezTo>
                      <a:pt x="424" y="111"/>
                      <a:pt x="426" y="110"/>
                      <a:pt x="429" y="110"/>
                    </a:cubicBezTo>
                    <a:cubicBezTo>
                      <a:pt x="434" y="110"/>
                      <a:pt x="438" y="113"/>
                      <a:pt x="441" y="115"/>
                    </a:cubicBezTo>
                    <a:cubicBezTo>
                      <a:pt x="439" y="116"/>
                      <a:pt x="437" y="117"/>
                      <a:pt x="436" y="117"/>
                    </a:cubicBezTo>
                    <a:cubicBezTo>
                      <a:pt x="437" y="122"/>
                      <a:pt x="448" y="120"/>
                      <a:pt x="448" y="127"/>
                    </a:cubicBezTo>
                    <a:cubicBezTo>
                      <a:pt x="448" y="134"/>
                      <a:pt x="433" y="131"/>
                      <a:pt x="428" y="131"/>
                    </a:cubicBezTo>
                    <a:cubicBezTo>
                      <a:pt x="425" y="131"/>
                      <a:pt x="422" y="134"/>
                      <a:pt x="422" y="136"/>
                    </a:cubicBezTo>
                    <a:cubicBezTo>
                      <a:pt x="422" y="141"/>
                      <a:pt x="427" y="141"/>
                      <a:pt x="431" y="141"/>
                    </a:cubicBezTo>
                    <a:cubicBezTo>
                      <a:pt x="431" y="147"/>
                      <a:pt x="436" y="149"/>
                      <a:pt x="436" y="153"/>
                    </a:cubicBezTo>
                    <a:cubicBezTo>
                      <a:pt x="436" y="155"/>
                      <a:pt x="434" y="157"/>
                      <a:pt x="436" y="159"/>
                    </a:cubicBezTo>
                    <a:cubicBezTo>
                      <a:pt x="431" y="159"/>
                      <a:pt x="426" y="159"/>
                      <a:pt x="426" y="163"/>
                    </a:cubicBezTo>
                    <a:cubicBezTo>
                      <a:pt x="426" y="168"/>
                      <a:pt x="435" y="167"/>
                      <a:pt x="438" y="169"/>
                    </a:cubicBezTo>
                    <a:cubicBezTo>
                      <a:pt x="436" y="173"/>
                      <a:pt x="430" y="176"/>
                      <a:pt x="425" y="176"/>
                    </a:cubicBezTo>
                    <a:cubicBezTo>
                      <a:pt x="425" y="178"/>
                      <a:pt x="426" y="180"/>
                      <a:pt x="428" y="181"/>
                    </a:cubicBezTo>
                    <a:cubicBezTo>
                      <a:pt x="426" y="189"/>
                      <a:pt x="414" y="186"/>
                      <a:pt x="412" y="192"/>
                    </a:cubicBezTo>
                    <a:cubicBezTo>
                      <a:pt x="409" y="190"/>
                      <a:pt x="406" y="188"/>
                      <a:pt x="404" y="185"/>
                    </a:cubicBezTo>
                    <a:cubicBezTo>
                      <a:pt x="399" y="185"/>
                      <a:pt x="399" y="185"/>
                      <a:pt x="399" y="185"/>
                    </a:cubicBezTo>
                    <a:cubicBezTo>
                      <a:pt x="402" y="193"/>
                      <a:pt x="415" y="190"/>
                      <a:pt x="415" y="198"/>
                    </a:cubicBezTo>
                    <a:cubicBezTo>
                      <a:pt x="415" y="201"/>
                      <a:pt x="414" y="206"/>
                      <a:pt x="411" y="206"/>
                    </a:cubicBezTo>
                    <a:cubicBezTo>
                      <a:pt x="406" y="206"/>
                      <a:pt x="397" y="198"/>
                      <a:pt x="395" y="193"/>
                    </a:cubicBezTo>
                    <a:cubicBezTo>
                      <a:pt x="393" y="193"/>
                      <a:pt x="392" y="193"/>
                      <a:pt x="391" y="193"/>
                    </a:cubicBezTo>
                    <a:cubicBezTo>
                      <a:pt x="391" y="197"/>
                      <a:pt x="391" y="197"/>
                      <a:pt x="391" y="197"/>
                    </a:cubicBezTo>
                    <a:cubicBezTo>
                      <a:pt x="402" y="208"/>
                      <a:pt x="420" y="213"/>
                      <a:pt x="420" y="229"/>
                    </a:cubicBezTo>
                    <a:cubicBezTo>
                      <a:pt x="420" y="232"/>
                      <a:pt x="415" y="232"/>
                      <a:pt x="412" y="232"/>
                    </a:cubicBezTo>
                    <a:cubicBezTo>
                      <a:pt x="399" y="232"/>
                      <a:pt x="402" y="218"/>
                      <a:pt x="390" y="218"/>
                    </a:cubicBezTo>
                    <a:cubicBezTo>
                      <a:pt x="388" y="218"/>
                      <a:pt x="387" y="219"/>
                      <a:pt x="385" y="218"/>
                    </a:cubicBezTo>
                    <a:cubicBezTo>
                      <a:pt x="385" y="222"/>
                      <a:pt x="388" y="223"/>
                      <a:pt x="388" y="225"/>
                    </a:cubicBezTo>
                    <a:cubicBezTo>
                      <a:pt x="388" y="228"/>
                      <a:pt x="383" y="229"/>
                      <a:pt x="382" y="229"/>
                    </a:cubicBezTo>
                    <a:cubicBezTo>
                      <a:pt x="382" y="238"/>
                      <a:pt x="408" y="236"/>
                      <a:pt x="414" y="238"/>
                    </a:cubicBezTo>
                    <a:cubicBezTo>
                      <a:pt x="409" y="242"/>
                      <a:pt x="406" y="242"/>
                      <a:pt x="401" y="244"/>
                    </a:cubicBezTo>
                    <a:cubicBezTo>
                      <a:pt x="392" y="247"/>
                      <a:pt x="389" y="255"/>
                      <a:pt x="381" y="258"/>
                    </a:cubicBezTo>
                    <a:cubicBezTo>
                      <a:pt x="370" y="261"/>
                      <a:pt x="362" y="260"/>
                      <a:pt x="351" y="265"/>
                    </a:cubicBezTo>
                    <a:cubicBezTo>
                      <a:pt x="338" y="265"/>
                      <a:pt x="338" y="265"/>
                      <a:pt x="338" y="265"/>
                    </a:cubicBezTo>
                    <a:cubicBezTo>
                      <a:pt x="335" y="266"/>
                      <a:pt x="332" y="267"/>
                      <a:pt x="332" y="270"/>
                    </a:cubicBezTo>
                    <a:cubicBezTo>
                      <a:pt x="325" y="275"/>
                      <a:pt x="325" y="275"/>
                      <a:pt x="325" y="275"/>
                    </a:cubicBezTo>
                    <a:cubicBezTo>
                      <a:pt x="319" y="279"/>
                      <a:pt x="319" y="285"/>
                      <a:pt x="315" y="289"/>
                    </a:cubicBezTo>
                    <a:cubicBezTo>
                      <a:pt x="309" y="295"/>
                      <a:pt x="299" y="293"/>
                      <a:pt x="293" y="298"/>
                    </a:cubicBezTo>
                    <a:cubicBezTo>
                      <a:pt x="289" y="298"/>
                      <a:pt x="289" y="298"/>
                      <a:pt x="289" y="298"/>
                    </a:cubicBezTo>
                    <a:cubicBezTo>
                      <a:pt x="289" y="292"/>
                      <a:pt x="289" y="292"/>
                      <a:pt x="289" y="292"/>
                    </a:cubicBezTo>
                    <a:cubicBezTo>
                      <a:pt x="284" y="294"/>
                      <a:pt x="286" y="297"/>
                      <a:pt x="283" y="299"/>
                    </a:cubicBezTo>
                    <a:cubicBezTo>
                      <a:pt x="277" y="305"/>
                      <a:pt x="261" y="303"/>
                      <a:pt x="261" y="312"/>
                    </a:cubicBezTo>
                    <a:cubicBezTo>
                      <a:pt x="261" y="313"/>
                      <a:pt x="262" y="314"/>
                      <a:pt x="262" y="315"/>
                    </a:cubicBezTo>
                    <a:cubicBezTo>
                      <a:pt x="261" y="316"/>
                      <a:pt x="260" y="317"/>
                      <a:pt x="260" y="318"/>
                    </a:cubicBezTo>
                    <a:cubicBezTo>
                      <a:pt x="260" y="320"/>
                      <a:pt x="263" y="322"/>
                      <a:pt x="263" y="325"/>
                    </a:cubicBezTo>
                    <a:cubicBezTo>
                      <a:pt x="263" y="335"/>
                      <a:pt x="250" y="332"/>
                      <a:pt x="250" y="340"/>
                    </a:cubicBezTo>
                    <a:cubicBezTo>
                      <a:pt x="250" y="345"/>
                      <a:pt x="249" y="353"/>
                      <a:pt x="250" y="356"/>
                    </a:cubicBezTo>
                    <a:cubicBezTo>
                      <a:pt x="243" y="359"/>
                      <a:pt x="247" y="374"/>
                      <a:pt x="239" y="374"/>
                    </a:cubicBezTo>
                    <a:cubicBezTo>
                      <a:pt x="237" y="374"/>
                      <a:pt x="236" y="373"/>
                      <a:pt x="236" y="371"/>
                    </a:cubicBezTo>
                    <a:cubicBezTo>
                      <a:pt x="232" y="371"/>
                      <a:pt x="232" y="373"/>
                      <a:pt x="230" y="373"/>
                    </a:cubicBezTo>
                    <a:cubicBezTo>
                      <a:pt x="223" y="373"/>
                      <a:pt x="223" y="360"/>
                      <a:pt x="216" y="360"/>
                    </a:cubicBezTo>
                    <a:cubicBezTo>
                      <a:pt x="212" y="360"/>
                      <a:pt x="208" y="363"/>
                      <a:pt x="204" y="364"/>
                    </a:cubicBezTo>
                    <a:cubicBezTo>
                      <a:pt x="202" y="357"/>
                      <a:pt x="199" y="359"/>
                      <a:pt x="195" y="356"/>
                    </a:cubicBezTo>
                    <a:cubicBezTo>
                      <a:pt x="193" y="355"/>
                      <a:pt x="193" y="351"/>
                      <a:pt x="193" y="350"/>
                    </a:cubicBezTo>
                    <a:cubicBezTo>
                      <a:pt x="187" y="345"/>
                      <a:pt x="176" y="332"/>
                      <a:pt x="176" y="324"/>
                    </a:cubicBezTo>
                    <a:cubicBezTo>
                      <a:pt x="176" y="320"/>
                      <a:pt x="178" y="321"/>
                      <a:pt x="180" y="319"/>
                    </a:cubicBezTo>
                    <a:cubicBezTo>
                      <a:pt x="176" y="313"/>
                      <a:pt x="175" y="320"/>
                      <a:pt x="170" y="318"/>
                    </a:cubicBezTo>
                    <a:cubicBezTo>
                      <a:pt x="168" y="317"/>
                      <a:pt x="168" y="311"/>
                      <a:pt x="167" y="308"/>
                    </a:cubicBezTo>
                    <a:cubicBezTo>
                      <a:pt x="165" y="303"/>
                      <a:pt x="157" y="300"/>
                      <a:pt x="157" y="292"/>
                    </a:cubicBezTo>
                    <a:cubicBezTo>
                      <a:pt x="157" y="289"/>
                      <a:pt x="159" y="288"/>
                      <a:pt x="160" y="285"/>
                    </a:cubicBezTo>
                    <a:cubicBezTo>
                      <a:pt x="158" y="284"/>
                      <a:pt x="156" y="283"/>
                      <a:pt x="154" y="285"/>
                    </a:cubicBez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8" y="273"/>
                      <a:pt x="160" y="267"/>
                      <a:pt x="166" y="26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41"/>
              <p:cNvSpPr>
                <a:spLocks/>
              </p:cNvSpPr>
              <p:nvPr/>
            </p:nvSpPr>
            <p:spPr bwMode="auto">
              <a:xfrm>
                <a:off x="3289712" y="1384232"/>
                <a:ext cx="57003" cy="39654"/>
              </a:xfrm>
              <a:custGeom>
                <a:avLst/>
                <a:gdLst>
                  <a:gd name="T0" fmla="*/ 5 w 23"/>
                  <a:gd name="T1" fmla="*/ 16 h 16"/>
                  <a:gd name="T2" fmla="*/ 0 w 23"/>
                  <a:gd name="T3" fmla="*/ 6 h 16"/>
                  <a:gd name="T4" fmla="*/ 6 w 23"/>
                  <a:gd name="T5" fmla="*/ 0 h 16"/>
                  <a:gd name="T6" fmla="*/ 23 w 23"/>
                  <a:gd name="T7" fmla="*/ 10 h 16"/>
                  <a:gd name="T8" fmla="*/ 12 w 23"/>
                  <a:gd name="T9" fmla="*/ 16 h 16"/>
                  <a:gd name="T10" fmla="*/ 5 w 23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6">
                    <a:moveTo>
                      <a:pt x="5" y="16"/>
                    </a:moveTo>
                    <a:cubicBezTo>
                      <a:pt x="3" y="16"/>
                      <a:pt x="0" y="9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3" y="0"/>
                      <a:pt x="16" y="8"/>
                      <a:pt x="23" y="10"/>
                    </a:cubicBezTo>
                    <a:cubicBezTo>
                      <a:pt x="23" y="15"/>
                      <a:pt x="17" y="16"/>
                      <a:pt x="12" y="16"/>
                    </a:cubicBez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42"/>
              <p:cNvSpPr>
                <a:spLocks/>
              </p:cNvSpPr>
              <p:nvPr/>
            </p:nvSpPr>
            <p:spPr bwMode="auto">
              <a:xfrm>
                <a:off x="4007209" y="1188438"/>
                <a:ext cx="30980" cy="19827"/>
              </a:xfrm>
              <a:custGeom>
                <a:avLst/>
                <a:gdLst>
                  <a:gd name="T0" fmla="*/ 4 w 13"/>
                  <a:gd name="T1" fmla="*/ 8 h 8"/>
                  <a:gd name="T2" fmla="*/ 0 w 13"/>
                  <a:gd name="T3" fmla="*/ 4 h 8"/>
                  <a:gd name="T4" fmla="*/ 3 w 13"/>
                  <a:gd name="T5" fmla="*/ 0 h 8"/>
                  <a:gd name="T6" fmla="*/ 8 w 13"/>
                  <a:gd name="T7" fmla="*/ 0 h 8"/>
                  <a:gd name="T8" fmla="*/ 8 w 13"/>
                  <a:gd name="T9" fmla="*/ 4 h 8"/>
                  <a:gd name="T10" fmla="*/ 13 w 13"/>
                  <a:gd name="T11" fmla="*/ 4 h 8"/>
                  <a:gd name="T12" fmla="*/ 4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4" y="8"/>
                    </a:moveTo>
                    <a:cubicBezTo>
                      <a:pt x="2" y="8"/>
                      <a:pt x="0" y="5"/>
                      <a:pt x="0" y="4"/>
                    </a:cubicBezTo>
                    <a:cubicBezTo>
                      <a:pt x="0" y="2"/>
                      <a:pt x="2" y="1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7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143"/>
              <p:cNvSpPr>
                <a:spLocks/>
              </p:cNvSpPr>
              <p:nvPr/>
            </p:nvSpPr>
            <p:spPr bwMode="auto">
              <a:xfrm>
                <a:off x="3201729" y="1966656"/>
                <a:ext cx="132595" cy="127638"/>
              </a:xfrm>
              <a:custGeom>
                <a:avLst/>
                <a:gdLst>
                  <a:gd name="T0" fmla="*/ 3 w 54"/>
                  <a:gd name="T1" fmla="*/ 43 h 52"/>
                  <a:gd name="T2" fmla="*/ 0 w 54"/>
                  <a:gd name="T3" fmla="*/ 40 h 52"/>
                  <a:gd name="T4" fmla="*/ 6 w 54"/>
                  <a:gd name="T5" fmla="*/ 35 h 52"/>
                  <a:gd name="T6" fmla="*/ 6 w 54"/>
                  <a:gd name="T7" fmla="*/ 33 h 52"/>
                  <a:gd name="T8" fmla="*/ 3 w 54"/>
                  <a:gd name="T9" fmla="*/ 32 h 52"/>
                  <a:gd name="T10" fmla="*/ 19 w 54"/>
                  <a:gd name="T11" fmla="*/ 8 h 52"/>
                  <a:gd name="T12" fmla="*/ 27 w 54"/>
                  <a:gd name="T13" fmla="*/ 0 h 52"/>
                  <a:gd name="T14" fmla="*/ 29 w 54"/>
                  <a:gd name="T15" fmla="*/ 2 h 52"/>
                  <a:gd name="T16" fmla="*/ 22 w 54"/>
                  <a:gd name="T17" fmla="*/ 17 h 52"/>
                  <a:gd name="T18" fmla="*/ 22 w 54"/>
                  <a:gd name="T19" fmla="*/ 20 h 52"/>
                  <a:gd name="T20" fmla="*/ 26 w 54"/>
                  <a:gd name="T21" fmla="*/ 17 h 52"/>
                  <a:gd name="T22" fmla="*/ 31 w 54"/>
                  <a:gd name="T23" fmla="*/ 19 h 52"/>
                  <a:gd name="T24" fmla="*/ 29 w 54"/>
                  <a:gd name="T25" fmla="*/ 20 h 52"/>
                  <a:gd name="T26" fmla="*/ 29 w 54"/>
                  <a:gd name="T27" fmla="*/ 23 h 52"/>
                  <a:gd name="T28" fmla="*/ 34 w 54"/>
                  <a:gd name="T29" fmla="*/ 23 h 52"/>
                  <a:gd name="T30" fmla="*/ 34 w 54"/>
                  <a:gd name="T31" fmla="*/ 24 h 52"/>
                  <a:gd name="T32" fmla="*/ 38 w 54"/>
                  <a:gd name="T33" fmla="*/ 23 h 52"/>
                  <a:gd name="T34" fmla="*/ 46 w 54"/>
                  <a:gd name="T35" fmla="*/ 23 h 52"/>
                  <a:gd name="T36" fmla="*/ 46 w 54"/>
                  <a:gd name="T37" fmla="*/ 33 h 52"/>
                  <a:gd name="T38" fmla="*/ 49 w 54"/>
                  <a:gd name="T39" fmla="*/ 32 h 52"/>
                  <a:gd name="T40" fmla="*/ 46 w 54"/>
                  <a:gd name="T41" fmla="*/ 36 h 52"/>
                  <a:gd name="T42" fmla="*/ 48 w 54"/>
                  <a:gd name="T43" fmla="*/ 41 h 52"/>
                  <a:gd name="T44" fmla="*/ 52 w 54"/>
                  <a:gd name="T45" fmla="*/ 39 h 52"/>
                  <a:gd name="T46" fmla="*/ 54 w 54"/>
                  <a:gd name="T47" fmla="*/ 45 h 52"/>
                  <a:gd name="T48" fmla="*/ 49 w 54"/>
                  <a:gd name="T49" fmla="*/ 52 h 52"/>
                  <a:gd name="T50" fmla="*/ 47 w 54"/>
                  <a:gd name="T51" fmla="*/ 48 h 52"/>
                  <a:gd name="T52" fmla="*/ 44 w 54"/>
                  <a:gd name="T53" fmla="*/ 48 h 52"/>
                  <a:gd name="T54" fmla="*/ 41 w 54"/>
                  <a:gd name="T55" fmla="*/ 40 h 52"/>
                  <a:gd name="T56" fmla="*/ 33 w 54"/>
                  <a:gd name="T57" fmla="*/ 48 h 52"/>
                  <a:gd name="T58" fmla="*/ 31 w 54"/>
                  <a:gd name="T59" fmla="*/ 48 h 52"/>
                  <a:gd name="T60" fmla="*/ 35 w 54"/>
                  <a:gd name="T61" fmla="*/ 43 h 52"/>
                  <a:gd name="T62" fmla="*/ 26 w 54"/>
                  <a:gd name="T63" fmla="*/ 42 h 52"/>
                  <a:gd name="T64" fmla="*/ 21 w 54"/>
                  <a:gd name="T65" fmla="*/ 43 h 52"/>
                  <a:gd name="T66" fmla="*/ 12 w 54"/>
                  <a:gd name="T67" fmla="*/ 41 h 52"/>
                  <a:gd name="T68" fmla="*/ 3 w 54"/>
                  <a:gd name="T69" fmla="*/ 4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" h="52">
                    <a:moveTo>
                      <a:pt x="3" y="43"/>
                    </a:moveTo>
                    <a:cubicBezTo>
                      <a:pt x="2" y="43"/>
                      <a:pt x="0" y="41"/>
                      <a:pt x="0" y="40"/>
                    </a:cubicBezTo>
                    <a:cubicBezTo>
                      <a:pt x="0" y="39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5" y="33"/>
                      <a:pt x="4" y="33"/>
                      <a:pt x="3" y="32"/>
                    </a:cubicBezTo>
                    <a:cubicBezTo>
                      <a:pt x="11" y="28"/>
                      <a:pt x="14" y="15"/>
                      <a:pt x="19" y="8"/>
                    </a:cubicBezTo>
                    <a:cubicBezTo>
                      <a:pt x="21" y="4"/>
                      <a:pt x="23" y="0"/>
                      <a:pt x="27" y="0"/>
                    </a:cubicBezTo>
                    <a:cubicBezTo>
                      <a:pt x="28" y="0"/>
                      <a:pt x="29" y="1"/>
                      <a:pt x="29" y="2"/>
                    </a:cubicBezTo>
                    <a:cubicBezTo>
                      <a:pt x="29" y="9"/>
                      <a:pt x="23" y="12"/>
                      <a:pt x="22" y="17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9"/>
                      <a:pt x="24" y="17"/>
                      <a:pt x="26" y="17"/>
                    </a:cubicBezTo>
                    <a:cubicBezTo>
                      <a:pt x="28" y="17"/>
                      <a:pt x="29" y="18"/>
                      <a:pt x="31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4"/>
                      <a:pt x="34" y="24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1" y="24"/>
                      <a:pt x="45" y="24"/>
                      <a:pt x="46" y="23"/>
                    </a:cubicBezTo>
                    <a:cubicBezTo>
                      <a:pt x="46" y="26"/>
                      <a:pt x="46" y="28"/>
                      <a:pt x="46" y="33"/>
                    </a:cubicBezTo>
                    <a:cubicBezTo>
                      <a:pt x="46" y="32"/>
                      <a:pt x="48" y="32"/>
                      <a:pt x="49" y="32"/>
                    </a:cubicBezTo>
                    <a:cubicBezTo>
                      <a:pt x="49" y="34"/>
                      <a:pt x="46" y="35"/>
                      <a:pt x="46" y="36"/>
                    </a:cubicBezTo>
                    <a:cubicBezTo>
                      <a:pt x="46" y="37"/>
                      <a:pt x="48" y="39"/>
                      <a:pt x="48" y="41"/>
                    </a:cubicBezTo>
                    <a:cubicBezTo>
                      <a:pt x="51" y="41"/>
                      <a:pt x="50" y="40"/>
                      <a:pt x="52" y="39"/>
                    </a:cubicBezTo>
                    <a:cubicBezTo>
                      <a:pt x="52" y="42"/>
                      <a:pt x="54" y="42"/>
                      <a:pt x="54" y="45"/>
                    </a:cubicBezTo>
                    <a:cubicBezTo>
                      <a:pt x="54" y="48"/>
                      <a:pt x="52" y="52"/>
                      <a:pt x="49" y="52"/>
                    </a:cubicBezTo>
                    <a:cubicBezTo>
                      <a:pt x="47" y="52"/>
                      <a:pt x="47" y="49"/>
                      <a:pt x="47" y="48"/>
                    </a:cubicBezTo>
                    <a:cubicBezTo>
                      <a:pt x="46" y="48"/>
                      <a:pt x="45" y="48"/>
                      <a:pt x="44" y="48"/>
                    </a:cubicBezTo>
                    <a:cubicBezTo>
                      <a:pt x="42" y="48"/>
                      <a:pt x="44" y="42"/>
                      <a:pt x="41" y="40"/>
                    </a:cubicBezTo>
                    <a:cubicBezTo>
                      <a:pt x="39" y="43"/>
                      <a:pt x="37" y="48"/>
                      <a:pt x="33" y="48"/>
                    </a:cubicBezTo>
                    <a:cubicBezTo>
                      <a:pt x="33" y="48"/>
                      <a:pt x="31" y="48"/>
                      <a:pt x="31" y="48"/>
                    </a:cubicBezTo>
                    <a:cubicBezTo>
                      <a:pt x="31" y="45"/>
                      <a:pt x="34" y="45"/>
                      <a:pt x="35" y="43"/>
                    </a:cubicBezTo>
                    <a:cubicBezTo>
                      <a:pt x="32" y="43"/>
                      <a:pt x="28" y="45"/>
                      <a:pt x="26" y="42"/>
                    </a:cubicBezTo>
                    <a:cubicBezTo>
                      <a:pt x="24" y="43"/>
                      <a:pt x="23" y="43"/>
                      <a:pt x="21" y="43"/>
                    </a:cubicBezTo>
                    <a:cubicBezTo>
                      <a:pt x="17" y="43"/>
                      <a:pt x="15" y="41"/>
                      <a:pt x="12" y="41"/>
                    </a:cubicBezTo>
                    <a:cubicBezTo>
                      <a:pt x="8" y="41"/>
                      <a:pt x="7" y="43"/>
                      <a:pt x="3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145"/>
              <p:cNvSpPr>
                <a:spLocks/>
              </p:cNvSpPr>
              <p:nvPr/>
            </p:nvSpPr>
            <p:spPr bwMode="auto">
              <a:xfrm>
                <a:off x="2043076" y="2427639"/>
                <a:ext cx="801764" cy="537813"/>
              </a:xfrm>
              <a:custGeom>
                <a:avLst/>
                <a:gdLst>
                  <a:gd name="T0" fmla="*/ 163 w 328"/>
                  <a:gd name="T1" fmla="*/ 64 h 220"/>
                  <a:gd name="T2" fmla="*/ 160 w 328"/>
                  <a:gd name="T3" fmla="*/ 92 h 220"/>
                  <a:gd name="T4" fmla="*/ 163 w 328"/>
                  <a:gd name="T5" fmla="*/ 105 h 220"/>
                  <a:gd name="T6" fmla="*/ 183 w 328"/>
                  <a:gd name="T7" fmla="*/ 125 h 220"/>
                  <a:gd name="T8" fmla="*/ 203 w 328"/>
                  <a:gd name="T9" fmla="*/ 125 h 220"/>
                  <a:gd name="T10" fmla="*/ 213 w 328"/>
                  <a:gd name="T11" fmla="*/ 122 h 220"/>
                  <a:gd name="T12" fmla="*/ 236 w 328"/>
                  <a:gd name="T13" fmla="*/ 99 h 220"/>
                  <a:gd name="T14" fmla="*/ 249 w 328"/>
                  <a:gd name="T15" fmla="*/ 101 h 220"/>
                  <a:gd name="T16" fmla="*/ 244 w 328"/>
                  <a:gd name="T17" fmla="*/ 118 h 220"/>
                  <a:gd name="T18" fmla="*/ 240 w 328"/>
                  <a:gd name="T19" fmla="*/ 125 h 220"/>
                  <a:gd name="T20" fmla="*/ 238 w 328"/>
                  <a:gd name="T21" fmla="*/ 139 h 220"/>
                  <a:gd name="T22" fmla="*/ 233 w 328"/>
                  <a:gd name="T23" fmla="*/ 146 h 220"/>
                  <a:gd name="T24" fmla="*/ 263 w 328"/>
                  <a:gd name="T25" fmla="*/ 148 h 220"/>
                  <a:gd name="T26" fmla="*/ 277 w 328"/>
                  <a:gd name="T27" fmla="*/ 158 h 220"/>
                  <a:gd name="T28" fmla="*/ 275 w 328"/>
                  <a:gd name="T29" fmla="*/ 188 h 220"/>
                  <a:gd name="T30" fmla="*/ 294 w 328"/>
                  <a:gd name="T31" fmla="*/ 206 h 220"/>
                  <a:gd name="T32" fmla="*/ 328 w 328"/>
                  <a:gd name="T33" fmla="*/ 210 h 220"/>
                  <a:gd name="T34" fmla="*/ 318 w 328"/>
                  <a:gd name="T35" fmla="*/ 214 h 220"/>
                  <a:gd name="T36" fmla="*/ 312 w 328"/>
                  <a:gd name="T37" fmla="*/ 206 h 220"/>
                  <a:gd name="T38" fmla="*/ 304 w 328"/>
                  <a:gd name="T39" fmla="*/ 216 h 220"/>
                  <a:gd name="T40" fmla="*/ 290 w 328"/>
                  <a:gd name="T41" fmla="*/ 213 h 220"/>
                  <a:gd name="T42" fmla="*/ 280 w 328"/>
                  <a:gd name="T43" fmla="*/ 211 h 220"/>
                  <a:gd name="T44" fmla="*/ 264 w 328"/>
                  <a:gd name="T45" fmla="*/ 197 h 220"/>
                  <a:gd name="T46" fmla="*/ 261 w 328"/>
                  <a:gd name="T47" fmla="*/ 200 h 220"/>
                  <a:gd name="T48" fmla="*/ 255 w 328"/>
                  <a:gd name="T49" fmla="*/ 183 h 220"/>
                  <a:gd name="T50" fmla="*/ 242 w 328"/>
                  <a:gd name="T51" fmla="*/ 169 h 220"/>
                  <a:gd name="T52" fmla="*/ 224 w 328"/>
                  <a:gd name="T53" fmla="*/ 166 h 220"/>
                  <a:gd name="T54" fmla="*/ 191 w 328"/>
                  <a:gd name="T55" fmla="*/ 147 h 220"/>
                  <a:gd name="T56" fmla="*/ 183 w 328"/>
                  <a:gd name="T57" fmla="*/ 145 h 220"/>
                  <a:gd name="T58" fmla="*/ 167 w 328"/>
                  <a:gd name="T59" fmla="*/ 148 h 220"/>
                  <a:gd name="T60" fmla="*/ 144 w 328"/>
                  <a:gd name="T61" fmla="*/ 139 h 220"/>
                  <a:gd name="T62" fmla="*/ 127 w 328"/>
                  <a:gd name="T63" fmla="*/ 132 h 220"/>
                  <a:gd name="T64" fmla="*/ 114 w 328"/>
                  <a:gd name="T65" fmla="*/ 127 h 220"/>
                  <a:gd name="T66" fmla="*/ 97 w 328"/>
                  <a:gd name="T67" fmla="*/ 112 h 220"/>
                  <a:gd name="T68" fmla="*/ 97 w 328"/>
                  <a:gd name="T69" fmla="*/ 98 h 220"/>
                  <a:gd name="T70" fmla="*/ 67 w 328"/>
                  <a:gd name="T71" fmla="*/ 66 h 220"/>
                  <a:gd name="T72" fmla="*/ 54 w 328"/>
                  <a:gd name="T73" fmla="*/ 45 h 220"/>
                  <a:gd name="T74" fmla="*/ 41 w 328"/>
                  <a:gd name="T75" fmla="*/ 35 h 220"/>
                  <a:gd name="T76" fmla="*/ 32 w 328"/>
                  <a:gd name="T77" fmla="*/ 15 h 220"/>
                  <a:gd name="T78" fmla="*/ 18 w 328"/>
                  <a:gd name="T79" fmla="*/ 13 h 220"/>
                  <a:gd name="T80" fmla="*/ 32 w 328"/>
                  <a:gd name="T81" fmla="*/ 35 h 220"/>
                  <a:gd name="T82" fmla="*/ 48 w 328"/>
                  <a:gd name="T83" fmla="*/ 62 h 220"/>
                  <a:gd name="T84" fmla="*/ 63 w 328"/>
                  <a:gd name="T85" fmla="*/ 85 h 220"/>
                  <a:gd name="T86" fmla="*/ 56 w 328"/>
                  <a:gd name="T87" fmla="*/ 83 h 220"/>
                  <a:gd name="T88" fmla="*/ 42 w 328"/>
                  <a:gd name="T89" fmla="*/ 72 h 220"/>
                  <a:gd name="T90" fmla="*/ 34 w 328"/>
                  <a:gd name="T91" fmla="*/ 55 h 220"/>
                  <a:gd name="T92" fmla="*/ 26 w 328"/>
                  <a:gd name="T93" fmla="*/ 45 h 220"/>
                  <a:gd name="T94" fmla="*/ 7 w 328"/>
                  <a:gd name="T95" fmla="*/ 16 h 220"/>
                  <a:gd name="T96" fmla="*/ 0 w 328"/>
                  <a:gd name="T97" fmla="*/ 0 h 220"/>
                  <a:gd name="T98" fmla="*/ 50 w 328"/>
                  <a:gd name="T99" fmla="*/ 10 h 220"/>
                  <a:gd name="T100" fmla="*/ 73 w 328"/>
                  <a:gd name="T101" fmla="*/ 7 h 220"/>
                  <a:gd name="T102" fmla="*/ 99 w 328"/>
                  <a:gd name="T103" fmla="*/ 19 h 220"/>
                  <a:gd name="T104" fmla="*/ 122 w 328"/>
                  <a:gd name="T105" fmla="*/ 25 h 220"/>
                  <a:gd name="T106" fmla="*/ 162 w 328"/>
                  <a:gd name="T107" fmla="*/ 59 h 220"/>
                  <a:gd name="T108" fmla="*/ 161 w 328"/>
                  <a:gd name="T109" fmla="*/ 5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8" h="220">
                    <a:moveTo>
                      <a:pt x="162" y="60"/>
                    </a:moveTo>
                    <a:cubicBezTo>
                      <a:pt x="162" y="62"/>
                      <a:pt x="163" y="63"/>
                      <a:pt x="163" y="64"/>
                    </a:cubicBezTo>
                    <a:cubicBezTo>
                      <a:pt x="163" y="70"/>
                      <a:pt x="161" y="72"/>
                      <a:pt x="160" y="76"/>
                    </a:cubicBezTo>
                    <a:cubicBezTo>
                      <a:pt x="160" y="92"/>
                      <a:pt x="160" y="92"/>
                      <a:pt x="160" y="92"/>
                    </a:cubicBezTo>
                    <a:cubicBezTo>
                      <a:pt x="160" y="94"/>
                      <a:pt x="162" y="97"/>
                      <a:pt x="162" y="98"/>
                    </a:cubicBezTo>
                    <a:cubicBezTo>
                      <a:pt x="164" y="100"/>
                      <a:pt x="162" y="102"/>
                      <a:pt x="163" y="105"/>
                    </a:cubicBezTo>
                    <a:cubicBezTo>
                      <a:pt x="164" y="107"/>
                      <a:pt x="168" y="111"/>
                      <a:pt x="170" y="113"/>
                    </a:cubicBezTo>
                    <a:cubicBezTo>
                      <a:pt x="175" y="118"/>
                      <a:pt x="175" y="123"/>
                      <a:pt x="183" y="125"/>
                    </a:cubicBezTo>
                    <a:cubicBezTo>
                      <a:pt x="185" y="126"/>
                      <a:pt x="185" y="129"/>
                      <a:pt x="188" y="129"/>
                    </a:cubicBezTo>
                    <a:cubicBezTo>
                      <a:pt x="193" y="129"/>
                      <a:pt x="198" y="125"/>
                      <a:pt x="203" y="125"/>
                    </a:cubicBezTo>
                    <a:cubicBezTo>
                      <a:pt x="207" y="125"/>
                      <a:pt x="208" y="126"/>
                      <a:pt x="209" y="126"/>
                    </a:cubicBezTo>
                    <a:cubicBezTo>
                      <a:pt x="211" y="126"/>
                      <a:pt x="213" y="123"/>
                      <a:pt x="213" y="122"/>
                    </a:cubicBezTo>
                    <a:cubicBezTo>
                      <a:pt x="214" y="118"/>
                      <a:pt x="219" y="115"/>
                      <a:pt x="219" y="110"/>
                    </a:cubicBezTo>
                    <a:cubicBezTo>
                      <a:pt x="219" y="102"/>
                      <a:pt x="228" y="99"/>
                      <a:pt x="236" y="99"/>
                    </a:cubicBezTo>
                    <a:cubicBezTo>
                      <a:pt x="239" y="99"/>
                      <a:pt x="241" y="99"/>
                      <a:pt x="242" y="100"/>
                    </a:cubicBezTo>
                    <a:cubicBezTo>
                      <a:pt x="243" y="100"/>
                      <a:pt x="247" y="101"/>
                      <a:pt x="249" y="101"/>
                    </a:cubicBezTo>
                    <a:cubicBezTo>
                      <a:pt x="249" y="101"/>
                      <a:pt x="249" y="102"/>
                      <a:pt x="249" y="103"/>
                    </a:cubicBezTo>
                    <a:cubicBezTo>
                      <a:pt x="249" y="107"/>
                      <a:pt x="244" y="112"/>
                      <a:pt x="244" y="118"/>
                    </a:cubicBezTo>
                    <a:cubicBezTo>
                      <a:pt x="244" y="122"/>
                      <a:pt x="242" y="124"/>
                      <a:pt x="240" y="127"/>
                    </a:cubicBezTo>
                    <a:cubicBezTo>
                      <a:pt x="240" y="127"/>
                      <a:pt x="240" y="126"/>
                      <a:pt x="240" y="125"/>
                    </a:cubicBezTo>
                    <a:cubicBezTo>
                      <a:pt x="239" y="125"/>
                      <a:pt x="239" y="125"/>
                      <a:pt x="238" y="125"/>
                    </a:cubicBezTo>
                    <a:cubicBezTo>
                      <a:pt x="238" y="128"/>
                      <a:pt x="238" y="135"/>
                      <a:pt x="238" y="139"/>
                    </a:cubicBezTo>
                    <a:cubicBezTo>
                      <a:pt x="238" y="142"/>
                      <a:pt x="234" y="143"/>
                      <a:pt x="233" y="145"/>
                    </a:cubicBezTo>
                    <a:cubicBezTo>
                      <a:pt x="233" y="145"/>
                      <a:pt x="233" y="146"/>
                      <a:pt x="233" y="146"/>
                    </a:cubicBezTo>
                    <a:cubicBezTo>
                      <a:pt x="233" y="148"/>
                      <a:pt x="234" y="149"/>
                      <a:pt x="236" y="149"/>
                    </a:cubicBezTo>
                    <a:cubicBezTo>
                      <a:pt x="246" y="149"/>
                      <a:pt x="253" y="148"/>
                      <a:pt x="263" y="148"/>
                    </a:cubicBezTo>
                    <a:cubicBezTo>
                      <a:pt x="270" y="148"/>
                      <a:pt x="272" y="152"/>
                      <a:pt x="277" y="154"/>
                    </a:cubicBezTo>
                    <a:cubicBezTo>
                      <a:pt x="277" y="155"/>
                      <a:pt x="277" y="156"/>
                      <a:pt x="277" y="158"/>
                    </a:cubicBezTo>
                    <a:cubicBezTo>
                      <a:pt x="277" y="161"/>
                      <a:pt x="277" y="168"/>
                      <a:pt x="275" y="171"/>
                    </a:cubicBezTo>
                    <a:cubicBezTo>
                      <a:pt x="275" y="177"/>
                      <a:pt x="275" y="183"/>
                      <a:pt x="275" y="188"/>
                    </a:cubicBezTo>
                    <a:cubicBezTo>
                      <a:pt x="275" y="194"/>
                      <a:pt x="281" y="197"/>
                      <a:pt x="286" y="199"/>
                    </a:cubicBezTo>
                    <a:cubicBezTo>
                      <a:pt x="289" y="201"/>
                      <a:pt x="289" y="206"/>
                      <a:pt x="294" y="206"/>
                    </a:cubicBezTo>
                    <a:cubicBezTo>
                      <a:pt x="301" y="206"/>
                      <a:pt x="305" y="200"/>
                      <a:pt x="312" y="200"/>
                    </a:cubicBezTo>
                    <a:cubicBezTo>
                      <a:pt x="320" y="200"/>
                      <a:pt x="324" y="206"/>
                      <a:pt x="328" y="210"/>
                    </a:cubicBezTo>
                    <a:cubicBezTo>
                      <a:pt x="328" y="210"/>
                      <a:pt x="322" y="217"/>
                      <a:pt x="321" y="216"/>
                    </a:cubicBezTo>
                    <a:cubicBezTo>
                      <a:pt x="320" y="216"/>
                      <a:pt x="318" y="215"/>
                      <a:pt x="318" y="214"/>
                    </a:cubicBezTo>
                    <a:cubicBezTo>
                      <a:pt x="318" y="213"/>
                      <a:pt x="319" y="212"/>
                      <a:pt x="319" y="211"/>
                    </a:cubicBezTo>
                    <a:cubicBezTo>
                      <a:pt x="316" y="210"/>
                      <a:pt x="315" y="206"/>
                      <a:pt x="312" y="206"/>
                    </a:cubicBezTo>
                    <a:cubicBezTo>
                      <a:pt x="310" y="206"/>
                      <a:pt x="302" y="212"/>
                      <a:pt x="302" y="214"/>
                    </a:cubicBezTo>
                    <a:cubicBezTo>
                      <a:pt x="302" y="215"/>
                      <a:pt x="304" y="216"/>
                      <a:pt x="304" y="216"/>
                    </a:cubicBezTo>
                    <a:cubicBezTo>
                      <a:pt x="304" y="219"/>
                      <a:pt x="302" y="220"/>
                      <a:pt x="300" y="220"/>
                    </a:cubicBezTo>
                    <a:cubicBezTo>
                      <a:pt x="296" y="220"/>
                      <a:pt x="293" y="215"/>
                      <a:pt x="290" y="213"/>
                    </a:cubicBezTo>
                    <a:cubicBezTo>
                      <a:pt x="288" y="211"/>
                      <a:pt x="284" y="212"/>
                      <a:pt x="282" y="212"/>
                    </a:cubicBezTo>
                    <a:cubicBezTo>
                      <a:pt x="281" y="212"/>
                      <a:pt x="280" y="211"/>
                      <a:pt x="280" y="211"/>
                    </a:cubicBezTo>
                    <a:cubicBezTo>
                      <a:pt x="276" y="210"/>
                      <a:pt x="276" y="207"/>
                      <a:pt x="275" y="205"/>
                    </a:cubicBezTo>
                    <a:cubicBezTo>
                      <a:pt x="274" y="203"/>
                      <a:pt x="265" y="197"/>
                      <a:pt x="264" y="197"/>
                    </a:cubicBezTo>
                    <a:cubicBezTo>
                      <a:pt x="264" y="198"/>
                      <a:pt x="264" y="199"/>
                      <a:pt x="264" y="200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7" y="197"/>
                      <a:pt x="260" y="193"/>
                      <a:pt x="259" y="188"/>
                    </a:cubicBezTo>
                    <a:cubicBezTo>
                      <a:pt x="258" y="185"/>
                      <a:pt x="256" y="185"/>
                      <a:pt x="255" y="183"/>
                    </a:cubicBezTo>
                    <a:cubicBezTo>
                      <a:pt x="250" y="179"/>
                      <a:pt x="245" y="176"/>
                      <a:pt x="244" y="169"/>
                    </a:cubicBezTo>
                    <a:cubicBezTo>
                      <a:pt x="243" y="169"/>
                      <a:pt x="242" y="169"/>
                      <a:pt x="242" y="169"/>
                    </a:cubicBezTo>
                    <a:cubicBezTo>
                      <a:pt x="240" y="169"/>
                      <a:pt x="238" y="171"/>
                      <a:pt x="236" y="171"/>
                    </a:cubicBezTo>
                    <a:cubicBezTo>
                      <a:pt x="231" y="171"/>
                      <a:pt x="228" y="168"/>
                      <a:pt x="224" y="166"/>
                    </a:cubicBezTo>
                    <a:cubicBezTo>
                      <a:pt x="219" y="163"/>
                      <a:pt x="215" y="165"/>
                      <a:pt x="209" y="162"/>
                    </a:cubicBezTo>
                    <a:cubicBezTo>
                      <a:pt x="200" y="158"/>
                      <a:pt x="199" y="151"/>
                      <a:pt x="191" y="147"/>
                    </a:cubicBezTo>
                    <a:cubicBezTo>
                      <a:pt x="190" y="147"/>
                      <a:pt x="190" y="147"/>
                      <a:pt x="190" y="147"/>
                    </a:cubicBezTo>
                    <a:cubicBezTo>
                      <a:pt x="187" y="146"/>
                      <a:pt x="186" y="145"/>
                      <a:pt x="183" y="145"/>
                    </a:cubicBezTo>
                    <a:cubicBezTo>
                      <a:pt x="178" y="145"/>
                      <a:pt x="177" y="151"/>
                      <a:pt x="172" y="151"/>
                    </a:cubicBezTo>
                    <a:cubicBezTo>
                      <a:pt x="170" y="151"/>
                      <a:pt x="168" y="149"/>
                      <a:pt x="167" y="148"/>
                    </a:cubicBezTo>
                    <a:cubicBezTo>
                      <a:pt x="164" y="147"/>
                      <a:pt x="162" y="148"/>
                      <a:pt x="160" y="148"/>
                    </a:cubicBezTo>
                    <a:cubicBezTo>
                      <a:pt x="157" y="148"/>
                      <a:pt x="147" y="141"/>
                      <a:pt x="144" y="139"/>
                    </a:cubicBezTo>
                    <a:cubicBezTo>
                      <a:pt x="141" y="138"/>
                      <a:pt x="139" y="140"/>
                      <a:pt x="136" y="139"/>
                    </a:cubicBezTo>
                    <a:cubicBezTo>
                      <a:pt x="132" y="138"/>
                      <a:pt x="131" y="134"/>
                      <a:pt x="127" y="132"/>
                    </a:cubicBezTo>
                    <a:cubicBezTo>
                      <a:pt x="123" y="130"/>
                      <a:pt x="121" y="131"/>
                      <a:pt x="117" y="129"/>
                    </a:cubicBezTo>
                    <a:cubicBezTo>
                      <a:pt x="116" y="128"/>
                      <a:pt x="115" y="128"/>
                      <a:pt x="114" y="127"/>
                    </a:cubicBezTo>
                    <a:cubicBezTo>
                      <a:pt x="111" y="124"/>
                      <a:pt x="102" y="122"/>
                      <a:pt x="101" y="118"/>
                    </a:cubicBezTo>
                    <a:cubicBezTo>
                      <a:pt x="98" y="118"/>
                      <a:pt x="97" y="115"/>
                      <a:pt x="97" y="112"/>
                    </a:cubicBezTo>
                    <a:cubicBezTo>
                      <a:pt x="97" y="109"/>
                      <a:pt x="100" y="107"/>
                      <a:pt x="100" y="104"/>
                    </a:cubicBezTo>
                    <a:cubicBezTo>
                      <a:pt x="100" y="101"/>
                      <a:pt x="97" y="100"/>
                      <a:pt x="97" y="98"/>
                    </a:cubicBezTo>
                    <a:cubicBezTo>
                      <a:pt x="93" y="87"/>
                      <a:pt x="84" y="79"/>
                      <a:pt x="77" y="73"/>
                    </a:cubicBezTo>
                    <a:cubicBezTo>
                      <a:pt x="74" y="70"/>
                      <a:pt x="70" y="69"/>
                      <a:pt x="67" y="66"/>
                    </a:cubicBezTo>
                    <a:cubicBezTo>
                      <a:pt x="65" y="64"/>
                      <a:pt x="67" y="61"/>
                      <a:pt x="65" y="57"/>
                    </a:cubicBezTo>
                    <a:cubicBezTo>
                      <a:pt x="63" y="52"/>
                      <a:pt x="54" y="52"/>
                      <a:pt x="54" y="45"/>
                    </a:cubicBezTo>
                    <a:cubicBezTo>
                      <a:pt x="51" y="44"/>
                      <a:pt x="51" y="44"/>
                      <a:pt x="51" y="45"/>
                    </a:cubicBezTo>
                    <a:cubicBezTo>
                      <a:pt x="47" y="41"/>
                      <a:pt x="44" y="38"/>
                      <a:pt x="41" y="35"/>
                    </a:cubicBezTo>
                    <a:cubicBezTo>
                      <a:pt x="38" y="32"/>
                      <a:pt x="39" y="27"/>
                      <a:pt x="36" y="25"/>
                    </a:cubicBezTo>
                    <a:cubicBezTo>
                      <a:pt x="34" y="22"/>
                      <a:pt x="34" y="16"/>
                      <a:pt x="32" y="15"/>
                    </a:cubicBezTo>
                    <a:cubicBezTo>
                      <a:pt x="27" y="12"/>
                      <a:pt x="23" y="13"/>
                      <a:pt x="19" y="9"/>
                    </a:cubicBezTo>
                    <a:cubicBezTo>
                      <a:pt x="18" y="10"/>
                      <a:pt x="18" y="12"/>
                      <a:pt x="18" y="13"/>
                    </a:cubicBezTo>
                    <a:cubicBezTo>
                      <a:pt x="18" y="19"/>
                      <a:pt x="21" y="22"/>
                      <a:pt x="24" y="27"/>
                    </a:cubicBezTo>
                    <a:cubicBezTo>
                      <a:pt x="26" y="32"/>
                      <a:pt x="29" y="32"/>
                      <a:pt x="32" y="35"/>
                    </a:cubicBezTo>
                    <a:cubicBezTo>
                      <a:pt x="36" y="39"/>
                      <a:pt x="37" y="41"/>
                      <a:pt x="38" y="46"/>
                    </a:cubicBezTo>
                    <a:cubicBezTo>
                      <a:pt x="40" y="53"/>
                      <a:pt x="46" y="56"/>
                      <a:pt x="48" y="62"/>
                    </a:cubicBezTo>
                    <a:cubicBezTo>
                      <a:pt x="50" y="69"/>
                      <a:pt x="52" y="76"/>
                      <a:pt x="57" y="80"/>
                    </a:cubicBezTo>
                    <a:cubicBezTo>
                      <a:pt x="59" y="78"/>
                      <a:pt x="63" y="82"/>
                      <a:pt x="63" y="85"/>
                    </a:cubicBezTo>
                    <a:cubicBezTo>
                      <a:pt x="63" y="86"/>
                      <a:pt x="62" y="89"/>
                      <a:pt x="61" y="89"/>
                    </a:cubicBezTo>
                    <a:cubicBezTo>
                      <a:pt x="60" y="89"/>
                      <a:pt x="56" y="84"/>
                      <a:pt x="56" y="83"/>
                    </a:cubicBezTo>
                    <a:cubicBezTo>
                      <a:pt x="51" y="83"/>
                      <a:pt x="48" y="76"/>
                      <a:pt x="45" y="74"/>
                    </a:cubicBezTo>
                    <a:cubicBezTo>
                      <a:pt x="43" y="73"/>
                      <a:pt x="43" y="73"/>
                      <a:pt x="42" y="72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9" y="61"/>
                      <a:pt x="37" y="58"/>
                      <a:pt x="34" y="55"/>
                    </a:cubicBezTo>
                    <a:cubicBezTo>
                      <a:pt x="30" y="51"/>
                      <a:pt x="24" y="52"/>
                      <a:pt x="21" y="47"/>
                    </a:cubicBezTo>
                    <a:cubicBezTo>
                      <a:pt x="22" y="47"/>
                      <a:pt x="29" y="48"/>
                      <a:pt x="26" y="45"/>
                    </a:cubicBezTo>
                    <a:cubicBezTo>
                      <a:pt x="22" y="39"/>
                      <a:pt x="17" y="33"/>
                      <a:pt x="12" y="29"/>
                    </a:cubicBezTo>
                    <a:cubicBezTo>
                      <a:pt x="9" y="27"/>
                      <a:pt x="9" y="19"/>
                      <a:pt x="7" y="16"/>
                    </a:cubicBezTo>
                    <a:cubicBezTo>
                      <a:pt x="5" y="11"/>
                      <a:pt x="2" y="9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89" y="10"/>
                      <a:pt x="94" y="11"/>
                      <a:pt x="99" y="19"/>
                    </a:cubicBezTo>
                    <a:cubicBezTo>
                      <a:pt x="102" y="23"/>
                      <a:pt x="106" y="33"/>
                      <a:pt x="112" y="33"/>
                    </a:cubicBezTo>
                    <a:cubicBezTo>
                      <a:pt x="118" y="33"/>
                      <a:pt x="116" y="25"/>
                      <a:pt x="122" y="25"/>
                    </a:cubicBezTo>
                    <a:cubicBezTo>
                      <a:pt x="139" y="25"/>
                      <a:pt x="139" y="46"/>
                      <a:pt x="148" y="55"/>
                    </a:cubicBezTo>
                    <a:cubicBezTo>
                      <a:pt x="150" y="57"/>
                      <a:pt x="158" y="59"/>
                      <a:pt x="162" y="59"/>
                    </a:cubicBezTo>
                    <a:cubicBezTo>
                      <a:pt x="162" y="58"/>
                      <a:pt x="161" y="57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lnTo>
                      <a:pt x="162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146"/>
              <p:cNvSpPr>
                <a:spLocks/>
              </p:cNvSpPr>
              <p:nvPr/>
            </p:nvSpPr>
            <p:spPr bwMode="auto">
              <a:xfrm>
                <a:off x="2746942" y="1925763"/>
                <a:ext cx="24784" cy="12392"/>
              </a:xfrm>
              <a:custGeom>
                <a:avLst/>
                <a:gdLst>
                  <a:gd name="T0" fmla="*/ 0 w 10"/>
                  <a:gd name="T1" fmla="*/ 0 h 5"/>
                  <a:gd name="T2" fmla="*/ 10 w 10"/>
                  <a:gd name="T3" fmla="*/ 5 h 5"/>
                  <a:gd name="T4" fmla="*/ 8 w 10"/>
                  <a:gd name="T5" fmla="*/ 5 h 5"/>
                  <a:gd name="T6" fmla="*/ 0 w 10"/>
                  <a:gd name="T7" fmla="*/ 2 h 5"/>
                  <a:gd name="T8" fmla="*/ 0 w 1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0" y="0"/>
                    </a:moveTo>
                    <a:cubicBezTo>
                      <a:pt x="5" y="0"/>
                      <a:pt x="10" y="1"/>
                      <a:pt x="10" y="5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6" y="5"/>
                      <a:pt x="2" y="4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147"/>
              <p:cNvSpPr>
                <a:spLocks/>
              </p:cNvSpPr>
              <p:nvPr/>
            </p:nvSpPr>
            <p:spPr bwMode="auto">
              <a:xfrm>
                <a:off x="1820019" y="1991440"/>
                <a:ext cx="92940" cy="60721"/>
              </a:xfrm>
              <a:custGeom>
                <a:avLst/>
                <a:gdLst>
                  <a:gd name="T0" fmla="*/ 0 w 38"/>
                  <a:gd name="T1" fmla="*/ 2 h 25"/>
                  <a:gd name="T2" fmla="*/ 4 w 38"/>
                  <a:gd name="T3" fmla="*/ 0 h 25"/>
                  <a:gd name="T4" fmla="*/ 12 w 38"/>
                  <a:gd name="T5" fmla="*/ 4 h 25"/>
                  <a:gd name="T6" fmla="*/ 38 w 38"/>
                  <a:gd name="T7" fmla="*/ 23 h 25"/>
                  <a:gd name="T8" fmla="*/ 38 w 38"/>
                  <a:gd name="T9" fmla="*/ 25 h 25"/>
                  <a:gd name="T10" fmla="*/ 36 w 38"/>
                  <a:gd name="T11" fmla="*/ 25 h 25"/>
                  <a:gd name="T12" fmla="*/ 15 w 38"/>
                  <a:gd name="T13" fmla="*/ 15 h 25"/>
                  <a:gd name="T14" fmla="*/ 18 w 38"/>
                  <a:gd name="T15" fmla="*/ 12 h 25"/>
                  <a:gd name="T16" fmla="*/ 3 w 38"/>
                  <a:gd name="T17" fmla="*/ 6 h 25"/>
                  <a:gd name="T18" fmla="*/ 5 w 38"/>
                  <a:gd name="T19" fmla="*/ 3 h 25"/>
                  <a:gd name="T20" fmla="*/ 1 w 38"/>
                  <a:gd name="T21" fmla="*/ 2 h 25"/>
                  <a:gd name="T22" fmla="*/ 0 w 38"/>
                  <a:gd name="T2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" h="25">
                    <a:moveTo>
                      <a:pt x="0" y="2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10" y="4"/>
                      <a:pt x="12" y="4"/>
                    </a:cubicBezTo>
                    <a:cubicBezTo>
                      <a:pt x="24" y="8"/>
                      <a:pt x="31" y="15"/>
                      <a:pt x="38" y="23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5"/>
                      <a:pt x="37" y="25"/>
                      <a:pt x="36" y="25"/>
                    </a:cubicBezTo>
                    <a:cubicBezTo>
                      <a:pt x="29" y="25"/>
                      <a:pt x="19" y="18"/>
                      <a:pt x="15" y="15"/>
                    </a:cubicBezTo>
                    <a:cubicBezTo>
                      <a:pt x="15" y="13"/>
                      <a:pt x="17" y="13"/>
                      <a:pt x="18" y="12"/>
                    </a:cubicBezTo>
                    <a:cubicBezTo>
                      <a:pt x="12" y="12"/>
                      <a:pt x="4" y="9"/>
                      <a:pt x="3" y="6"/>
                    </a:cubicBezTo>
                    <a:cubicBezTo>
                      <a:pt x="4" y="5"/>
                      <a:pt x="5" y="4"/>
                      <a:pt x="5" y="3"/>
                    </a:cubicBezTo>
                    <a:cubicBezTo>
                      <a:pt x="4" y="3"/>
                      <a:pt x="1" y="2"/>
                      <a:pt x="1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148"/>
              <p:cNvSpPr>
                <a:spLocks/>
              </p:cNvSpPr>
              <p:nvPr/>
            </p:nvSpPr>
            <p:spPr bwMode="auto">
              <a:xfrm>
                <a:off x="1727079" y="1903457"/>
                <a:ext cx="32219" cy="48329"/>
              </a:xfrm>
              <a:custGeom>
                <a:avLst/>
                <a:gdLst>
                  <a:gd name="T0" fmla="*/ 3 w 13"/>
                  <a:gd name="T1" fmla="*/ 8 h 20"/>
                  <a:gd name="T2" fmla="*/ 0 w 13"/>
                  <a:gd name="T3" fmla="*/ 3 h 20"/>
                  <a:gd name="T4" fmla="*/ 0 w 13"/>
                  <a:gd name="T5" fmla="*/ 0 h 20"/>
                  <a:gd name="T6" fmla="*/ 6 w 13"/>
                  <a:gd name="T7" fmla="*/ 2 h 20"/>
                  <a:gd name="T8" fmla="*/ 4 w 13"/>
                  <a:gd name="T9" fmla="*/ 6 h 20"/>
                  <a:gd name="T10" fmla="*/ 8 w 13"/>
                  <a:gd name="T11" fmla="*/ 2 h 20"/>
                  <a:gd name="T12" fmla="*/ 8 w 13"/>
                  <a:gd name="T13" fmla="*/ 8 h 20"/>
                  <a:gd name="T14" fmla="*/ 10 w 13"/>
                  <a:gd name="T15" fmla="*/ 12 h 20"/>
                  <a:gd name="T16" fmla="*/ 8 w 13"/>
                  <a:gd name="T17" fmla="*/ 15 h 20"/>
                  <a:gd name="T18" fmla="*/ 10 w 13"/>
                  <a:gd name="T19" fmla="*/ 20 h 20"/>
                  <a:gd name="T20" fmla="*/ 6 w 13"/>
                  <a:gd name="T21" fmla="*/ 15 h 20"/>
                  <a:gd name="T22" fmla="*/ 8 w 13"/>
                  <a:gd name="T23" fmla="*/ 11 h 20"/>
                  <a:gd name="T24" fmla="*/ 3 w 13"/>
                  <a:gd name="T2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20">
                    <a:moveTo>
                      <a:pt x="3" y="8"/>
                    </a:moveTo>
                    <a:cubicBezTo>
                      <a:pt x="2" y="8"/>
                      <a:pt x="1" y="4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4" y="2"/>
                      <a:pt x="6" y="2"/>
                    </a:cubicBezTo>
                    <a:cubicBezTo>
                      <a:pt x="6" y="3"/>
                      <a:pt x="3" y="6"/>
                      <a:pt x="4" y="6"/>
                    </a:cubicBezTo>
                    <a:cubicBezTo>
                      <a:pt x="6" y="6"/>
                      <a:pt x="8" y="3"/>
                      <a:pt x="8" y="2"/>
                    </a:cubicBezTo>
                    <a:cubicBezTo>
                      <a:pt x="9" y="4"/>
                      <a:pt x="8" y="5"/>
                      <a:pt x="8" y="8"/>
                    </a:cubicBezTo>
                    <a:cubicBezTo>
                      <a:pt x="8" y="10"/>
                      <a:pt x="10" y="10"/>
                      <a:pt x="10" y="12"/>
                    </a:cubicBezTo>
                    <a:cubicBezTo>
                      <a:pt x="10" y="13"/>
                      <a:pt x="8" y="13"/>
                      <a:pt x="8" y="15"/>
                    </a:cubicBezTo>
                    <a:cubicBezTo>
                      <a:pt x="8" y="16"/>
                      <a:pt x="13" y="20"/>
                      <a:pt x="10" y="20"/>
                    </a:cubicBezTo>
                    <a:cubicBezTo>
                      <a:pt x="8" y="20"/>
                      <a:pt x="6" y="17"/>
                      <a:pt x="6" y="15"/>
                    </a:cubicBezTo>
                    <a:cubicBezTo>
                      <a:pt x="6" y="13"/>
                      <a:pt x="8" y="12"/>
                      <a:pt x="8" y="11"/>
                    </a:cubicBezTo>
                    <a:cubicBezTo>
                      <a:pt x="5" y="11"/>
                      <a:pt x="5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149"/>
              <p:cNvSpPr>
                <a:spLocks/>
              </p:cNvSpPr>
              <p:nvPr/>
            </p:nvSpPr>
            <p:spPr bwMode="auto">
              <a:xfrm>
                <a:off x="1297076" y="1798125"/>
                <a:ext cx="42133" cy="27262"/>
              </a:xfrm>
              <a:custGeom>
                <a:avLst/>
                <a:gdLst>
                  <a:gd name="T0" fmla="*/ 14 w 17"/>
                  <a:gd name="T1" fmla="*/ 0 h 11"/>
                  <a:gd name="T2" fmla="*/ 17 w 17"/>
                  <a:gd name="T3" fmla="*/ 0 h 11"/>
                  <a:gd name="T4" fmla="*/ 17 w 17"/>
                  <a:gd name="T5" fmla="*/ 3 h 11"/>
                  <a:gd name="T6" fmla="*/ 6 w 17"/>
                  <a:gd name="T7" fmla="*/ 11 h 11"/>
                  <a:gd name="T8" fmla="*/ 0 w 17"/>
                  <a:gd name="T9" fmla="*/ 8 h 11"/>
                  <a:gd name="T10" fmla="*/ 0 w 17"/>
                  <a:gd name="T11" fmla="*/ 4 h 11"/>
                  <a:gd name="T12" fmla="*/ 14 w 17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1">
                    <a:moveTo>
                      <a:pt x="14" y="0"/>
                    </a:moveTo>
                    <a:cubicBezTo>
                      <a:pt x="16" y="0"/>
                      <a:pt x="16" y="0"/>
                      <a:pt x="1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2" y="6"/>
                      <a:pt x="11" y="8"/>
                      <a:pt x="6" y="11"/>
                    </a:cubicBezTo>
                    <a:cubicBezTo>
                      <a:pt x="4" y="9"/>
                      <a:pt x="2" y="9"/>
                      <a:pt x="0" y="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3"/>
                      <a:pt x="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167"/>
              <p:cNvSpPr>
                <a:spLocks/>
              </p:cNvSpPr>
              <p:nvPr/>
            </p:nvSpPr>
            <p:spPr bwMode="auto">
              <a:xfrm>
                <a:off x="3098875" y="2008789"/>
                <a:ext cx="52046" cy="24784"/>
              </a:xfrm>
              <a:custGeom>
                <a:avLst/>
                <a:gdLst>
                  <a:gd name="T0" fmla="*/ 17 w 21"/>
                  <a:gd name="T1" fmla="*/ 10 h 10"/>
                  <a:gd name="T2" fmla="*/ 21 w 21"/>
                  <a:gd name="T3" fmla="*/ 9 h 10"/>
                  <a:gd name="T4" fmla="*/ 0 w 21"/>
                  <a:gd name="T5" fmla="*/ 2 h 10"/>
                  <a:gd name="T6" fmla="*/ 17 w 21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0">
                    <a:moveTo>
                      <a:pt x="17" y="10"/>
                    </a:moveTo>
                    <a:cubicBezTo>
                      <a:pt x="19" y="10"/>
                      <a:pt x="20" y="10"/>
                      <a:pt x="21" y="9"/>
                    </a:cubicBezTo>
                    <a:cubicBezTo>
                      <a:pt x="15" y="5"/>
                      <a:pt x="9" y="0"/>
                      <a:pt x="0" y="2"/>
                    </a:cubicBezTo>
                    <a:cubicBezTo>
                      <a:pt x="4" y="4"/>
                      <a:pt x="12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168"/>
              <p:cNvSpPr>
                <a:spLocks/>
              </p:cNvSpPr>
              <p:nvPr/>
            </p:nvSpPr>
            <p:spPr bwMode="auto">
              <a:xfrm>
                <a:off x="3103832" y="2089338"/>
                <a:ext cx="39654" cy="22306"/>
              </a:xfrm>
              <a:custGeom>
                <a:avLst/>
                <a:gdLst>
                  <a:gd name="T0" fmla="*/ 1 w 16"/>
                  <a:gd name="T1" fmla="*/ 0 h 9"/>
                  <a:gd name="T2" fmla="*/ 7 w 16"/>
                  <a:gd name="T3" fmla="*/ 4 h 9"/>
                  <a:gd name="T4" fmla="*/ 16 w 16"/>
                  <a:gd name="T5" fmla="*/ 4 h 9"/>
                  <a:gd name="T6" fmla="*/ 16 w 16"/>
                  <a:gd name="T7" fmla="*/ 6 h 9"/>
                  <a:gd name="T8" fmla="*/ 13 w 16"/>
                  <a:gd name="T9" fmla="*/ 9 h 9"/>
                  <a:gd name="T10" fmla="*/ 0 w 16"/>
                  <a:gd name="T11" fmla="*/ 2 h 9"/>
                  <a:gd name="T12" fmla="*/ 1 w 1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9">
                    <a:moveTo>
                      <a:pt x="1" y="0"/>
                    </a:moveTo>
                    <a:cubicBezTo>
                      <a:pt x="2" y="3"/>
                      <a:pt x="5" y="4"/>
                      <a:pt x="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6"/>
                      <a:pt x="16" y="6"/>
                    </a:cubicBezTo>
                    <a:cubicBezTo>
                      <a:pt x="16" y="8"/>
                      <a:pt x="13" y="9"/>
                      <a:pt x="13" y="9"/>
                    </a:cubicBezTo>
                    <a:cubicBezTo>
                      <a:pt x="11" y="9"/>
                      <a:pt x="0" y="4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169"/>
              <p:cNvSpPr>
                <a:spLocks/>
              </p:cNvSpPr>
              <p:nvPr/>
            </p:nvSpPr>
            <p:spPr bwMode="auto">
              <a:xfrm>
                <a:off x="3160835" y="2089338"/>
                <a:ext cx="27262" cy="32219"/>
              </a:xfrm>
              <a:custGeom>
                <a:avLst/>
                <a:gdLst>
                  <a:gd name="T0" fmla="*/ 11 w 11"/>
                  <a:gd name="T1" fmla="*/ 7 h 13"/>
                  <a:gd name="T2" fmla="*/ 11 w 11"/>
                  <a:gd name="T3" fmla="*/ 9 h 13"/>
                  <a:gd name="T4" fmla="*/ 5 w 11"/>
                  <a:gd name="T5" fmla="*/ 13 h 13"/>
                  <a:gd name="T6" fmla="*/ 0 w 11"/>
                  <a:gd name="T7" fmla="*/ 10 h 13"/>
                  <a:gd name="T8" fmla="*/ 7 w 11"/>
                  <a:gd name="T9" fmla="*/ 0 h 13"/>
                  <a:gd name="T10" fmla="*/ 9 w 11"/>
                  <a:gd name="T11" fmla="*/ 3 h 13"/>
                  <a:gd name="T12" fmla="*/ 11 w 11"/>
                  <a:gd name="T1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cubicBezTo>
                      <a:pt x="11" y="8"/>
                      <a:pt x="11" y="9"/>
                      <a:pt x="11" y="9"/>
                    </a:cubicBezTo>
                    <a:cubicBezTo>
                      <a:pt x="11" y="11"/>
                      <a:pt x="8" y="13"/>
                      <a:pt x="5" y="13"/>
                    </a:cubicBezTo>
                    <a:cubicBezTo>
                      <a:pt x="2" y="13"/>
                      <a:pt x="0" y="12"/>
                      <a:pt x="0" y="10"/>
                    </a:cubicBezTo>
                    <a:cubicBezTo>
                      <a:pt x="0" y="8"/>
                      <a:pt x="4" y="1"/>
                      <a:pt x="7" y="0"/>
                    </a:cubicBezTo>
                    <a:cubicBezTo>
                      <a:pt x="7" y="1"/>
                      <a:pt x="9" y="2"/>
                      <a:pt x="9" y="3"/>
                    </a:cubicBezTo>
                    <a:cubicBezTo>
                      <a:pt x="9" y="6"/>
                      <a:pt x="4" y="7"/>
                      <a:pt x="11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170"/>
              <p:cNvSpPr>
                <a:spLocks/>
              </p:cNvSpPr>
              <p:nvPr/>
            </p:nvSpPr>
            <p:spPr bwMode="auto">
              <a:xfrm>
                <a:off x="1047997" y="1722534"/>
                <a:ext cx="32219" cy="14870"/>
              </a:xfrm>
              <a:custGeom>
                <a:avLst/>
                <a:gdLst>
                  <a:gd name="T0" fmla="*/ 4 w 13"/>
                  <a:gd name="T1" fmla="*/ 3 h 6"/>
                  <a:gd name="T2" fmla="*/ 8 w 13"/>
                  <a:gd name="T3" fmla="*/ 1 h 6"/>
                  <a:gd name="T4" fmla="*/ 13 w 13"/>
                  <a:gd name="T5" fmla="*/ 6 h 6"/>
                  <a:gd name="T6" fmla="*/ 3 w 13"/>
                  <a:gd name="T7" fmla="*/ 6 h 6"/>
                  <a:gd name="T8" fmla="*/ 0 w 13"/>
                  <a:gd name="T9" fmla="*/ 3 h 6"/>
                  <a:gd name="T10" fmla="*/ 4 w 13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6">
                    <a:moveTo>
                      <a:pt x="4" y="3"/>
                    </a:moveTo>
                    <a:cubicBezTo>
                      <a:pt x="5" y="0"/>
                      <a:pt x="6" y="1"/>
                      <a:pt x="8" y="1"/>
                    </a:cubicBezTo>
                    <a:cubicBezTo>
                      <a:pt x="12" y="1"/>
                      <a:pt x="12" y="3"/>
                      <a:pt x="1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0" y="4"/>
                      <a:pt x="0" y="3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Oval 177"/>
              <p:cNvSpPr>
                <a:spLocks noChangeArrowheads="1"/>
              </p:cNvSpPr>
              <p:nvPr/>
            </p:nvSpPr>
            <p:spPr bwMode="auto">
              <a:xfrm>
                <a:off x="2241348" y="1205786"/>
                <a:ext cx="291213" cy="29121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73" name="Title 17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34409" y="1089363"/>
            <a:ext cx="6618825" cy="3710308"/>
            <a:chOff x="434130" y="434226"/>
            <a:chExt cx="7488881" cy="4198035"/>
          </a:xfrm>
          <a:solidFill>
            <a:schemeClr val="bg1">
              <a:lumMod val="95000"/>
            </a:schemeClr>
          </a:solidFill>
        </p:grpSpPr>
        <p:grpSp>
          <p:nvGrpSpPr>
            <p:cNvPr id="3" name="Group 2"/>
            <p:cNvGrpSpPr/>
            <p:nvPr/>
          </p:nvGrpSpPr>
          <p:grpSpPr>
            <a:xfrm>
              <a:off x="434130" y="434226"/>
              <a:ext cx="7488880" cy="4198035"/>
              <a:chOff x="1028701" y="1378665"/>
              <a:chExt cx="4290441" cy="2405088"/>
            </a:xfrm>
            <a:grpFill/>
          </p:grpSpPr>
          <p:sp>
            <p:nvSpPr>
              <p:cNvPr id="56" name="Freeform 7"/>
              <p:cNvSpPr>
                <a:spLocks/>
              </p:cNvSpPr>
              <p:nvPr/>
            </p:nvSpPr>
            <p:spPr bwMode="auto">
              <a:xfrm>
                <a:off x="1125731" y="1852183"/>
                <a:ext cx="1921" cy="174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7" name="Freeform 15"/>
              <p:cNvSpPr>
                <a:spLocks/>
              </p:cNvSpPr>
              <p:nvPr/>
            </p:nvSpPr>
            <p:spPr bwMode="auto">
              <a:xfrm>
                <a:off x="1080578" y="1606268"/>
                <a:ext cx="656151" cy="497063"/>
              </a:xfrm>
              <a:custGeom>
                <a:avLst/>
                <a:gdLst>
                  <a:gd name="T0" fmla="*/ 465 w 683"/>
                  <a:gd name="T1" fmla="*/ 549 h 570"/>
                  <a:gd name="T2" fmla="*/ 604 w 683"/>
                  <a:gd name="T3" fmla="*/ 374 h 570"/>
                  <a:gd name="T4" fmla="*/ 613 w 683"/>
                  <a:gd name="T5" fmla="*/ 348 h 570"/>
                  <a:gd name="T6" fmla="*/ 607 w 683"/>
                  <a:gd name="T7" fmla="*/ 329 h 570"/>
                  <a:gd name="T8" fmla="*/ 604 w 683"/>
                  <a:gd name="T9" fmla="*/ 303 h 570"/>
                  <a:gd name="T10" fmla="*/ 630 w 683"/>
                  <a:gd name="T11" fmla="*/ 275 h 570"/>
                  <a:gd name="T12" fmla="*/ 639 w 683"/>
                  <a:gd name="T13" fmla="*/ 256 h 570"/>
                  <a:gd name="T14" fmla="*/ 679 w 683"/>
                  <a:gd name="T15" fmla="*/ 203 h 570"/>
                  <a:gd name="T16" fmla="*/ 666 w 683"/>
                  <a:gd name="T17" fmla="*/ 169 h 570"/>
                  <a:gd name="T18" fmla="*/ 660 w 683"/>
                  <a:gd name="T19" fmla="*/ 149 h 570"/>
                  <a:gd name="T20" fmla="*/ 498 w 683"/>
                  <a:gd name="T21" fmla="*/ 121 h 570"/>
                  <a:gd name="T22" fmla="*/ 466 w 683"/>
                  <a:gd name="T23" fmla="*/ 115 h 570"/>
                  <a:gd name="T24" fmla="*/ 433 w 683"/>
                  <a:gd name="T25" fmla="*/ 117 h 570"/>
                  <a:gd name="T26" fmla="*/ 399 w 683"/>
                  <a:gd name="T27" fmla="*/ 122 h 570"/>
                  <a:gd name="T28" fmla="*/ 378 w 683"/>
                  <a:gd name="T29" fmla="*/ 113 h 570"/>
                  <a:gd name="T30" fmla="*/ 337 w 683"/>
                  <a:gd name="T31" fmla="*/ 115 h 570"/>
                  <a:gd name="T32" fmla="*/ 322 w 683"/>
                  <a:gd name="T33" fmla="*/ 102 h 570"/>
                  <a:gd name="T34" fmla="*/ 295 w 683"/>
                  <a:gd name="T35" fmla="*/ 94 h 570"/>
                  <a:gd name="T36" fmla="*/ 275 w 683"/>
                  <a:gd name="T37" fmla="*/ 100 h 570"/>
                  <a:gd name="T38" fmla="*/ 247 w 683"/>
                  <a:gd name="T39" fmla="*/ 96 h 570"/>
                  <a:gd name="T40" fmla="*/ 226 w 683"/>
                  <a:gd name="T41" fmla="*/ 87 h 570"/>
                  <a:gd name="T42" fmla="*/ 224 w 683"/>
                  <a:gd name="T43" fmla="*/ 34 h 570"/>
                  <a:gd name="T44" fmla="*/ 207 w 683"/>
                  <a:gd name="T45" fmla="*/ 19 h 570"/>
                  <a:gd name="T46" fmla="*/ 194 w 683"/>
                  <a:gd name="T47" fmla="*/ 17 h 570"/>
                  <a:gd name="T48" fmla="*/ 175 w 683"/>
                  <a:gd name="T49" fmla="*/ 8 h 570"/>
                  <a:gd name="T50" fmla="*/ 162 w 683"/>
                  <a:gd name="T51" fmla="*/ 4 h 570"/>
                  <a:gd name="T52" fmla="*/ 162 w 683"/>
                  <a:gd name="T53" fmla="*/ 10 h 570"/>
                  <a:gd name="T54" fmla="*/ 151 w 683"/>
                  <a:gd name="T55" fmla="*/ 8 h 570"/>
                  <a:gd name="T56" fmla="*/ 143 w 683"/>
                  <a:gd name="T57" fmla="*/ 30 h 570"/>
                  <a:gd name="T58" fmla="*/ 139 w 683"/>
                  <a:gd name="T59" fmla="*/ 51 h 570"/>
                  <a:gd name="T60" fmla="*/ 132 w 683"/>
                  <a:gd name="T61" fmla="*/ 70 h 570"/>
                  <a:gd name="T62" fmla="*/ 130 w 683"/>
                  <a:gd name="T63" fmla="*/ 79 h 570"/>
                  <a:gd name="T64" fmla="*/ 122 w 683"/>
                  <a:gd name="T65" fmla="*/ 100 h 570"/>
                  <a:gd name="T66" fmla="*/ 113 w 683"/>
                  <a:gd name="T67" fmla="*/ 126 h 570"/>
                  <a:gd name="T68" fmla="*/ 92 w 683"/>
                  <a:gd name="T69" fmla="*/ 173 h 570"/>
                  <a:gd name="T70" fmla="*/ 89 w 683"/>
                  <a:gd name="T71" fmla="*/ 186 h 570"/>
                  <a:gd name="T72" fmla="*/ 68 w 683"/>
                  <a:gd name="T73" fmla="*/ 241 h 570"/>
                  <a:gd name="T74" fmla="*/ 68 w 683"/>
                  <a:gd name="T75" fmla="*/ 252 h 570"/>
                  <a:gd name="T76" fmla="*/ 57 w 683"/>
                  <a:gd name="T77" fmla="*/ 262 h 570"/>
                  <a:gd name="T78" fmla="*/ 47 w 683"/>
                  <a:gd name="T79" fmla="*/ 284 h 570"/>
                  <a:gd name="T80" fmla="*/ 51 w 683"/>
                  <a:gd name="T81" fmla="*/ 284 h 570"/>
                  <a:gd name="T82" fmla="*/ 47 w 683"/>
                  <a:gd name="T83" fmla="*/ 284 h 570"/>
                  <a:gd name="T84" fmla="*/ 36 w 683"/>
                  <a:gd name="T85" fmla="*/ 288 h 570"/>
                  <a:gd name="T86" fmla="*/ 10 w 683"/>
                  <a:gd name="T87" fmla="*/ 346 h 570"/>
                  <a:gd name="T88" fmla="*/ 6 w 683"/>
                  <a:gd name="T89" fmla="*/ 376 h 570"/>
                  <a:gd name="T90" fmla="*/ 2 w 683"/>
                  <a:gd name="T91" fmla="*/ 418 h 570"/>
                  <a:gd name="T92" fmla="*/ 184 w 683"/>
                  <a:gd name="T93" fmla="*/ 48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3" h="570">
                    <a:moveTo>
                      <a:pt x="184" y="480"/>
                    </a:moveTo>
                    <a:lnTo>
                      <a:pt x="329" y="517"/>
                    </a:lnTo>
                    <a:lnTo>
                      <a:pt x="465" y="549"/>
                    </a:lnTo>
                    <a:lnTo>
                      <a:pt x="560" y="570"/>
                    </a:lnTo>
                    <a:lnTo>
                      <a:pt x="600" y="378"/>
                    </a:lnTo>
                    <a:lnTo>
                      <a:pt x="604" y="374"/>
                    </a:lnTo>
                    <a:lnTo>
                      <a:pt x="606" y="371"/>
                    </a:lnTo>
                    <a:lnTo>
                      <a:pt x="613" y="357"/>
                    </a:lnTo>
                    <a:lnTo>
                      <a:pt x="613" y="348"/>
                    </a:lnTo>
                    <a:lnTo>
                      <a:pt x="619" y="340"/>
                    </a:lnTo>
                    <a:lnTo>
                      <a:pt x="615" y="335"/>
                    </a:lnTo>
                    <a:lnTo>
                      <a:pt x="607" y="329"/>
                    </a:lnTo>
                    <a:lnTo>
                      <a:pt x="602" y="327"/>
                    </a:lnTo>
                    <a:lnTo>
                      <a:pt x="598" y="324"/>
                    </a:lnTo>
                    <a:lnTo>
                      <a:pt x="604" y="303"/>
                    </a:lnTo>
                    <a:lnTo>
                      <a:pt x="609" y="295"/>
                    </a:lnTo>
                    <a:lnTo>
                      <a:pt x="619" y="282"/>
                    </a:lnTo>
                    <a:lnTo>
                      <a:pt x="630" y="275"/>
                    </a:lnTo>
                    <a:lnTo>
                      <a:pt x="636" y="269"/>
                    </a:lnTo>
                    <a:lnTo>
                      <a:pt x="639" y="262"/>
                    </a:lnTo>
                    <a:lnTo>
                      <a:pt x="639" y="256"/>
                    </a:lnTo>
                    <a:lnTo>
                      <a:pt x="653" y="243"/>
                    </a:lnTo>
                    <a:lnTo>
                      <a:pt x="662" y="220"/>
                    </a:lnTo>
                    <a:lnTo>
                      <a:pt x="679" y="203"/>
                    </a:lnTo>
                    <a:lnTo>
                      <a:pt x="683" y="196"/>
                    </a:lnTo>
                    <a:lnTo>
                      <a:pt x="681" y="183"/>
                    </a:lnTo>
                    <a:lnTo>
                      <a:pt x="666" y="169"/>
                    </a:lnTo>
                    <a:lnTo>
                      <a:pt x="664" y="166"/>
                    </a:lnTo>
                    <a:lnTo>
                      <a:pt x="660" y="158"/>
                    </a:lnTo>
                    <a:lnTo>
                      <a:pt x="660" y="149"/>
                    </a:lnTo>
                    <a:lnTo>
                      <a:pt x="572" y="132"/>
                    </a:lnTo>
                    <a:lnTo>
                      <a:pt x="504" y="115"/>
                    </a:lnTo>
                    <a:lnTo>
                      <a:pt x="498" y="121"/>
                    </a:lnTo>
                    <a:lnTo>
                      <a:pt x="491" y="119"/>
                    </a:lnTo>
                    <a:lnTo>
                      <a:pt x="483" y="117"/>
                    </a:lnTo>
                    <a:lnTo>
                      <a:pt x="466" y="115"/>
                    </a:lnTo>
                    <a:lnTo>
                      <a:pt x="463" y="113"/>
                    </a:lnTo>
                    <a:lnTo>
                      <a:pt x="455" y="117"/>
                    </a:lnTo>
                    <a:lnTo>
                      <a:pt x="433" y="117"/>
                    </a:lnTo>
                    <a:lnTo>
                      <a:pt x="419" y="119"/>
                    </a:lnTo>
                    <a:lnTo>
                      <a:pt x="406" y="122"/>
                    </a:lnTo>
                    <a:lnTo>
                      <a:pt x="399" y="122"/>
                    </a:lnTo>
                    <a:lnTo>
                      <a:pt x="393" y="121"/>
                    </a:lnTo>
                    <a:lnTo>
                      <a:pt x="386" y="115"/>
                    </a:lnTo>
                    <a:lnTo>
                      <a:pt x="378" y="113"/>
                    </a:lnTo>
                    <a:lnTo>
                      <a:pt x="357" y="117"/>
                    </a:lnTo>
                    <a:lnTo>
                      <a:pt x="350" y="115"/>
                    </a:lnTo>
                    <a:lnTo>
                      <a:pt x="337" y="115"/>
                    </a:lnTo>
                    <a:lnTo>
                      <a:pt x="335" y="109"/>
                    </a:lnTo>
                    <a:lnTo>
                      <a:pt x="327" y="104"/>
                    </a:lnTo>
                    <a:lnTo>
                      <a:pt x="322" y="102"/>
                    </a:lnTo>
                    <a:lnTo>
                      <a:pt x="314" y="98"/>
                    </a:lnTo>
                    <a:lnTo>
                      <a:pt x="303" y="98"/>
                    </a:lnTo>
                    <a:lnTo>
                      <a:pt x="295" y="94"/>
                    </a:lnTo>
                    <a:lnTo>
                      <a:pt x="290" y="94"/>
                    </a:lnTo>
                    <a:lnTo>
                      <a:pt x="282" y="100"/>
                    </a:lnTo>
                    <a:lnTo>
                      <a:pt x="275" y="100"/>
                    </a:lnTo>
                    <a:lnTo>
                      <a:pt x="262" y="102"/>
                    </a:lnTo>
                    <a:lnTo>
                      <a:pt x="254" y="102"/>
                    </a:lnTo>
                    <a:lnTo>
                      <a:pt x="247" y="96"/>
                    </a:lnTo>
                    <a:lnTo>
                      <a:pt x="245" y="96"/>
                    </a:lnTo>
                    <a:lnTo>
                      <a:pt x="237" y="90"/>
                    </a:lnTo>
                    <a:lnTo>
                      <a:pt x="226" y="87"/>
                    </a:lnTo>
                    <a:lnTo>
                      <a:pt x="224" y="83"/>
                    </a:lnTo>
                    <a:lnTo>
                      <a:pt x="228" y="47"/>
                    </a:lnTo>
                    <a:lnTo>
                      <a:pt x="224" y="34"/>
                    </a:lnTo>
                    <a:lnTo>
                      <a:pt x="216" y="27"/>
                    </a:lnTo>
                    <a:lnTo>
                      <a:pt x="213" y="21"/>
                    </a:lnTo>
                    <a:lnTo>
                      <a:pt x="207" y="19"/>
                    </a:lnTo>
                    <a:lnTo>
                      <a:pt x="201" y="21"/>
                    </a:lnTo>
                    <a:lnTo>
                      <a:pt x="194" y="19"/>
                    </a:lnTo>
                    <a:lnTo>
                      <a:pt x="194" y="17"/>
                    </a:lnTo>
                    <a:lnTo>
                      <a:pt x="188" y="11"/>
                    </a:lnTo>
                    <a:lnTo>
                      <a:pt x="183" y="6"/>
                    </a:lnTo>
                    <a:lnTo>
                      <a:pt x="175" y="8"/>
                    </a:lnTo>
                    <a:lnTo>
                      <a:pt x="168" y="8"/>
                    </a:lnTo>
                    <a:lnTo>
                      <a:pt x="166" y="4"/>
                    </a:lnTo>
                    <a:lnTo>
                      <a:pt x="162" y="4"/>
                    </a:lnTo>
                    <a:lnTo>
                      <a:pt x="160" y="6"/>
                    </a:lnTo>
                    <a:lnTo>
                      <a:pt x="164" y="10"/>
                    </a:lnTo>
                    <a:lnTo>
                      <a:pt x="162" y="10"/>
                    </a:lnTo>
                    <a:lnTo>
                      <a:pt x="160" y="8"/>
                    </a:lnTo>
                    <a:lnTo>
                      <a:pt x="154" y="0"/>
                    </a:lnTo>
                    <a:lnTo>
                      <a:pt x="151" y="8"/>
                    </a:lnTo>
                    <a:lnTo>
                      <a:pt x="149" y="23"/>
                    </a:lnTo>
                    <a:lnTo>
                      <a:pt x="143" y="28"/>
                    </a:lnTo>
                    <a:lnTo>
                      <a:pt x="143" y="30"/>
                    </a:lnTo>
                    <a:lnTo>
                      <a:pt x="141" y="36"/>
                    </a:lnTo>
                    <a:lnTo>
                      <a:pt x="139" y="43"/>
                    </a:lnTo>
                    <a:lnTo>
                      <a:pt x="139" y="51"/>
                    </a:lnTo>
                    <a:lnTo>
                      <a:pt x="141" y="55"/>
                    </a:lnTo>
                    <a:lnTo>
                      <a:pt x="136" y="62"/>
                    </a:lnTo>
                    <a:lnTo>
                      <a:pt x="132" y="70"/>
                    </a:lnTo>
                    <a:lnTo>
                      <a:pt x="137" y="75"/>
                    </a:lnTo>
                    <a:lnTo>
                      <a:pt x="130" y="74"/>
                    </a:lnTo>
                    <a:lnTo>
                      <a:pt x="130" y="79"/>
                    </a:lnTo>
                    <a:lnTo>
                      <a:pt x="126" y="87"/>
                    </a:lnTo>
                    <a:lnTo>
                      <a:pt x="126" y="92"/>
                    </a:lnTo>
                    <a:lnTo>
                      <a:pt x="122" y="100"/>
                    </a:lnTo>
                    <a:lnTo>
                      <a:pt x="121" y="107"/>
                    </a:lnTo>
                    <a:lnTo>
                      <a:pt x="115" y="119"/>
                    </a:lnTo>
                    <a:lnTo>
                      <a:pt x="113" y="126"/>
                    </a:lnTo>
                    <a:lnTo>
                      <a:pt x="102" y="145"/>
                    </a:lnTo>
                    <a:lnTo>
                      <a:pt x="98" y="158"/>
                    </a:lnTo>
                    <a:lnTo>
                      <a:pt x="92" y="173"/>
                    </a:lnTo>
                    <a:lnTo>
                      <a:pt x="94" y="181"/>
                    </a:lnTo>
                    <a:lnTo>
                      <a:pt x="94" y="183"/>
                    </a:lnTo>
                    <a:lnTo>
                      <a:pt x="89" y="186"/>
                    </a:lnTo>
                    <a:lnTo>
                      <a:pt x="85" y="192"/>
                    </a:lnTo>
                    <a:lnTo>
                      <a:pt x="81" y="207"/>
                    </a:lnTo>
                    <a:lnTo>
                      <a:pt x="68" y="241"/>
                    </a:lnTo>
                    <a:lnTo>
                      <a:pt x="62" y="248"/>
                    </a:lnTo>
                    <a:lnTo>
                      <a:pt x="60" y="256"/>
                    </a:lnTo>
                    <a:lnTo>
                      <a:pt x="68" y="252"/>
                    </a:lnTo>
                    <a:lnTo>
                      <a:pt x="70" y="256"/>
                    </a:lnTo>
                    <a:lnTo>
                      <a:pt x="62" y="256"/>
                    </a:lnTo>
                    <a:lnTo>
                      <a:pt x="57" y="262"/>
                    </a:lnTo>
                    <a:lnTo>
                      <a:pt x="47" y="275"/>
                    </a:lnTo>
                    <a:lnTo>
                      <a:pt x="45" y="282"/>
                    </a:lnTo>
                    <a:lnTo>
                      <a:pt x="47" y="284"/>
                    </a:lnTo>
                    <a:lnTo>
                      <a:pt x="49" y="282"/>
                    </a:lnTo>
                    <a:lnTo>
                      <a:pt x="49" y="284"/>
                    </a:lnTo>
                    <a:lnTo>
                      <a:pt x="51" y="284"/>
                    </a:lnTo>
                    <a:lnTo>
                      <a:pt x="49" y="288"/>
                    </a:lnTo>
                    <a:lnTo>
                      <a:pt x="49" y="284"/>
                    </a:lnTo>
                    <a:lnTo>
                      <a:pt x="47" y="284"/>
                    </a:lnTo>
                    <a:lnTo>
                      <a:pt x="42" y="288"/>
                    </a:lnTo>
                    <a:lnTo>
                      <a:pt x="38" y="295"/>
                    </a:lnTo>
                    <a:lnTo>
                      <a:pt x="36" y="288"/>
                    </a:lnTo>
                    <a:lnTo>
                      <a:pt x="23" y="316"/>
                    </a:lnTo>
                    <a:lnTo>
                      <a:pt x="10" y="333"/>
                    </a:lnTo>
                    <a:lnTo>
                      <a:pt x="10" y="346"/>
                    </a:lnTo>
                    <a:lnTo>
                      <a:pt x="13" y="361"/>
                    </a:lnTo>
                    <a:lnTo>
                      <a:pt x="12" y="369"/>
                    </a:lnTo>
                    <a:lnTo>
                      <a:pt x="6" y="376"/>
                    </a:lnTo>
                    <a:lnTo>
                      <a:pt x="4" y="382"/>
                    </a:lnTo>
                    <a:lnTo>
                      <a:pt x="0" y="391"/>
                    </a:lnTo>
                    <a:lnTo>
                      <a:pt x="2" y="418"/>
                    </a:lnTo>
                    <a:lnTo>
                      <a:pt x="8" y="433"/>
                    </a:lnTo>
                    <a:lnTo>
                      <a:pt x="12" y="433"/>
                    </a:lnTo>
                    <a:lnTo>
                      <a:pt x="184" y="48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8" name="Freeform 16"/>
              <p:cNvSpPr>
                <a:spLocks/>
              </p:cNvSpPr>
              <p:nvPr/>
            </p:nvSpPr>
            <p:spPr bwMode="auto">
              <a:xfrm>
                <a:off x="1127652" y="1853927"/>
                <a:ext cx="1921" cy="3488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9" name="Freeform 17"/>
              <p:cNvSpPr>
                <a:spLocks/>
              </p:cNvSpPr>
              <p:nvPr/>
            </p:nvSpPr>
            <p:spPr bwMode="auto">
              <a:xfrm>
                <a:off x="1127652" y="1853927"/>
                <a:ext cx="1921" cy="3488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0" name="Freeform 18"/>
              <p:cNvSpPr>
                <a:spLocks/>
              </p:cNvSpPr>
              <p:nvPr/>
            </p:nvSpPr>
            <p:spPr bwMode="auto">
              <a:xfrm>
                <a:off x="1178569" y="2385000"/>
                <a:ext cx="8646" cy="13081"/>
              </a:xfrm>
              <a:custGeom>
                <a:avLst/>
                <a:gdLst>
                  <a:gd name="T0" fmla="*/ 9 w 9"/>
                  <a:gd name="T1" fmla="*/ 13 h 15"/>
                  <a:gd name="T2" fmla="*/ 5 w 9"/>
                  <a:gd name="T3" fmla="*/ 8 h 15"/>
                  <a:gd name="T4" fmla="*/ 0 w 9"/>
                  <a:gd name="T5" fmla="*/ 0 h 15"/>
                  <a:gd name="T6" fmla="*/ 9 w 9"/>
                  <a:gd name="T7" fmla="*/ 15 h 15"/>
                  <a:gd name="T8" fmla="*/ 9 w 9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9" y="13"/>
                    </a:moveTo>
                    <a:lnTo>
                      <a:pt x="5" y="8"/>
                    </a:lnTo>
                    <a:lnTo>
                      <a:pt x="0" y="0"/>
                    </a:lnTo>
                    <a:lnTo>
                      <a:pt x="9" y="15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1" name="Freeform 19"/>
              <p:cNvSpPr>
                <a:spLocks/>
              </p:cNvSpPr>
              <p:nvPr/>
            </p:nvSpPr>
            <p:spPr bwMode="auto">
              <a:xfrm>
                <a:off x="1178569" y="2385000"/>
                <a:ext cx="8646" cy="13081"/>
              </a:xfrm>
              <a:custGeom>
                <a:avLst/>
                <a:gdLst>
                  <a:gd name="T0" fmla="*/ 9 w 9"/>
                  <a:gd name="T1" fmla="*/ 13 h 15"/>
                  <a:gd name="T2" fmla="*/ 5 w 9"/>
                  <a:gd name="T3" fmla="*/ 8 h 15"/>
                  <a:gd name="T4" fmla="*/ 0 w 9"/>
                  <a:gd name="T5" fmla="*/ 0 h 15"/>
                  <a:gd name="T6" fmla="*/ 9 w 9"/>
                  <a:gd name="T7" fmla="*/ 15 h 15"/>
                  <a:gd name="T8" fmla="*/ 9 w 9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9" y="13"/>
                    </a:moveTo>
                    <a:lnTo>
                      <a:pt x="5" y="8"/>
                    </a:lnTo>
                    <a:lnTo>
                      <a:pt x="0" y="0"/>
                    </a:lnTo>
                    <a:lnTo>
                      <a:pt x="9" y="15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1223722" y="1378665"/>
                <a:ext cx="543750" cy="357537"/>
                <a:chOff x="1223722" y="1378665"/>
                <a:chExt cx="543750" cy="357537"/>
              </a:xfrm>
              <a:grpFill/>
            </p:grpSpPr>
            <p:sp>
              <p:nvSpPr>
                <p:cNvPr id="238" name="Freeform 8"/>
                <p:cNvSpPr>
                  <a:spLocks/>
                </p:cNvSpPr>
                <p:nvPr/>
              </p:nvSpPr>
              <p:spPr bwMode="auto">
                <a:xfrm>
                  <a:off x="1344768" y="1404826"/>
                  <a:ext cx="10568" cy="14825"/>
                </a:xfrm>
                <a:custGeom>
                  <a:avLst/>
                  <a:gdLst>
                    <a:gd name="T0" fmla="*/ 9 w 11"/>
                    <a:gd name="T1" fmla="*/ 17 h 17"/>
                    <a:gd name="T2" fmla="*/ 11 w 11"/>
                    <a:gd name="T3" fmla="*/ 9 h 17"/>
                    <a:gd name="T4" fmla="*/ 5 w 11"/>
                    <a:gd name="T5" fmla="*/ 4 h 17"/>
                    <a:gd name="T6" fmla="*/ 2 w 11"/>
                    <a:gd name="T7" fmla="*/ 0 h 17"/>
                    <a:gd name="T8" fmla="*/ 0 w 11"/>
                    <a:gd name="T9" fmla="*/ 9 h 17"/>
                    <a:gd name="T10" fmla="*/ 3 w 11"/>
                    <a:gd name="T11" fmla="*/ 17 h 17"/>
                    <a:gd name="T12" fmla="*/ 9 w 11"/>
                    <a:gd name="T13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7">
                      <a:moveTo>
                        <a:pt x="9" y="17"/>
                      </a:moveTo>
                      <a:lnTo>
                        <a:pt x="11" y="9"/>
                      </a:lnTo>
                      <a:lnTo>
                        <a:pt x="5" y="4"/>
                      </a:lnTo>
                      <a:lnTo>
                        <a:pt x="2" y="0"/>
                      </a:lnTo>
                      <a:lnTo>
                        <a:pt x="0" y="9"/>
                      </a:lnTo>
                      <a:lnTo>
                        <a:pt x="3" y="17"/>
                      </a:lnTo>
                      <a:lnTo>
                        <a:pt x="9" y="1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9" name="Freeform 9"/>
                <p:cNvSpPr>
                  <a:spLocks/>
                </p:cNvSpPr>
                <p:nvPr/>
              </p:nvSpPr>
              <p:spPr bwMode="auto">
                <a:xfrm>
                  <a:off x="1344768" y="1404826"/>
                  <a:ext cx="10568" cy="14825"/>
                </a:xfrm>
                <a:custGeom>
                  <a:avLst/>
                  <a:gdLst>
                    <a:gd name="T0" fmla="*/ 9 w 11"/>
                    <a:gd name="T1" fmla="*/ 17 h 17"/>
                    <a:gd name="T2" fmla="*/ 11 w 11"/>
                    <a:gd name="T3" fmla="*/ 9 h 17"/>
                    <a:gd name="T4" fmla="*/ 5 w 11"/>
                    <a:gd name="T5" fmla="*/ 4 h 17"/>
                    <a:gd name="T6" fmla="*/ 2 w 11"/>
                    <a:gd name="T7" fmla="*/ 0 h 17"/>
                    <a:gd name="T8" fmla="*/ 0 w 11"/>
                    <a:gd name="T9" fmla="*/ 9 h 17"/>
                    <a:gd name="T10" fmla="*/ 3 w 11"/>
                    <a:gd name="T11" fmla="*/ 17 h 17"/>
                    <a:gd name="T12" fmla="*/ 9 w 11"/>
                    <a:gd name="T13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7">
                      <a:moveTo>
                        <a:pt x="9" y="17"/>
                      </a:moveTo>
                      <a:lnTo>
                        <a:pt x="11" y="9"/>
                      </a:lnTo>
                      <a:lnTo>
                        <a:pt x="5" y="4"/>
                      </a:lnTo>
                      <a:lnTo>
                        <a:pt x="2" y="0"/>
                      </a:lnTo>
                      <a:lnTo>
                        <a:pt x="0" y="9"/>
                      </a:lnTo>
                      <a:lnTo>
                        <a:pt x="3" y="17"/>
                      </a:lnTo>
                      <a:lnTo>
                        <a:pt x="9" y="1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40" name="Freeform 10"/>
                <p:cNvSpPr>
                  <a:spLocks/>
                </p:cNvSpPr>
                <p:nvPr/>
              </p:nvSpPr>
              <p:spPr bwMode="auto">
                <a:xfrm>
                  <a:off x="1361100" y="1401338"/>
                  <a:ext cx="12489" cy="10464"/>
                </a:xfrm>
                <a:custGeom>
                  <a:avLst/>
                  <a:gdLst>
                    <a:gd name="T0" fmla="*/ 7 w 13"/>
                    <a:gd name="T1" fmla="*/ 6 h 12"/>
                    <a:gd name="T2" fmla="*/ 9 w 13"/>
                    <a:gd name="T3" fmla="*/ 12 h 12"/>
                    <a:gd name="T4" fmla="*/ 13 w 13"/>
                    <a:gd name="T5" fmla="*/ 6 h 12"/>
                    <a:gd name="T6" fmla="*/ 7 w 13"/>
                    <a:gd name="T7" fmla="*/ 0 h 12"/>
                    <a:gd name="T8" fmla="*/ 3 w 13"/>
                    <a:gd name="T9" fmla="*/ 0 h 12"/>
                    <a:gd name="T10" fmla="*/ 0 w 13"/>
                    <a:gd name="T11" fmla="*/ 8 h 12"/>
                    <a:gd name="T12" fmla="*/ 5 w 13"/>
                    <a:gd name="T13" fmla="*/ 12 h 12"/>
                    <a:gd name="T14" fmla="*/ 7 w 13"/>
                    <a:gd name="T15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12">
                      <a:moveTo>
                        <a:pt x="7" y="6"/>
                      </a:moveTo>
                      <a:lnTo>
                        <a:pt x="9" y="12"/>
                      </a:lnTo>
                      <a:lnTo>
                        <a:pt x="13" y="6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0" y="8"/>
                      </a:lnTo>
                      <a:lnTo>
                        <a:pt x="5" y="12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41" name="Freeform 11"/>
                <p:cNvSpPr>
                  <a:spLocks/>
                </p:cNvSpPr>
                <p:nvPr/>
              </p:nvSpPr>
              <p:spPr bwMode="auto">
                <a:xfrm>
                  <a:off x="1361100" y="1401338"/>
                  <a:ext cx="12489" cy="10464"/>
                </a:xfrm>
                <a:custGeom>
                  <a:avLst/>
                  <a:gdLst>
                    <a:gd name="T0" fmla="*/ 7 w 13"/>
                    <a:gd name="T1" fmla="*/ 6 h 12"/>
                    <a:gd name="T2" fmla="*/ 9 w 13"/>
                    <a:gd name="T3" fmla="*/ 12 h 12"/>
                    <a:gd name="T4" fmla="*/ 13 w 13"/>
                    <a:gd name="T5" fmla="*/ 6 h 12"/>
                    <a:gd name="T6" fmla="*/ 7 w 13"/>
                    <a:gd name="T7" fmla="*/ 0 h 12"/>
                    <a:gd name="T8" fmla="*/ 3 w 13"/>
                    <a:gd name="T9" fmla="*/ 0 h 12"/>
                    <a:gd name="T10" fmla="*/ 0 w 13"/>
                    <a:gd name="T11" fmla="*/ 8 h 12"/>
                    <a:gd name="T12" fmla="*/ 5 w 13"/>
                    <a:gd name="T13" fmla="*/ 12 h 12"/>
                    <a:gd name="T14" fmla="*/ 7 w 13"/>
                    <a:gd name="T15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12">
                      <a:moveTo>
                        <a:pt x="7" y="6"/>
                      </a:moveTo>
                      <a:lnTo>
                        <a:pt x="9" y="12"/>
                      </a:lnTo>
                      <a:lnTo>
                        <a:pt x="13" y="6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0" y="8"/>
                      </a:lnTo>
                      <a:lnTo>
                        <a:pt x="5" y="12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42" name="Freeform 12"/>
                <p:cNvSpPr>
                  <a:spLocks/>
                </p:cNvSpPr>
                <p:nvPr/>
              </p:nvSpPr>
              <p:spPr bwMode="auto">
                <a:xfrm>
                  <a:off x="1363021" y="1434476"/>
                  <a:ext cx="21135" cy="45346"/>
                </a:xfrm>
                <a:custGeom>
                  <a:avLst/>
                  <a:gdLst>
                    <a:gd name="T0" fmla="*/ 20 w 22"/>
                    <a:gd name="T1" fmla="*/ 7 h 52"/>
                    <a:gd name="T2" fmla="*/ 16 w 22"/>
                    <a:gd name="T3" fmla="*/ 0 h 52"/>
                    <a:gd name="T4" fmla="*/ 15 w 22"/>
                    <a:gd name="T5" fmla="*/ 0 h 52"/>
                    <a:gd name="T6" fmla="*/ 7 w 22"/>
                    <a:gd name="T7" fmla="*/ 5 h 52"/>
                    <a:gd name="T8" fmla="*/ 0 w 22"/>
                    <a:gd name="T9" fmla="*/ 13 h 52"/>
                    <a:gd name="T10" fmla="*/ 3 w 22"/>
                    <a:gd name="T11" fmla="*/ 21 h 52"/>
                    <a:gd name="T12" fmla="*/ 9 w 22"/>
                    <a:gd name="T13" fmla="*/ 28 h 52"/>
                    <a:gd name="T14" fmla="*/ 7 w 22"/>
                    <a:gd name="T15" fmla="*/ 34 h 52"/>
                    <a:gd name="T16" fmla="*/ 9 w 22"/>
                    <a:gd name="T17" fmla="*/ 41 h 52"/>
                    <a:gd name="T18" fmla="*/ 16 w 22"/>
                    <a:gd name="T19" fmla="*/ 49 h 52"/>
                    <a:gd name="T20" fmla="*/ 16 w 22"/>
                    <a:gd name="T21" fmla="*/ 52 h 52"/>
                    <a:gd name="T22" fmla="*/ 22 w 22"/>
                    <a:gd name="T23" fmla="*/ 49 h 52"/>
                    <a:gd name="T24" fmla="*/ 22 w 22"/>
                    <a:gd name="T25" fmla="*/ 43 h 52"/>
                    <a:gd name="T26" fmla="*/ 18 w 22"/>
                    <a:gd name="T27" fmla="*/ 36 h 52"/>
                    <a:gd name="T28" fmla="*/ 11 w 22"/>
                    <a:gd name="T29" fmla="*/ 36 h 52"/>
                    <a:gd name="T30" fmla="*/ 11 w 22"/>
                    <a:gd name="T31" fmla="*/ 21 h 52"/>
                    <a:gd name="T32" fmla="*/ 5 w 22"/>
                    <a:gd name="T33" fmla="*/ 13 h 52"/>
                    <a:gd name="T34" fmla="*/ 13 w 22"/>
                    <a:gd name="T35" fmla="*/ 9 h 52"/>
                    <a:gd name="T36" fmla="*/ 20 w 22"/>
                    <a:gd name="T37" fmla="*/ 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" h="52">
                      <a:moveTo>
                        <a:pt x="20" y="7"/>
                      </a:move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7" y="5"/>
                      </a:lnTo>
                      <a:lnTo>
                        <a:pt x="0" y="13"/>
                      </a:lnTo>
                      <a:lnTo>
                        <a:pt x="3" y="21"/>
                      </a:lnTo>
                      <a:lnTo>
                        <a:pt x="9" y="28"/>
                      </a:lnTo>
                      <a:lnTo>
                        <a:pt x="7" y="34"/>
                      </a:lnTo>
                      <a:lnTo>
                        <a:pt x="9" y="41"/>
                      </a:lnTo>
                      <a:lnTo>
                        <a:pt x="16" y="49"/>
                      </a:lnTo>
                      <a:lnTo>
                        <a:pt x="16" y="52"/>
                      </a:lnTo>
                      <a:lnTo>
                        <a:pt x="22" y="49"/>
                      </a:lnTo>
                      <a:lnTo>
                        <a:pt x="22" y="43"/>
                      </a:lnTo>
                      <a:lnTo>
                        <a:pt x="18" y="36"/>
                      </a:lnTo>
                      <a:lnTo>
                        <a:pt x="11" y="36"/>
                      </a:lnTo>
                      <a:lnTo>
                        <a:pt x="11" y="21"/>
                      </a:lnTo>
                      <a:lnTo>
                        <a:pt x="5" y="13"/>
                      </a:lnTo>
                      <a:lnTo>
                        <a:pt x="13" y="9"/>
                      </a:lnTo>
                      <a:lnTo>
                        <a:pt x="20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43" name="Freeform 13"/>
                <p:cNvSpPr>
                  <a:spLocks/>
                </p:cNvSpPr>
                <p:nvPr/>
              </p:nvSpPr>
              <p:spPr bwMode="auto">
                <a:xfrm>
                  <a:off x="1363021" y="1434476"/>
                  <a:ext cx="21135" cy="45346"/>
                </a:xfrm>
                <a:custGeom>
                  <a:avLst/>
                  <a:gdLst>
                    <a:gd name="T0" fmla="*/ 20 w 22"/>
                    <a:gd name="T1" fmla="*/ 7 h 52"/>
                    <a:gd name="T2" fmla="*/ 16 w 22"/>
                    <a:gd name="T3" fmla="*/ 0 h 52"/>
                    <a:gd name="T4" fmla="*/ 15 w 22"/>
                    <a:gd name="T5" fmla="*/ 0 h 52"/>
                    <a:gd name="T6" fmla="*/ 7 w 22"/>
                    <a:gd name="T7" fmla="*/ 5 h 52"/>
                    <a:gd name="T8" fmla="*/ 0 w 22"/>
                    <a:gd name="T9" fmla="*/ 13 h 52"/>
                    <a:gd name="T10" fmla="*/ 3 w 22"/>
                    <a:gd name="T11" fmla="*/ 21 h 52"/>
                    <a:gd name="T12" fmla="*/ 9 w 22"/>
                    <a:gd name="T13" fmla="*/ 28 h 52"/>
                    <a:gd name="T14" fmla="*/ 7 w 22"/>
                    <a:gd name="T15" fmla="*/ 34 h 52"/>
                    <a:gd name="T16" fmla="*/ 9 w 22"/>
                    <a:gd name="T17" fmla="*/ 41 h 52"/>
                    <a:gd name="T18" fmla="*/ 16 w 22"/>
                    <a:gd name="T19" fmla="*/ 49 h 52"/>
                    <a:gd name="T20" fmla="*/ 16 w 22"/>
                    <a:gd name="T21" fmla="*/ 52 h 52"/>
                    <a:gd name="T22" fmla="*/ 22 w 22"/>
                    <a:gd name="T23" fmla="*/ 49 h 52"/>
                    <a:gd name="T24" fmla="*/ 22 w 22"/>
                    <a:gd name="T25" fmla="*/ 43 h 52"/>
                    <a:gd name="T26" fmla="*/ 18 w 22"/>
                    <a:gd name="T27" fmla="*/ 36 h 52"/>
                    <a:gd name="T28" fmla="*/ 11 w 22"/>
                    <a:gd name="T29" fmla="*/ 36 h 52"/>
                    <a:gd name="T30" fmla="*/ 11 w 22"/>
                    <a:gd name="T31" fmla="*/ 21 h 52"/>
                    <a:gd name="T32" fmla="*/ 5 w 22"/>
                    <a:gd name="T33" fmla="*/ 13 h 52"/>
                    <a:gd name="T34" fmla="*/ 13 w 22"/>
                    <a:gd name="T35" fmla="*/ 9 h 52"/>
                    <a:gd name="T36" fmla="*/ 20 w 22"/>
                    <a:gd name="T37" fmla="*/ 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" h="52">
                      <a:moveTo>
                        <a:pt x="20" y="7"/>
                      </a:move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7" y="5"/>
                      </a:lnTo>
                      <a:lnTo>
                        <a:pt x="0" y="13"/>
                      </a:lnTo>
                      <a:lnTo>
                        <a:pt x="3" y="21"/>
                      </a:lnTo>
                      <a:lnTo>
                        <a:pt x="9" y="28"/>
                      </a:lnTo>
                      <a:lnTo>
                        <a:pt x="7" y="34"/>
                      </a:lnTo>
                      <a:lnTo>
                        <a:pt x="9" y="41"/>
                      </a:lnTo>
                      <a:lnTo>
                        <a:pt x="16" y="49"/>
                      </a:lnTo>
                      <a:lnTo>
                        <a:pt x="16" y="52"/>
                      </a:lnTo>
                      <a:lnTo>
                        <a:pt x="22" y="49"/>
                      </a:lnTo>
                      <a:lnTo>
                        <a:pt x="22" y="43"/>
                      </a:lnTo>
                      <a:lnTo>
                        <a:pt x="18" y="36"/>
                      </a:lnTo>
                      <a:lnTo>
                        <a:pt x="11" y="36"/>
                      </a:lnTo>
                      <a:lnTo>
                        <a:pt x="11" y="21"/>
                      </a:lnTo>
                      <a:lnTo>
                        <a:pt x="5" y="13"/>
                      </a:lnTo>
                      <a:lnTo>
                        <a:pt x="13" y="9"/>
                      </a:lnTo>
                      <a:lnTo>
                        <a:pt x="20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44" name="Freeform 20"/>
                <p:cNvSpPr>
                  <a:spLocks/>
                </p:cNvSpPr>
                <p:nvPr/>
              </p:nvSpPr>
              <p:spPr bwMode="auto">
                <a:xfrm>
                  <a:off x="1223722" y="1378665"/>
                  <a:ext cx="543750" cy="357537"/>
                </a:xfrm>
                <a:custGeom>
                  <a:avLst/>
                  <a:gdLst>
                    <a:gd name="T0" fmla="*/ 75 w 566"/>
                    <a:gd name="T1" fmla="*/ 344 h 410"/>
                    <a:gd name="T2" fmla="*/ 98 w 566"/>
                    <a:gd name="T3" fmla="*/ 357 h 410"/>
                    <a:gd name="T4" fmla="*/ 133 w 566"/>
                    <a:gd name="T5" fmla="*/ 361 h 410"/>
                    <a:gd name="T6" fmla="*/ 165 w 566"/>
                    <a:gd name="T7" fmla="*/ 359 h 410"/>
                    <a:gd name="T8" fmla="*/ 188 w 566"/>
                    <a:gd name="T9" fmla="*/ 376 h 410"/>
                    <a:gd name="T10" fmla="*/ 237 w 566"/>
                    <a:gd name="T11" fmla="*/ 376 h 410"/>
                    <a:gd name="T12" fmla="*/ 270 w 566"/>
                    <a:gd name="T13" fmla="*/ 380 h 410"/>
                    <a:gd name="T14" fmla="*/ 317 w 566"/>
                    <a:gd name="T15" fmla="*/ 376 h 410"/>
                    <a:gd name="T16" fmla="*/ 355 w 566"/>
                    <a:gd name="T17" fmla="*/ 376 h 410"/>
                    <a:gd name="T18" fmla="*/ 511 w 566"/>
                    <a:gd name="T19" fmla="*/ 383 h 410"/>
                    <a:gd name="T20" fmla="*/ 564 w 566"/>
                    <a:gd name="T21" fmla="*/ 100 h 410"/>
                    <a:gd name="T22" fmla="*/ 263 w 566"/>
                    <a:gd name="T23" fmla="*/ 24 h 410"/>
                    <a:gd name="T24" fmla="*/ 165 w 566"/>
                    <a:gd name="T25" fmla="*/ 17 h 410"/>
                    <a:gd name="T26" fmla="*/ 176 w 566"/>
                    <a:gd name="T27" fmla="*/ 38 h 410"/>
                    <a:gd name="T28" fmla="*/ 173 w 566"/>
                    <a:gd name="T29" fmla="*/ 53 h 410"/>
                    <a:gd name="T30" fmla="*/ 158 w 566"/>
                    <a:gd name="T31" fmla="*/ 62 h 410"/>
                    <a:gd name="T32" fmla="*/ 171 w 566"/>
                    <a:gd name="T33" fmla="*/ 83 h 410"/>
                    <a:gd name="T34" fmla="*/ 175 w 566"/>
                    <a:gd name="T35" fmla="*/ 115 h 410"/>
                    <a:gd name="T36" fmla="*/ 154 w 566"/>
                    <a:gd name="T37" fmla="*/ 141 h 410"/>
                    <a:gd name="T38" fmla="*/ 146 w 566"/>
                    <a:gd name="T39" fmla="*/ 177 h 410"/>
                    <a:gd name="T40" fmla="*/ 116 w 566"/>
                    <a:gd name="T41" fmla="*/ 192 h 410"/>
                    <a:gd name="T42" fmla="*/ 99 w 566"/>
                    <a:gd name="T43" fmla="*/ 190 h 410"/>
                    <a:gd name="T44" fmla="*/ 107 w 566"/>
                    <a:gd name="T45" fmla="*/ 175 h 410"/>
                    <a:gd name="T46" fmla="*/ 116 w 566"/>
                    <a:gd name="T47" fmla="*/ 186 h 410"/>
                    <a:gd name="T48" fmla="*/ 131 w 566"/>
                    <a:gd name="T49" fmla="*/ 167 h 410"/>
                    <a:gd name="T50" fmla="*/ 141 w 566"/>
                    <a:gd name="T51" fmla="*/ 147 h 410"/>
                    <a:gd name="T52" fmla="*/ 141 w 566"/>
                    <a:gd name="T53" fmla="*/ 137 h 410"/>
                    <a:gd name="T54" fmla="*/ 154 w 566"/>
                    <a:gd name="T55" fmla="*/ 120 h 410"/>
                    <a:gd name="T56" fmla="*/ 114 w 566"/>
                    <a:gd name="T57" fmla="*/ 139 h 410"/>
                    <a:gd name="T58" fmla="*/ 116 w 566"/>
                    <a:gd name="T59" fmla="*/ 158 h 410"/>
                    <a:gd name="T60" fmla="*/ 114 w 566"/>
                    <a:gd name="T61" fmla="*/ 137 h 410"/>
                    <a:gd name="T62" fmla="*/ 131 w 566"/>
                    <a:gd name="T63" fmla="*/ 132 h 410"/>
                    <a:gd name="T64" fmla="*/ 141 w 566"/>
                    <a:gd name="T65" fmla="*/ 92 h 410"/>
                    <a:gd name="T66" fmla="*/ 129 w 566"/>
                    <a:gd name="T67" fmla="*/ 86 h 410"/>
                    <a:gd name="T68" fmla="*/ 113 w 566"/>
                    <a:gd name="T69" fmla="*/ 77 h 410"/>
                    <a:gd name="T70" fmla="*/ 77 w 566"/>
                    <a:gd name="T71" fmla="*/ 64 h 410"/>
                    <a:gd name="T72" fmla="*/ 41 w 566"/>
                    <a:gd name="T73" fmla="*/ 45 h 410"/>
                    <a:gd name="T74" fmla="*/ 17 w 566"/>
                    <a:gd name="T75" fmla="*/ 30 h 410"/>
                    <a:gd name="T76" fmla="*/ 7 w 566"/>
                    <a:gd name="T77" fmla="*/ 53 h 410"/>
                    <a:gd name="T78" fmla="*/ 13 w 566"/>
                    <a:gd name="T79" fmla="*/ 83 h 410"/>
                    <a:gd name="T80" fmla="*/ 17 w 566"/>
                    <a:gd name="T81" fmla="*/ 148 h 410"/>
                    <a:gd name="T82" fmla="*/ 17 w 566"/>
                    <a:gd name="T83" fmla="*/ 171 h 410"/>
                    <a:gd name="T84" fmla="*/ 24 w 566"/>
                    <a:gd name="T85" fmla="*/ 188 h 410"/>
                    <a:gd name="T86" fmla="*/ 13 w 566"/>
                    <a:gd name="T87" fmla="*/ 207 h 410"/>
                    <a:gd name="T88" fmla="*/ 28 w 566"/>
                    <a:gd name="T89" fmla="*/ 216 h 410"/>
                    <a:gd name="T90" fmla="*/ 13 w 566"/>
                    <a:gd name="T91" fmla="*/ 233 h 410"/>
                    <a:gd name="T92" fmla="*/ 5 w 566"/>
                    <a:gd name="T93" fmla="*/ 237 h 410"/>
                    <a:gd name="T94" fmla="*/ 5 w 566"/>
                    <a:gd name="T95" fmla="*/ 252 h 410"/>
                    <a:gd name="T96" fmla="*/ 35 w 566"/>
                    <a:gd name="T97" fmla="*/ 263 h 410"/>
                    <a:gd name="T98" fmla="*/ 45 w 566"/>
                    <a:gd name="T99" fmla="*/ 272 h 410"/>
                    <a:gd name="T100" fmla="*/ 67 w 566"/>
                    <a:gd name="T101" fmla="*/ 288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66" h="410">
                      <a:moveTo>
                        <a:pt x="67" y="288"/>
                      </a:moveTo>
                      <a:lnTo>
                        <a:pt x="75" y="295"/>
                      </a:lnTo>
                      <a:lnTo>
                        <a:pt x="79" y="308"/>
                      </a:lnTo>
                      <a:lnTo>
                        <a:pt x="75" y="344"/>
                      </a:lnTo>
                      <a:lnTo>
                        <a:pt x="77" y="348"/>
                      </a:lnTo>
                      <a:lnTo>
                        <a:pt x="88" y="351"/>
                      </a:lnTo>
                      <a:lnTo>
                        <a:pt x="96" y="357"/>
                      </a:lnTo>
                      <a:lnTo>
                        <a:pt x="98" y="357"/>
                      </a:lnTo>
                      <a:lnTo>
                        <a:pt x="105" y="363"/>
                      </a:lnTo>
                      <a:lnTo>
                        <a:pt x="113" y="363"/>
                      </a:lnTo>
                      <a:lnTo>
                        <a:pt x="126" y="361"/>
                      </a:lnTo>
                      <a:lnTo>
                        <a:pt x="133" y="361"/>
                      </a:lnTo>
                      <a:lnTo>
                        <a:pt x="141" y="355"/>
                      </a:lnTo>
                      <a:lnTo>
                        <a:pt x="146" y="355"/>
                      </a:lnTo>
                      <a:lnTo>
                        <a:pt x="154" y="359"/>
                      </a:lnTo>
                      <a:lnTo>
                        <a:pt x="165" y="359"/>
                      </a:lnTo>
                      <a:lnTo>
                        <a:pt x="173" y="363"/>
                      </a:lnTo>
                      <a:lnTo>
                        <a:pt x="178" y="365"/>
                      </a:lnTo>
                      <a:lnTo>
                        <a:pt x="186" y="370"/>
                      </a:lnTo>
                      <a:lnTo>
                        <a:pt x="188" y="376"/>
                      </a:lnTo>
                      <a:lnTo>
                        <a:pt x="201" y="376"/>
                      </a:lnTo>
                      <a:lnTo>
                        <a:pt x="208" y="378"/>
                      </a:lnTo>
                      <a:lnTo>
                        <a:pt x="229" y="374"/>
                      </a:lnTo>
                      <a:lnTo>
                        <a:pt x="237" y="376"/>
                      </a:lnTo>
                      <a:lnTo>
                        <a:pt x="244" y="382"/>
                      </a:lnTo>
                      <a:lnTo>
                        <a:pt x="250" y="383"/>
                      </a:lnTo>
                      <a:lnTo>
                        <a:pt x="257" y="383"/>
                      </a:lnTo>
                      <a:lnTo>
                        <a:pt x="270" y="380"/>
                      </a:lnTo>
                      <a:lnTo>
                        <a:pt x="284" y="378"/>
                      </a:lnTo>
                      <a:lnTo>
                        <a:pt x="306" y="378"/>
                      </a:lnTo>
                      <a:lnTo>
                        <a:pt x="314" y="374"/>
                      </a:lnTo>
                      <a:lnTo>
                        <a:pt x="317" y="376"/>
                      </a:lnTo>
                      <a:lnTo>
                        <a:pt x="334" y="378"/>
                      </a:lnTo>
                      <a:lnTo>
                        <a:pt x="342" y="380"/>
                      </a:lnTo>
                      <a:lnTo>
                        <a:pt x="349" y="382"/>
                      </a:lnTo>
                      <a:lnTo>
                        <a:pt x="355" y="376"/>
                      </a:lnTo>
                      <a:lnTo>
                        <a:pt x="423" y="393"/>
                      </a:lnTo>
                      <a:lnTo>
                        <a:pt x="511" y="410"/>
                      </a:lnTo>
                      <a:lnTo>
                        <a:pt x="509" y="404"/>
                      </a:lnTo>
                      <a:lnTo>
                        <a:pt x="511" y="383"/>
                      </a:lnTo>
                      <a:lnTo>
                        <a:pt x="507" y="368"/>
                      </a:lnTo>
                      <a:lnTo>
                        <a:pt x="511" y="363"/>
                      </a:lnTo>
                      <a:lnTo>
                        <a:pt x="513" y="340"/>
                      </a:lnTo>
                      <a:lnTo>
                        <a:pt x="564" y="100"/>
                      </a:lnTo>
                      <a:lnTo>
                        <a:pt x="566" y="96"/>
                      </a:lnTo>
                      <a:lnTo>
                        <a:pt x="498" y="81"/>
                      </a:lnTo>
                      <a:lnTo>
                        <a:pt x="372" y="53"/>
                      </a:lnTo>
                      <a:lnTo>
                        <a:pt x="263" y="24"/>
                      </a:lnTo>
                      <a:lnTo>
                        <a:pt x="167" y="0"/>
                      </a:lnTo>
                      <a:lnTo>
                        <a:pt x="161" y="4"/>
                      </a:lnTo>
                      <a:lnTo>
                        <a:pt x="163" y="11"/>
                      </a:lnTo>
                      <a:lnTo>
                        <a:pt x="165" y="17"/>
                      </a:lnTo>
                      <a:lnTo>
                        <a:pt x="165" y="19"/>
                      </a:lnTo>
                      <a:lnTo>
                        <a:pt x="171" y="26"/>
                      </a:lnTo>
                      <a:lnTo>
                        <a:pt x="178" y="30"/>
                      </a:lnTo>
                      <a:lnTo>
                        <a:pt x="176" y="38"/>
                      </a:lnTo>
                      <a:lnTo>
                        <a:pt x="176" y="43"/>
                      </a:lnTo>
                      <a:lnTo>
                        <a:pt x="176" y="51"/>
                      </a:lnTo>
                      <a:lnTo>
                        <a:pt x="169" y="47"/>
                      </a:lnTo>
                      <a:lnTo>
                        <a:pt x="173" y="53"/>
                      </a:lnTo>
                      <a:lnTo>
                        <a:pt x="171" y="60"/>
                      </a:lnTo>
                      <a:lnTo>
                        <a:pt x="163" y="56"/>
                      </a:lnTo>
                      <a:lnTo>
                        <a:pt x="158" y="56"/>
                      </a:lnTo>
                      <a:lnTo>
                        <a:pt x="158" y="62"/>
                      </a:lnTo>
                      <a:lnTo>
                        <a:pt x="165" y="62"/>
                      </a:lnTo>
                      <a:lnTo>
                        <a:pt x="167" y="69"/>
                      </a:lnTo>
                      <a:lnTo>
                        <a:pt x="173" y="77"/>
                      </a:lnTo>
                      <a:lnTo>
                        <a:pt x="171" y="83"/>
                      </a:lnTo>
                      <a:lnTo>
                        <a:pt x="173" y="86"/>
                      </a:lnTo>
                      <a:lnTo>
                        <a:pt x="171" y="100"/>
                      </a:lnTo>
                      <a:lnTo>
                        <a:pt x="175" y="107"/>
                      </a:lnTo>
                      <a:lnTo>
                        <a:pt x="175" y="115"/>
                      </a:lnTo>
                      <a:lnTo>
                        <a:pt x="167" y="120"/>
                      </a:lnTo>
                      <a:lnTo>
                        <a:pt x="160" y="130"/>
                      </a:lnTo>
                      <a:lnTo>
                        <a:pt x="161" y="137"/>
                      </a:lnTo>
                      <a:lnTo>
                        <a:pt x="154" y="141"/>
                      </a:lnTo>
                      <a:lnTo>
                        <a:pt x="158" y="148"/>
                      </a:lnTo>
                      <a:lnTo>
                        <a:pt x="152" y="154"/>
                      </a:lnTo>
                      <a:lnTo>
                        <a:pt x="154" y="169"/>
                      </a:lnTo>
                      <a:lnTo>
                        <a:pt x="146" y="177"/>
                      </a:lnTo>
                      <a:lnTo>
                        <a:pt x="133" y="180"/>
                      </a:lnTo>
                      <a:lnTo>
                        <a:pt x="129" y="186"/>
                      </a:lnTo>
                      <a:lnTo>
                        <a:pt x="124" y="192"/>
                      </a:lnTo>
                      <a:lnTo>
                        <a:pt x="116" y="192"/>
                      </a:lnTo>
                      <a:lnTo>
                        <a:pt x="113" y="184"/>
                      </a:lnTo>
                      <a:lnTo>
                        <a:pt x="105" y="188"/>
                      </a:lnTo>
                      <a:lnTo>
                        <a:pt x="105" y="195"/>
                      </a:lnTo>
                      <a:lnTo>
                        <a:pt x="99" y="190"/>
                      </a:lnTo>
                      <a:lnTo>
                        <a:pt x="101" y="184"/>
                      </a:lnTo>
                      <a:lnTo>
                        <a:pt x="94" y="182"/>
                      </a:lnTo>
                      <a:lnTo>
                        <a:pt x="101" y="180"/>
                      </a:lnTo>
                      <a:lnTo>
                        <a:pt x="107" y="175"/>
                      </a:lnTo>
                      <a:lnTo>
                        <a:pt x="120" y="165"/>
                      </a:lnTo>
                      <a:lnTo>
                        <a:pt x="118" y="173"/>
                      </a:lnTo>
                      <a:lnTo>
                        <a:pt x="116" y="179"/>
                      </a:lnTo>
                      <a:lnTo>
                        <a:pt x="116" y="186"/>
                      </a:lnTo>
                      <a:lnTo>
                        <a:pt x="118" y="182"/>
                      </a:lnTo>
                      <a:lnTo>
                        <a:pt x="120" y="175"/>
                      </a:lnTo>
                      <a:lnTo>
                        <a:pt x="126" y="169"/>
                      </a:lnTo>
                      <a:lnTo>
                        <a:pt x="131" y="167"/>
                      </a:lnTo>
                      <a:lnTo>
                        <a:pt x="126" y="175"/>
                      </a:lnTo>
                      <a:lnTo>
                        <a:pt x="133" y="179"/>
                      </a:lnTo>
                      <a:lnTo>
                        <a:pt x="145" y="154"/>
                      </a:lnTo>
                      <a:lnTo>
                        <a:pt x="141" y="147"/>
                      </a:lnTo>
                      <a:lnTo>
                        <a:pt x="133" y="148"/>
                      </a:lnTo>
                      <a:lnTo>
                        <a:pt x="133" y="141"/>
                      </a:lnTo>
                      <a:lnTo>
                        <a:pt x="141" y="143"/>
                      </a:lnTo>
                      <a:lnTo>
                        <a:pt x="141" y="137"/>
                      </a:lnTo>
                      <a:lnTo>
                        <a:pt x="141" y="130"/>
                      </a:lnTo>
                      <a:lnTo>
                        <a:pt x="146" y="132"/>
                      </a:lnTo>
                      <a:lnTo>
                        <a:pt x="152" y="128"/>
                      </a:lnTo>
                      <a:lnTo>
                        <a:pt x="154" y="120"/>
                      </a:lnTo>
                      <a:lnTo>
                        <a:pt x="150" y="113"/>
                      </a:lnTo>
                      <a:lnTo>
                        <a:pt x="133" y="128"/>
                      </a:lnTo>
                      <a:lnTo>
                        <a:pt x="128" y="135"/>
                      </a:lnTo>
                      <a:lnTo>
                        <a:pt x="114" y="139"/>
                      </a:lnTo>
                      <a:lnTo>
                        <a:pt x="99" y="152"/>
                      </a:lnTo>
                      <a:lnTo>
                        <a:pt x="101" y="160"/>
                      </a:lnTo>
                      <a:lnTo>
                        <a:pt x="109" y="158"/>
                      </a:lnTo>
                      <a:lnTo>
                        <a:pt x="116" y="158"/>
                      </a:lnTo>
                      <a:lnTo>
                        <a:pt x="101" y="162"/>
                      </a:lnTo>
                      <a:lnTo>
                        <a:pt x="96" y="156"/>
                      </a:lnTo>
                      <a:lnTo>
                        <a:pt x="99" y="148"/>
                      </a:lnTo>
                      <a:lnTo>
                        <a:pt x="114" y="137"/>
                      </a:lnTo>
                      <a:lnTo>
                        <a:pt x="120" y="133"/>
                      </a:lnTo>
                      <a:lnTo>
                        <a:pt x="133" y="118"/>
                      </a:lnTo>
                      <a:lnTo>
                        <a:pt x="131" y="124"/>
                      </a:lnTo>
                      <a:lnTo>
                        <a:pt x="131" y="132"/>
                      </a:lnTo>
                      <a:lnTo>
                        <a:pt x="133" y="124"/>
                      </a:lnTo>
                      <a:lnTo>
                        <a:pt x="141" y="118"/>
                      </a:lnTo>
                      <a:lnTo>
                        <a:pt x="145" y="109"/>
                      </a:lnTo>
                      <a:lnTo>
                        <a:pt x="141" y="92"/>
                      </a:lnTo>
                      <a:lnTo>
                        <a:pt x="143" y="85"/>
                      </a:lnTo>
                      <a:lnTo>
                        <a:pt x="135" y="90"/>
                      </a:lnTo>
                      <a:lnTo>
                        <a:pt x="133" y="98"/>
                      </a:lnTo>
                      <a:lnTo>
                        <a:pt x="129" y="86"/>
                      </a:lnTo>
                      <a:lnTo>
                        <a:pt x="122" y="88"/>
                      </a:lnTo>
                      <a:lnTo>
                        <a:pt x="122" y="83"/>
                      </a:lnTo>
                      <a:lnTo>
                        <a:pt x="120" y="75"/>
                      </a:lnTo>
                      <a:lnTo>
                        <a:pt x="113" y="77"/>
                      </a:lnTo>
                      <a:lnTo>
                        <a:pt x="105" y="77"/>
                      </a:lnTo>
                      <a:lnTo>
                        <a:pt x="98" y="73"/>
                      </a:lnTo>
                      <a:lnTo>
                        <a:pt x="84" y="69"/>
                      </a:lnTo>
                      <a:lnTo>
                        <a:pt x="77" y="64"/>
                      </a:lnTo>
                      <a:lnTo>
                        <a:pt x="64" y="60"/>
                      </a:lnTo>
                      <a:lnTo>
                        <a:pt x="52" y="54"/>
                      </a:lnTo>
                      <a:lnTo>
                        <a:pt x="49" y="49"/>
                      </a:lnTo>
                      <a:lnTo>
                        <a:pt x="41" y="45"/>
                      </a:lnTo>
                      <a:lnTo>
                        <a:pt x="34" y="38"/>
                      </a:lnTo>
                      <a:lnTo>
                        <a:pt x="22" y="26"/>
                      </a:lnTo>
                      <a:lnTo>
                        <a:pt x="15" y="22"/>
                      </a:lnTo>
                      <a:lnTo>
                        <a:pt x="17" y="30"/>
                      </a:lnTo>
                      <a:lnTo>
                        <a:pt x="15" y="32"/>
                      </a:lnTo>
                      <a:lnTo>
                        <a:pt x="13" y="39"/>
                      </a:lnTo>
                      <a:lnTo>
                        <a:pt x="7" y="47"/>
                      </a:lnTo>
                      <a:lnTo>
                        <a:pt x="7" y="53"/>
                      </a:lnTo>
                      <a:lnTo>
                        <a:pt x="5" y="60"/>
                      </a:lnTo>
                      <a:lnTo>
                        <a:pt x="5" y="68"/>
                      </a:lnTo>
                      <a:lnTo>
                        <a:pt x="7" y="73"/>
                      </a:lnTo>
                      <a:lnTo>
                        <a:pt x="13" y="83"/>
                      </a:lnTo>
                      <a:lnTo>
                        <a:pt x="17" y="96"/>
                      </a:lnTo>
                      <a:lnTo>
                        <a:pt x="17" y="103"/>
                      </a:lnTo>
                      <a:lnTo>
                        <a:pt x="13" y="132"/>
                      </a:lnTo>
                      <a:lnTo>
                        <a:pt x="17" y="148"/>
                      </a:lnTo>
                      <a:lnTo>
                        <a:pt x="15" y="169"/>
                      </a:lnTo>
                      <a:lnTo>
                        <a:pt x="11" y="177"/>
                      </a:lnTo>
                      <a:lnTo>
                        <a:pt x="15" y="179"/>
                      </a:lnTo>
                      <a:lnTo>
                        <a:pt x="17" y="171"/>
                      </a:lnTo>
                      <a:lnTo>
                        <a:pt x="22" y="177"/>
                      </a:lnTo>
                      <a:lnTo>
                        <a:pt x="30" y="184"/>
                      </a:lnTo>
                      <a:lnTo>
                        <a:pt x="35" y="186"/>
                      </a:lnTo>
                      <a:lnTo>
                        <a:pt x="24" y="188"/>
                      </a:lnTo>
                      <a:lnTo>
                        <a:pt x="15" y="192"/>
                      </a:lnTo>
                      <a:lnTo>
                        <a:pt x="13" y="186"/>
                      </a:lnTo>
                      <a:lnTo>
                        <a:pt x="11" y="199"/>
                      </a:lnTo>
                      <a:lnTo>
                        <a:pt x="13" y="207"/>
                      </a:lnTo>
                      <a:lnTo>
                        <a:pt x="13" y="207"/>
                      </a:lnTo>
                      <a:lnTo>
                        <a:pt x="28" y="210"/>
                      </a:lnTo>
                      <a:lnTo>
                        <a:pt x="30" y="216"/>
                      </a:lnTo>
                      <a:lnTo>
                        <a:pt x="28" y="216"/>
                      </a:lnTo>
                      <a:lnTo>
                        <a:pt x="20" y="212"/>
                      </a:lnTo>
                      <a:lnTo>
                        <a:pt x="17" y="220"/>
                      </a:lnTo>
                      <a:lnTo>
                        <a:pt x="19" y="226"/>
                      </a:lnTo>
                      <a:lnTo>
                        <a:pt x="13" y="233"/>
                      </a:lnTo>
                      <a:lnTo>
                        <a:pt x="17" y="241"/>
                      </a:lnTo>
                      <a:lnTo>
                        <a:pt x="17" y="242"/>
                      </a:lnTo>
                      <a:lnTo>
                        <a:pt x="13" y="237"/>
                      </a:lnTo>
                      <a:lnTo>
                        <a:pt x="5" y="237"/>
                      </a:lnTo>
                      <a:lnTo>
                        <a:pt x="9" y="224"/>
                      </a:lnTo>
                      <a:lnTo>
                        <a:pt x="7" y="216"/>
                      </a:lnTo>
                      <a:lnTo>
                        <a:pt x="0" y="252"/>
                      </a:lnTo>
                      <a:lnTo>
                        <a:pt x="5" y="252"/>
                      </a:lnTo>
                      <a:lnTo>
                        <a:pt x="11" y="259"/>
                      </a:lnTo>
                      <a:lnTo>
                        <a:pt x="26" y="256"/>
                      </a:lnTo>
                      <a:lnTo>
                        <a:pt x="30" y="261"/>
                      </a:lnTo>
                      <a:lnTo>
                        <a:pt x="35" y="263"/>
                      </a:lnTo>
                      <a:lnTo>
                        <a:pt x="37" y="265"/>
                      </a:lnTo>
                      <a:lnTo>
                        <a:pt x="41" y="267"/>
                      </a:lnTo>
                      <a:lnTo>
                        <a:pt x="43" y="267"/>
                      </a:lnTo>
                      <a:lnTo>
                        <a:pt x="45" y="272"/>
                      </a:lnTo>
                      <a:lnTo>
                        <a:pt x="52" y="280"/>
                      </a:lnTo>
                      <a:lnTo>
                        <a:pt x="58" y="280"/>
                      </a:lnTo>
                      <a:lnTo>
                        <a:pt x="64" y="282"/>
                      </a:lnTo>
                      <a:lnTo>
                        <a:pt x="67" y="28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63" name="Freeform 21"/>
              <p:cNvSpPr>
                <a:spLocks/>
              </p:cNvSpPr>
              <p:nvPr/>
            </p:nvSpPr>
            <p:spPr bwMode="auto">
              <a:xfrm>
                <a:off x="1322672" y="2057113"/>
                <a:ext cx="518773" cy="729898"/>
              </a:xfrm>
              <a:custGeom>
                <a:avLst/>
                <a:gdLst>
                  <a:gd name="T0" fmla="*/ 434 w 540"/>
                  <a:gd name="T1" fmla="*/ 79 h 837"/>
                  <a:gd name="T2" fmla="*/ 308 w 540"/>
                  <a:gd name="T3" fmla="*/ 53 h 837"/>
                  <a:gd name="T4" fmla="*/ 213 w 540"/>
                  <a:gd name="T5" fmla="*/ 32 h 837"/>
                  <a:gd name="T6" fmla="*/ 77 w 540"/>
                  <a:gd name="T7" fmla="*/ 0 h 837"/>
                  <a:gd name="T8" fmla="*/ 19 w 540"/>
                  <a:gd name="T9" fmla="*/ 243 h 837"/>
                  <a:gd name="T10" fmla="*/ 0 w 540"/>
                  <a:gd name="T11" fmla="*/ 314 h 837"/>
                  <a:gd name="T12" fmla="*/ 250 w 540"/>
                  <a:gd name="T13" fmla="*/ 681 h 837"/>
                  <a:gd name="T14" fmla="*/ 357 w 540"/>
                  <a:gd name="T15" fmla="*/ 837 h 837"/>
                  <a:gd name="T16" fmla="*/ 359 w 540"/>
                  <a:gd name="T17" fmla="*/ 822 h 837"/>
                  <a:gd name="T18" fmla="*/ 365 w 540"/>
                  <a:gd name="T19" fmla="*/ 814 h 837"/>
                  <a:gd name="T20" fmla="*/ 367 w 540"/>
                  <a:gd name="T21" fmla="*/ 799 h 837"/>
                  <a:gd name="T22" fmla="*/ 365 w 540"/>
                  <a:gd name="T23" fmla="*/ 786 h 837"/>
                  <a:gd name="T24" fmla="*/ 365 w 540"/>
                  <a:gd name="T25" fmla="*/ 778 h 837"/>
                  <a:gd name="T26" fmla="*/ 367 w 540"/>
                  <a:gd name="T27" fmla="*/ 769 h 837"/>
                  <a:gd name="T28" fmla="*/ 367 w 540"/>
                  <a:gd name="T29" fmla="*/ 754 h 837"/>
                  <a:gd name="T30" fmla="*/ 367 w 540"/>
                  <a:gd name="T31" fmla="*/ 748 h 837"/>
                  <a:gd name="T32" fmla="*/ 370 w 540"/>
                  <a:gd name="T33" fmla="*/ 741 h 837"/>
                  <a:gd name="T34" fmla="*/ 367 w 540"/>
                  <a:gd name="T35" fmla="*/ 728 h 837"/>
                  <a:gd name="T36" fmla="*/ 370 w 540"/>
                  <a:gd name="T37" fmla="*/ 718 h 837"/>
                  <a:gd name="T38" fmla="*/ 378 w 540"/>
                  <a:gd name="T39" fmla="*/ 715 h 837"/>
                  <a:gd name="T40" fmla="*/ 386 w 540"/>
                  <a:gd name="T41" fmla="*/ 713 h 837"/>
                  <a:gd name="T42" fmla="*/ 391 w 540"/>
                  <a:gd name="T43" fmla="*/ 716 h 837"/>
                  <a:gd name="T44" fmla="*/ 399 w 540"/>
                  <a:gd name="T45" fmla="*/ 716 h 837"/>
                  <a:gd name="T46" fmla="*/ 406 w 540"/>
                  <a:gd name="T47" fmla="*/ 724 h 837"/>
                  <a:gd name="T48" fmla="*/ 408 w 540"/>
                  <a:gd name="T49" fmla="*/ 731 h 837"/>
                  <a:gd name="T50" fmla="*/ 416 w 540"/>
                  <a:gd name="T51" fmla="*/ 733 h 837"/>
                  <a:gd name="T52" fmla="*/ 423 w 540"/>
                  <a:gd name="T53" fmla="*/ 724 h 837"/>
                  <a:gd name="T54" fmla="*/ 431 w 540"/>
                  <a:gd name="T55" fmla="*/ 715 h 837"/>
                  <a:gd name="T56" fmla="*/ 446 w 540"/>
                  <a:gd name="T57" fmla="*/ 630 h 837"/>
                  <a:gd name="T58" fmla="*/ 540 w 540"/>
                  <a:gd name="T59" fmla="*/ 98 h 837"/>
                  <a:gd name="T60" fmla="*/ 434 w 540"/>
                  <a:gd name="T61" fmla="*/ 79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0" h="837">
                    <a:moveTo>
                      <a:pt x="434" y="79"/>
                    </a:moveTo>
                    <a:lnTo>
                      <a:pt x="308" y="53"/>
                    </a:lnTo>
                    <a:lnTo>
                      <a:pt x="213" y="32"/>
                    </a:lnTo>
                    <a:lnTo>
                      <a:pt x="77" y="0"/>
                    </a:lnTo>
                    <a:lnTo>
                      <a:pt x="19" y="243"/>
                    </a:lnTo>
                    <a:lnTo>
                      <a:pt x="0" y="314"/>
                    </a:lnTo>
                    <a:lnTo>
                      <a:pt x="250" y="681"/>
                    </a:lnTo>
                    <a:lnTo>
                      <a:pt x="357" y="837"/>
                    </a:lnTo>
                    <a:lnTo>
                      <a:pt x="359" y="822"/>
                    </a:lnTo>
                    <a:lnTo>
                      <a:pt x="365" y="814"/>
                    </a:lnTo>
                    <a:lnTo>
                      <a:pt x="367" y="799"/>
                    </a:lnTo>
                    <a:lnTo>
                      <a:pt x="365" y="786"/>
                    </a:lnTo>
                    <a:lnTo>
                      <a:pt x="365" y="778"/>
                    </a:lnTo>
                    <a:lnTo>
                      <a:pt x="367" y="769"/>
                    </a:lnTo>
                    <a:lnTo>
                      <a:pt x="367" y="754"/>
                    </a:lnTo>
                    <a:lnTo>
                      <a:pt x="367" y="748"/>
                    </a:lnTo>
                    <a:lnTo>
                      <a:pt x="370" y="741"/>
                    </a:lnTo>
                    <a:lnTo>
                      <a:pt x="367" y="728"/>
                    </a:lnTo>
                    <a:lnTo>
                      <a:pt x="370" y="718"/>
                    </a:lnTo>
                    <a:lnTo>
                      <a:pt x="378" y="715"/>
                    </a:lnTo>
                    <a:lnTo>
                      <a:pt x="386" y="713"/>
                    </a:lnTo>
                    <a:lnTo>
                      <a:pt x="391" y="716"/>
                    </a:lnTo>
                    <a:lnTo>
                      <a:pt x="399" y="716"/>
                    </a:lnTo>
                    <a:lnTo>
                      <a:pt x="406" y="724"/>
                    </a:lnTo>
                    <a:lnTo>
                      <a:pt x="408" y="731"/>
                    </a:lnTo>
                    <a:lnTo>
                      <a:pt x="416" y="733"/>
                    </a:lnTo>
                    <a:lnTo>
                      <a:pt x="423" y="724"/>
                    </a:lnTo>
                    <a:lnTo>
                      <a:pt x="431" y="715"/>
                    </a:lnTo>
                    <a:lnTo>
                      <a:pt x="446" y="630"/>
                    </a:lnTo>
                    <a:lnTo>
                      <a:pt x="540" y="98"/>
                    </a:lnTo>
                    <a:lnTo>
                      <a:pt x="434" y="7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4" name="Freeform 22"/>
              <p:cNvSpPr>
                <a:spLocks/>
              </p:cNvSpPr>
              <p:nvPr/>
            </p:nvSpPr>
            <p:spPr bwMode="auto">
              <a:xfrm>
                <a:off x="1603194" y="2606498"/>
                <a:ext cx="550475" cy="586883"/>
              </a:xfrm>
              <a:custGeom>
                <a:avLst/>
                <a:gdLst>
                  <a:gd name="T0" fmla="*/ 456 w 573"/>
                  <a:gd name="T1" fmla="*/ 51 h 673"/>
                  <a:gd name="T2" fmla="*/ 231 w 573"/>
                  <a:gd name="T3" fmla="*/ 15 h 673"/>
                  <a:gd name="T4" fmla="*/ 139 w 573"/>
                  <a:gd name="T5" fmla="*/ 85 h 673"/>
                  <a:gd name="T6" fmla="*/ 124 w 573"/>
                  <a:gd name="T7" fmla="*/ 103 h 673"/>
                  <a:gd name="T8" fmla="*/ 114 w 573"/>
                  <a:gd name="T9" fmla="*/ 94 h 673"/>
                  <a:gd name="T10" fmla="*/ 99 w 573"/>
                  <a:gd name="T11" fmla="*/ 86 h 673"/>
                  <a:gd name="T12" fmla="*/ 86 w 573"/>
                  <a:gd name="T13" fmla="*/ 85 h 673"/>
                  <a:gd name="T14" fmla="*/ 75 w 573"/>
                  <a:gd name="T15" fmla="*/ 98 h 673"/>
                  <a:gd name="T16" fmla="*/ 75 w 573"/>
                  <a:gd name="T17" fmla="*/ 118 h 673"/>
                  <a:gd name="T18" fmla="*/ 75 w 573"/>
                  <a:gd name="T19" fmla="*/ 139 h 673"/>
                  <a:gd name="T20" fmla="*/ 73 w 573"/>
                  <a:gd name="T21" fmla="*/ 156 h 673"/>
                  <a:gd name="T22" fmla="*/ 73 w 573"/>
                  <a:gd name="T23" fmla="*/ 184 h 673"/>
                  <a:gd name="T24" fmla="*/ 65 w 573"/>
                  <a:gd name="T25" fmla="*/ 207 h 673"/>
                  <a:gd name="T26" fmla="*/ 63 w 573"/>
                  <a:gd name="T27" fmla="*/ 220 h 673"/>
                  <a:gd name="T28" fmla="*/ 75 w 573"/>
                  <a:gd name="T29" fmla="*/ 244 h 673"/>
                  <a:gd name="T30" fmla="*/ 78 w 573"/>
                  <a:gd name="T31" fmla="*/ 258 h 673"/>
                  <a:gd name="T32" fmla="*/ 90 w 573"/>
                  <a:gd name="T33" fmla="*/ 280 h 673"/>
                  <a:gd name="T34" fmla="*/ 88 w 573"/>
                  <a:gd name="T35" fmla="*/ 293 h 673"/>
                  <a:gd name="T36" fmla="*/ 62 w 573"/>
                  <a:gd name="T37" fmla="*/ 312 h 673"/>
                  <a:gd name="T38" fmla="*/ 52 w 573"/>
                  <a:gd name="T39" fmla="*/ 329 h 673"/>
                  <a:gd name="T40" fmla="*/ 48 w 573"/>
                  <a:gd name="T41" fmla="*/ 348 h 673"/>
                  <a:gd name="T42" fmla="*/ 33 w 573"/>
                  <a:gd name="T43" fmla="*/ 372 h 673"/>
                  <a:gd name="T44" fmla="*/ 22 w 573"/>
                  <a:gd name="T45" fmla="*/ 383 h 673"/>
                  <a:gd name="T46" fmla="*/ 24 w 573"/>
                  <a:gd name="T47" fmla="*/ 399 h 673"/>
                  <a:gd name="T48" fmla="*/ 22 w 573"/>
                  <a:gd name="T49" fmla="*/ 412 h 673"/>
                  <a:gd name="T50" fmla="*/ 37 w 573"/>
                  <a:gd name="T51" fmla="*/ 419 h 673"/>
                  <a:gd name="T52" fmla="*/ 37 w 573"/>
                  <a:gd name="T53" fmla="*/ 436 h 673"/>
                  <a:gd name="T54" fmla="*/ 28 w 573"/>
                  <a:gd name="T55" fmla="*/ 447 h 673"/>
                  <a:gd name="T56" fmla="*/ 18 w 573"/>
                  <a:gd name="T57" fmla="*/ 446 h 673"/>
                  <a:gd name="T58" fmla="*/ 13 w 573"/>
                  <a:gd name="T59" fmla="*/ 446 h 673"/>
                  <a:gd name="T60" fmla="*/ 0 w 573"/>
                  <a:gd name="T61" fmla="*/ 468 h 673"/>
                  <a:gd name="T62" fmla="*/ 199 w 573"/>
                  <a:gd name="T63" fmla="*/ 583 h 673"/>
                  <a:gd name="T64" fmla="*/ 451 w 573"/>
                  <a:gd name="T65" fmla="*/ 667 h 673"/>
                  <a:gd name="T66" fmla="*/ 498 w 573"/>
                  <a:gd name="T67" fmla="*/ 669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73" h="673">
                    <a:moveTo>
                      <a:pt x="573" y="66"/>
                    </a:moveTo>
                    <a:lnTo>
                      <a:pt x="456" y="51"/>
                    </a:lnTo>
                    <a:lnTo>
                      <a:pt x="345" y="34"/>
                    </a:lnTo>
                    <a:lnTo>
                      <a:pt x="231" y="15"/>
                    </a:lnTo>
                    <a:lnTo>
                      <a:pt x="154" y="0"/>
                    </a:lnTo>
                    <a:lnTo>
                      <a:pt x="139" y="85"/>
                    </a:lnTo>
                    <a:lnTo>
                      <a:pt x="131" y="94"/>
                    </a:lnTo>
                    <a:lnTo>
                      <a:pt x="124" y="103"/>
                    </a:lnTo>
                    <a:lnTo>
                      <a:pt x="116" y="101"/>
                    </a:lnTo>
                    <a:lnTo>
                      <a:pt x="114" y="94"/>
                    </a:lnTo>
                    <a:lnTo>
                      <a:pt x="107" y="86"/>
                    </a:lnTo>
                    <a:lnTo>
                      <a:pt x="99" y="86"/>
                    </a:lnTo>
                    <a:lnTo>
                      <a:pt x="94" y="83"/>
                    </a:lnTo>
                    <a:lnTo>
                      <a:pt x="86" y="85"/>
                    </a:lnTo>
                    <a:lnTo>
                      <a:pt x="78" y="88"/>
                    </a:lnTo>
                    <a:lnTo>
                      <a:pt x="75" y="98"/>
                    </a:lnTo>
                    <a:lnTo>
                      <a:pt x="78" y="111"/>
                    </a:lnTo>
                    <a:lnTo>
                      <a:pt x="75" y="118"/>
                    </a:lnTo>
                    <a:lnTo>
                      <a:pt x="75" y="124"/>
                    </a:lnTo>
                    <a:lnTo>
                      <a:pt x="75" y="139"/>
                    </a:lnTo>
                    <a:lnTo>
                      <a:pt x="73" y="148"/>
                    </a:lnTo>
                    <a:lnTo>
                      <a:pt x="73" y="156"/>
                    </a:lnTo>
                    <a:lnTo>
                      <a:pt x="75" y="169"/>
                    </a:lnTo>
                    <a:lnTo>
                      <a:pt x="73" y="184"/>
                    </a:lnTo>
                    <a:lnTo>
                      <a:pt x="67" y="192"/>
                    </a:lnTo>
                    <a:lnTo>
                      <a:pt x="65" y="207"/>
                    </a:lnTo>
                    <a:lnTo>
                      <a:pt x="63" y="212"/>
                    </a:lnTo>
                    <a:lnTo>
                      <a:pt x="63" y="220"/>
                    </a:lnTo>
                    <a:lnTo>
                      <a:pt x="71" y="235"/>
                    </a:lnTo>
                    <a:lnTo>
                      <a:pt x="75" y="244"/>
                    </a:lnTo>
                    <a:lnTo>
                      <a:pt x="75" y="250"/>
                    </a:lnTo>
                    <a:lnTo>
                      <a:pt x="78" y="258"/>
                    </a:lnTo>
                    <a:lnTo>
                      <a:pt x="77" y="265"/>
                    </a:lnTo>
                    <a:lnTo>
                      <a:pt x="90" y="280"/>
                    </a:lnTo>
                    <a:lnTo>
                      <a:pt x="95" y="286"/>
                    </a:lnTo>
                    <a:lnTo>
                      <a:pt x="88" y="293"/>
                    </a:lnTo>
                    <a:lnTo>
                      <a:pt x="65" y="306"/>
                    </a:lnTo>
                    <a:lnTo>
                      <a:pt x="62" y="312"/>
                    </a:lnTo>
                    <a:lnTo>
                      <a:pt x="56" y="316"/>
                    </a:lnTo>
                    <a:lnTo>
                      <a:pt x="52" y="329"/>
                    </a:lnTo>
                    <a:lnTo>
                      <a:pt x="52" y="342"/>
                    </a:lnTo>
                    <a:lnTo>
                      <a:pt x="48" y="348"/>
                    </a:lnTo>
                    <a:lnTo>
                      <a:pt x="45" y="357"/>
                    </a:lnTo>
                    <a:lnTo>
                      <a:pt x="33" y="372"/>
                    </a:lnTo>
                    <a:lnTo>
                      <a:pt x="26" y="378"/>
                    </a:lnTo>
                    <a:lnTo>
                      <a:pt x="22" y="383"/>
                    </a:lnTo>
                    <a:lnTo>
                      <a:pt x="26" y="391"/>
                    </a:lnTo>
                    <a:lnTo>
                      <a:pt x="24" y="399"/>
                    </a:lnTo>
                    <a:lnTo>
                      <a:pt x="22" y="406"/>
                    </a:lnTo>
                    <a:lnTo>
                      <a:pt x="22" y="412"/>
                    </a:lnTo>
                    <a:lnTo>
                      <a:pt x="30" y="415"/>
                    </a:lnTo>
                    <a:lnTo>
                      <a:pt x="37" y="419"/>
                    </a:lnTo>
                    <a:lnTo>
                      <a:pt x="37" y="425"/>
                    </a:lnTo>
                    <a:lnTo>
                      <a:pt x="37" y="436"/>
                    </a:lnTo>
                    <a:lnTo>
                      <a:pt x="30" y="442"/>
                    </a:lnTo>
                    <a:lnTo>
                      <a:pt x="28" y="447"/>
                    </a:lnTo>
                    <a:lnTo>
                      <a:pt x="22" y="447"/>
                    </a:lnTo>
                    <a:lnTo>
                      <a:pt x="18" y="446"/>
                    </a:lnTo>
                    <a:lnTo>
                      <a:pt x="15" y="446"/>
                    </a:lnTo>
                    <a:lnTo>
                      <a:pt x="13" y="446"/>
                    </a:lnTo>
                    <a:lnTo>
                      <a:pt x="1" y="461"/>
                    </a:lnTo>
                    <a:lnTo>
                      <a:pt x="0" y="468"/>
                    </a:lnTo>
                    <a:lnTo>
                      <a:pt x="20" y="479"/>
                    </a:lnTo>
                    <a:lnTo>
                      <a:pt x="199" y="583"/>
                    </a:lnTo>
                    <a:lnTo>
                      <a:pt x="315" y="649"/>
                    </a:lnTo>
                    <a:lnTo>
                      <a:pt x="451" y="667"/>
                    </a:lnTo>
                    <a:lnTo>
                      <a:pt x="496" y="673"/>
                    </a:lnTo>
                    <a:lnTo>
                      <a:pt x="498" y="669"/>
                    </a:lnTo>
                    <a:lnTo>
                      <a:pt x="573" y="66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5" name="Freeform 23"/>
              <p:cNvSpPr>
                <a:spLocks/>
              </p:cNvSpPr>
              <p:nvPr/>
            </p:nvSpPr>
            <p:spPr bwMode="auto">
              <a:xfrm>
                <a:off x="1618565" y="1462381"/>
                <a:ext cx="486109" cy="713329"/>
              </a:xfrm>
              <a:custGeom>
                <a:avLst/>
                <a:gdLst>
                  <a:gd name="T0" fmla="*/ 100 w 506"/>
                  <a:gd name="T1" fmla="*/ 267 h 818"/>
                  <a:gd name="T2" fmla="*/ 100 w 506"/>
                  <a:gd name="T3" fmla="*/ 287 h 818"/>
                  <a:gd name="T4" fmla="*/ 100 w 506"/>
                  <a:gd name="T5" fmla="*/ 314 h 818"/>
                  <a:gd name="T6" fmla="*/ 104 w 506"/>
                  <a:gd name="T7" fmla="*/ 331 h 818"/>
                  <a:gd name="T8" fmla="*/ 121 w 506"/>
                  <a:gd name="T9" fmla="*/ 348 h 818"/>
                  <a:gd name="T10" fmla="*/ 119 w 506"/>
                  <a:gd name="T11" fmla="*/ 368 h 818"/>
                  <a:gd name="T12" fmla="*/ 93 w 506"/>
                  <a:gd name="T13" fmla="*/ 408 h 818"/>
                  <a:gd name="T14" fmla="*/ 79 w 506"/>
                  <a:gd name="T15" fmla="*/ 427 h 818"/>
                  <a:gd name="T16" fmla="*/ 70 w 506"/>
                  <a:gd name="T17" fmla="*/ 440 h 818"/>
                  <a:gd name="T18" fmla="*/ 49 w 506"/>
                  <a:gd name="T19" fmla="*/ 460 h 818"/>
                  <a:gd name="T20" fmla="*/ 38 w 506"/>
                  <a:gd name="T21" fmla="*/ 489 h 818"/>
                  <a:gd name="T22" fmla="*/ 47 w 506"/>
                  <a:gd name="T23" fmla="*/ 494 h 818"/>
                  <a:gd name="T24" fmla="*/ 59 w 506"/>
                  <a:gd name="T25" fmla="*/ 505 h 818"/>
                  <a:gd name="T26" fmla="*/ 53 w 506"/>
                  <a:gd name="T27" fmla="*/ 522 h 818"/>
                  <a:gd name="T28" fmla="*/ 44 w 506"/>
                  <a:gd name="T29" fmla="*/ 539 h 818"/>
                  <a:gd name="T30" fmla="*/ 0 w 506"/>
                  <a:gd name="T31" fmla="*/ 735 h 818"/>
                  <a:gd name="T32" fmla="*/ 232 w 506"/>
                  <a:gd name="T33" fmla="*/ 780 h 818"/>
                  <a:gd name="T34" fmla="*/ 375 w 506"/>
                  <a:gd name="T35" fmla="*/ 804 h 818"/>
                  <a:gd name="T36" fmla="*/ 506 w 506"/>
                  <a:gd name="T37" fmla="*/ 551 h 818"/>
                  <a:gd name="T38" fmla="*/ 495 w 506"/>
                  <a:gd name="T39" fmla="*/ 537 h 818"/>
                  <a:gd name="T40" fmla="*/ 484 w 506"/>
                  <a:gd name="T41" fmla="*/ 522 h 818"/>
                  <a:gd name="T42" fmla="*/ 472 w 506"/>
                  <a:gd name="T43" fmla="*/ 541 h 818"/>
                  <a:gd name="T44" fmla="*/ 453 w 506"/>
                  <a:gd name="T45" fmla="*/ 539 h 818"/>
                  <a:gd name="T46" fmla="*/ 433 w 506"/>
                  <a:gd name="T47" fmla="*/ 536 h 818"/>
                  <a:gd name="T48" fmla="*/ 414 w 506"/>
                  <a:gd name="T49" fmla="*/ 532 h 818"/>
                  <a:gd name="T50" fmla="*/ 401 w 506"/>
                  <a:gd name="T51" fmla="*/ 537 h 818"/>
                  <a:gd name="T52" fmla="*/ 380 w 506"/>
                  <a:gd name="T53" fmla="*/ 532 h 818"/>
                  <a:gd name="T54" fmla="*/ 371 w 506"/>
                  <a:gd name="T55" fmla="*/ 543 h 818"/>
                  <a:gd name="T56" fmla="*/ 361 w 506"/>
                  <a:gd name="T57" fmla="*/ 537 h 818"/>
                  <a:gd name="T58" fmla="*/ 359 w 506"/>
                  <a:gd name="T59" fmla="*/ 522 h 818"/>
                  <a:gd name="T60" fmla="*/ 358 w 506"/>
                  <a:gd name="T61" fmla="*/ 509 h 818"/>
                  <a:gd name="T62" fmla="*/ 346 w 506"/>
                  <a:gd name="T63" fmla="*/ 490 h 818"/>
                  <a:gd name="T64" fmla="*/ 333 w 506"/>
                  <a:gd name="T65" fmla="*/ 487 h 818"/>
                  <a:gd name="T66" fmla="*/ 335 w 506"/>
                  <a:gd name="T67" fmla="*/ 470 h 818"/>
                  <a:gd name="T68" fmla="*/ 333 w 506"/>
                  <a:gd name="T69" fmla="*/ 455 h 818"/>
                  <a:gd name="T70" fmla="*/ 322 w 506"/>
                  <a:gd name="T71" fmla="*/ 436 h 818"/>
                  <a:gd name="T72" fmla="*/ 320 w 506"/>
                  <a:gd name="T73" fmla="*/ 402 h 818"/>
                  <a:gd name="T74" fmla="*/ 311 w 506"/>
                  <a:gd name="T75" fmla="*/ 391 h 818"/>
                  <a:gd name="T76" fmla="*/ 277 w 506"/>
                  <a:gd name="T77" fmla="*/ 406 h 818"/>
                  <a:gd name="T78" fmla="*/ 262 w 506"/>
                  <a:gd name="T79" fmla="*/ 395 h 818"/>
                  <a:gd name="T80" fmla="*/ 269 w 506"/>
                  <a:gd name="T81" fmla="*/ 381 h 818"/>
                  <a:gd name="T82" fmla="*/ 271 w 506"/>
                  <a:gd name="T83" fmla="*/ 366 h 818"/>
                  <a:gd name="T84" fmla="*/ 281 w 506"/>
                  <a:gd name="T85" fmla="*/ 351 h 818"/>
                  <a:gd name="T86" fmla="*/ 281 w 506"/>
                  <a:gd name="T87" fmla="*/ 338 h 818"/>
                  <a:gd name="T88" fmla="*/ 284 w 506"/>
                  <a:gd name="T89" fmla="*/ 325 h 818"/>
                  <a:gd name="T90" fmla="*/ 292 w 506"/>
                  <a:gd name="T91" fmla="*/ 302 h 818"/>
                  <a:gd name="T92" fmla="*/ 294 w 506"/>
                  <a:gd name="T93" fmla="*/ 280 h 818"/>
                  <a:gd name="T94" fmla="*/ 277 w 506"/>
                  <a:gd name="T95" fmla="*/ 276 h 818"/>
                  <a:gd name="T96" fmla="*/ 273 w 506"/>
                  <a:gd name="T97" fmla="*/ 270 h 818"/>
                  <a:gd name="T98" fmla="*/ 262 w 506"/>
                  <a:gd name="T99" fmla="*/ 257 h 818"/>
                  <a:gd name="T100" fmla="*/ 262 w 506"/>
                  <a:gd name="T101" fmla="*/ 246 h 818"/>
                  <a:gd name="T102" fmla="*/ 249 w 506"/>
                  <a:gd name="T103" fmla="*/ 225 h 818"/>
                  <a:gd name="T104" fmla="*/ 241 w 506"/>
                  <a:gd name="T105" fmla="*/ 212 h 818"/>
                  <a:gd name="T106" fmla="*/ 228 w 506"/>
                  <a:gd name="T107" fmla="*/ 199 h 818"/>
                  <a:gd name="T108" fmla="*/ 215 w 506"/>
                  <a:gd name="T109" fmla="*/ 180 h 818"/>
                  <a:gd name="T110" fmla="*/ 218 w 506"/>
                  <a:gd name="T111" fmla="*/ 171 h 818"/>
                  <a:gd name="T112" fmla="*/ 220 w 506"/>
                  <a:gd name="T113" fmla="*/ 158 h 818"/>
                  <a:gd name="T114" fmla="*/ 215 w 506"/>
                  <a:gd name="T115" fmla="*/ 139 h 818"/>
                  <a:gd name="T116" fmla="*/ 222 w 506"/>
                  <a:gd name="T117" fmla="*/ 17 h 818"/>
                  <a:gd name="T118" fmla="*/ 207 w 506"/>
                  <a:gd name="T119" fmla="*/ 11 h 818"/>
                  <a:gd name="T120" fmla="*/ 153 w 506"/>
                  <a:gd name="T121" fmla="*/ 4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6" h="818">
                    <a:moveTo>
                      <a:pt x="102" y="244"/>
                    </a:moveTo>
                    <a:lnTo>
                      <a:pt x="100" y="267"/>
                    </a:lnTo>
                    <a:lnTo>
                      <a:pt x="96" y="272"/>
                    </a:lnTo>
                    <a:lnTo>
                      <a:pt x="100" y="287"/>
                    </a:lnTo>
                    <a:lnTo>
                      <a:pt x="98" y="308"/>
                    </a:lnTo>
                    <a:lnTo>
                      <a:pt x="100" y="314"/>
                    </a:lnTo>
                    <a:lnTo>
                      <a:pt x="100" y="323"/>
                    </a:lnTo>
                    <a:lnTo>
                      <a:pt x="104" y="331"/>
                    </a:lnTo>
                    <a:lnTo>
                      <a:pt x="106" y="334"/>
                    </a:lnTo>
                    <a:lnTo>
                      <a:pt x="121" y="348"/>
                    </a:lnTo>
                    <a:lnTo>
                      <a:pt x="123" y="361"/>
                    </a:lnTo>
                    <a:lnTo>
                      <a:pt x="119" y="368"/>
                    </a:lnTo>
                    <a:lnTo>
                      <a:pt x="102" y="385"/>
                    </a:lnTo>
                    <a:lnTo>
                      <a:pt x="93" y="408"/>
                    </a:lnTo>
                    <a:lnTo>
                      <a:pt x="79" y="421"/>
                    </a:lnTo>
                    <a:lnTo>
                      <a:pt x="79" y="427"/>
                    </a:lnTo>
                    <a:lnTo>
                      <a:pt x="76" y="434"/>
                    </a:lnTo>
                    <a:lnTo>
                      <a:pt x="70" y="440"/>
                    </a:lnTo>
                    <a:lnTo>
                      <a:pt x="59" y="447"/>
                    </a:lnTo>
                    <a:lnTo>
                      <a:pt x="49" y="460"/>
                    </a:lnTo>
                    <a:lnTo>
                      <a:pt x="44" y="468"/>
                    </a:lnTo>
                    <a:lnTo>
                      <a:pt x="38" y="489"/>
                    </a:lnTo>
                    <a:lnTo>
                      <a:pt x="42" y="492"/>
                    </a:lnTo>
                    <a:lnTo>
                      <a:pt x="47" y="494"/>
                    </a:lnTo>
                    <a:lnTo>
                      <a:pt x="55" y="500"/>
                    </a:lnTo>
                    <a:lnTo>
                      <a:pt x="59" y="505"/>
                    </a:lnTo>
                    <a:lnTo>
                      <a:pt x="53" y="513"/>
                    </a:lnTo>
                    <a:lnTo>
                      <a:pt x="53" y="522"/>
                    </a:lnTo>
                    <a:lnTo>
                      <a:pt x="46" y="536"/>
                    </a:lnTo>
                    <a:lnTo>
                      <a:pt x="44" y="539"/>
                    </a:lnTo>
                    <a:lnTo>
                      <a:pt x="40" y="543"/>
                    </a:lnTo>
                    <a:lnTo>
                      <a:pt x="0" y="735"/>
                    </a:lnTo>
                    <a:lnTo>
                      <a:pt x="126" y="761"/>
                    </a:lnTo>
                    <a:lnTo>
                      <a:pt x="232" y="780"/>
                    </a:lnTo>
                    <a:lnTo>
                      <a:pt x="264" y="786"/>
                    </a:lnTo>
                    <a:lnTo>
                      <a:pt x="375" y="804"/>
                    </a:lnTo>
                    <a:lnTo>
                      <a:pt x="467" y="818"/>
                    </a:lnTo>
                    <a:lnTo>
                      <a:pt x="506" y="551"/>
                    </a:lnTo>
                    <a:lnTo>
                      <a:pt x="499" y="545"/>
                    </a:lnTo>
                    <a:lnTo>
                      <a:pt x="495" y="537"/>
                    </a:lnTo>
                    <a:lnTo>
                      <a:pt x="491" y="524"/>
                    </a:lnTo>
                    <a:lnTo>
                      <a:pt x="484" y="522"/>
                    </a:lnTo>
                    <a:lnTo>
                      <a:pt x="472" y="536"/>
                    </a:lnTo>
                    <a:lnTo>
                      <a:pt x="472" y="541"/>
                    </a:lnTo>
                    <a:lnTo>
                      <a:pt x="459" y="537"/>
                    </a:lnTo>
                    <a:lnTo>
                      <a:pt x="453" y="539"/>
                    </a:lnTo>
                    <a:lnTo>
                      <a:pt x="446" y="536"/>
                    </a:lnTo>
                    <a:lnTo>
                      <a:pt x="433" y="536"/>
                    </a:lnTo>
                    <a:lnTo>
                      <a:pt x="418" y="530"/>
                    </a:lnTo>
                    <a:lnTo>
                      <a:pt x="414" y="532"/>
                    </a:lnTo>
                    <a:lnTo>
                      <a:pt x="406" y="537"/>
                    </a:lnTo>
                    <a:lnTo>
                      <a:pt x="401" y="537"/>
                    </a:lnTo>
                    <a:lnTo>
                      <a:pt x="393" y="534"/>
                    </a:lnTo>
                    <a:lnTo>
                      <a:pt x="380" y="532"/>
                    </a:lnTo>
                    <a:lnTo>
                      <a:pt x="373" y="536"/>
                    </a:lnTo>
                    <a:lnTo>
                      <a:pt x="371" y="543"/>
                    </a:lnTo>
                    <a:lnTo>
                      <a:pt x="369" y="543"/>
                    </a:lnTo>
                    <a:lnTo>
                      <a:pt x="361" y="537"/>
                    </a:lnTo>
                    <a:lnTo>
                      <a:pt x="358" y="530"/>
                    </a:lnTo>
                    <a:lnTo>
                      <a:pt x="359" y="522"/>
                    </a:lnTo>
                    <a:lnTo>
                      <a:pt x="356" y="517"/>
                    </a:lnTo>
                    <a:lnTo>
                      <a:pt x="358" y="509"/>
                    </a:lnTo>
                    <a:lnTo>
                      <a:pt x="354" y="498"/>
                    </a:lnTo>
                    <a:lnTo>
                      <a:pt x="346" y="490"/>
                    </a:lnTo>
                    <a:lnTo>
                      <a:pt x="339" y="492"/>
                    </a:lnTo>
                    <a:lnTo>
                      <a:pt x="333" y="487"/>
                    </a:lnTo>
                    <a:lnTo>
                      <a:pt x="331" y="479"/>
                    </a:lnTo>
                    <a:lnTo>
                      <a:pt x="335" y="470"/>
                    </a:lnTo>
                    <a:lnTo>
                      <a:pt x="335" y="462"/>
                    </a:lnTo>
                    <a:lnTo>
                      <a:pt x="333" y="455"/>
                    </a:lnTo>
                    <a:lnTo>
                      <a:pt x="328" y="449"/>
                    </a:lnTo>
                    <a:lnTo>
                      <a:pt x="322" y="436"/>
                    </a:lnTo>
                    <a:lnTo>
                      <a:pt x="320" y="417"/>
                    </a:lnTo>
                    <a:lnTo>
                      <a:pt x="320" y="402"/>
                    </a:lnTo>
                    <a:lnTo>
                      <a:pt x="312" y="396"/>
                    </a:lnTo>
                    <a:lnTo>
                      <a:pt x="311" y="391"/>
                    </a:lnTo>
                    <a:lnTo>
                      <a:pt x="284" y="406"/>
                    </a:lnTo>
                    <a:lnTo>
                      <a:pt x="277" y="406"/>
                    </a:lnTo>
                    <a:lnTo>
                      <a:pt x="271" y="396"/>
                    </a:lnTo>
                    <a:lnTo>
                      <a:pt x="262" y="395"/>
                    </a:lnTo>
                    <a:lnTo>
                      <a:pt x="264" y="387"/>
                    </a:lnTo>
                    <a:lnTo>
                      <a:pt x="269" y="381"/>
                    </a:lnTo>
                    <a:lnTo>
                      <a:pt x="267" y="374"/>
                    </a:lnTo>
                    <a:lnTo>
                      <a:pt x="271" y="366"/>
                    </a:lnTo>
                    <a:lnTo>
                      <a:pt x="279" y="366"/>
                    </a:lnTo>
                    <a:lnTo>
                      <a:pt x="281" y="351"/>
                    </a:lnTo>
                    <a:lnTo>
                      <a:pt x="277" y="346"/>
                    </a:lnTo>
                    <a:lnTo>
                      <a:pt x="281" y="338"/>
                    </a:lnTo>
                    <a:lnTo>
                      <a:pt x="279" y="331"/>
                    </a:lnTo>
                    <a:lnTo>
                      <a:pt x="284" y="325"/>
                    </a:lnTo>
                    <a:lnTo>
                      <a:pt x="286" y="317"/>
                    </a:lnTo>
                    <a:lnTo>
                      <a:pt x="292" y="302"/>
                    </a:lnTo>
                    <a:lnTo>
                      <a:pt x="299" y="282"/>
                    </a:lnTo>
                    <a:lnTo>
                      <a:pt x="294" y="280"/>
                    </a:lnTo>
                    <a:lnTo>
                      <a:pt x="284" y="280"/>
                    </a:lnTo>
                    <a:lnTo>
                      <a:pt x="277" y="276"/>
                    </a:lnTo>
                    <a:lnTo>
                      <a:pt x="279" y="270"/>
                    </a:lnTo>
                    <a:lnTo>
                      <a:pt x="273" y="270"/>
                    </a:lnTo>
                    <a:lnTo>
                      <a:pt x="269" y="263"/>
                    </a:lnTo>
                    <a:lnTo>
                      <a:pt x="262" y="257"/>
                    </a:lnTo>
                    <a:lnTo>
                      <a:pt x="262" y="250"/>
                    </a:lnTo>
                    <a:lnTo>
                      <a:pt x="262" y="246"/>
                    </a:lnTo>
                    <a:lnTo>
                      <a:pt x="256" y="240"/>
                    </a:lnTo>
                    <a:lnTo>
                      <a:pt x="249" y="225"/>
                    </a:lnTo>
                    <a:lnTo>
                      <a:pt x="245" y="218"/>
                    </a:lnTo>
                    <a:lnTo>
                      <a:pt x="241" y="212"/>
                    </a:lnTo>
                    <a:lnTo>
                      <a:pt x="239" y="205"/>
                    </a:lnTo>
                    <a:lnTo>
                      <a:pt x="228" y="199"/>
                    </a:lnTo>
                    <a:lnTo>
                      <a:pt x="226" y="193"/>
                    </a:lnTo>
                    <a:lnTo>
                      <a:pt x="215" y="180"/>
                    </a:lnTo>
                    <a:lnTo>
                      <a:pt x="222" y="178"/>
                    </a:lnTo>
                    <a:lnTo>
                      <a:pt x="218" y="171"/>
                    </a:lnTo>
                    <a:lnTo>
                      <a:pt x="220" y="163"/>
                    </a:lnTo>
                    <a:lnTo>
                      <a:pt x="220" y="158"/>
                    </a:lnTo>
                    <a:lnTo>
                      <a:pt x="215" y="143"/>
                    </a:lnTo>
                    <a:lnTo>
                      <a:pt x="215" y="139"/>
                    </a:lnTo>
                    <a:lnTo>
                      <a:pt x="203" y="118"/>
                    </a:lnTo>
                    <a:lnTo>
                      <a:pt x="222" y="17"/>
                    </a:lnTo>
                    <a:lnTo>
                      <a:pt x="224" y="13"/>
                    </a:lnTo>
                    <a:lnTo>
                      <a:pt x="207" y="11"/>
                    </a:lnTo>
                    <a:lnTo>
                      <a:pt x="155" y="0"/>
                    </a:lnTo>
                    <a:lnTo>
                      <a:pt x="153" y="4"/>
                    </a:lnTo>
                    <a:lnTo>
                      <a:pt x="102" y="24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6" name="Freeform 24"/>
              <p:cNvSpPr>
                <a:spLocks/>
              </p:cNvSpPr>
              <p:nvPr/>
            </p:nvSpPr>
            <p:spPr bwMode="auto">
              <a:xfrm>
                <a:off x="1751140" y="2142573"/>
                <a:ext cx="454406" cy="521480"/>
              </a:xfrm>
              <a:custGeom>
                <a:avLst/>
                <a:gdLst>
                  <a:gd name="T0" fmla="*/ 314 w 473"/>
                  <a:gd name="T1" fmla="*/ 145 h 598"/>
                  <a:gd name="T2" fmla="*/ 329 w 473"/>
                  <a:gd name="T3" fmla="*/ 38 h 598"/>
                  <a:gd name="T4" fmla="*/ 237 w 473"/>
                  <a:gd name="T5" fmla="*/ 24 h 598"/>
                  <a:gd name="T6" fmla="*/ 126 w 473"/>
                  <a:gd name="T7" fmla="*/ 6 h 598"/>
                  <a:gd name="T8" fmla="*/ 94 w 473"/>
                  <a:gd name="T9" fmla="*/ 0 h 598"/>
                  <a:gd name="T10" fmla="*/ 0 w 473"/>
                  <a:gd name="T11" fmla="*/ 532 h 598"/>
                  <a:gd name="T12" fmla="*/ 77 w 473"/>
                  <a:gd name="T13" fmla="*/ 547 h 598"/>
                  <a:gd name="T14" fmla="*/ 191 w 473"/>
                  <a:gd name="T15" fmla="*/ 566 h 598"/>
                  <a:gd name="T16" fmla="*/ 302 w 473"/>
                  <a:gd name="T17" fmla="*/ 583 h 598"/>
                  <a:gd name="T18" fmla="*/ 419 w 473"/>
                  <a:gd name="T19" fmla="*/ 598 h 598"/>
                  <a:gd name="T20" fmla="*/ 473 w 473"/>
                  <a:gd name="T21" fmla="*/ 167 h 598"/>
                  <a:gd name="T22" fmla="*/ 314 w 473"/>
                  <a:gd name="T23" fmla="*/ 145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3" h="598">
                    <a:moveTo>
                      <a:pt x="314" y="145"/>
                    </a:moveTo>
                    <a:lnTo>
                      <a:pt x="329" y="38"/>
                    </a:lnTo>
                    <a:lnTo>
                      <a:pt x="237" y="24"/>
                    </a:lnTo>
                    <a:lnTo>
                      <a:pt x="126" y="6"/>
                    </a:lnTo>
                    <a:lnTo>
                      <a:pt x="94" y="0"/>
                    </a:lnTo>
                    <a:lnTo>
                      <a:pt x="0" y="532"/>
                    </a:lnTo>
                    <a:lnTo>
                      <a:pt x="77" y="547"/>
                    </a:lnTo>
                    <a:lnTo>
                      <a:pt x="191" y="566"/>
                    </a:lnTo>
                    <a:lnTo>
                      <a:pt x="302" y="583"/>
                    </a:lnTo>
                    <a:lnTo>
                      <a:pt x="419" y="598"/>
                    </a:lnTo>
                    <a:lnTo>
                      <a:pt x="473" y="167"/>
                    </a:lnTo>
                    <a:lnTo>
                      <a:pt x="314" y="14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7" name="Freeform 25"/>
              <p:cNvSpPr>
                <a:spLocks/>
              </p:cNvSpPr>
              <p:nvPr/>
            </p:nvSpPr>
            <p:spPr bwMode="auto">
              <a:xfrm>
                <a:off x="1813585" y="1473717"/>
                <a:ext cx="838682" cy="473518"/>
              </a:xfrm>
              <a:custGeom>
                <a:avLst/>
                <a:gdLst>
                  <a:gd name="T0" fmla="*/ 12 w 873"/>
                  <a:gd name="T1" fmla="*/ 126 h 543"/>
                  <a:gd name="T2" fmla="*/ 17 w 873"/>
                  <a:gd name="T3" fmla="*/ 145 h 543"/>
                  <a:gd name="T4" fmla="*/ 15 w 873"/>
                  <a:gd name="T5" fmla="*/ 158 h 543"/>
                  <a:gd name="T6" fmla="*/ 12 w 873"/>
                  <a:gd name="T7" fmla="*/ 167 h 543"/>
                  <a:gd name="T8" fmla="*/ 25 w 873"/>
                  <a:gd name="T9" fmla="*/ 186 h 543"/>
                  <a:gd name="T10" fmla="*/ 38 w 873"/>
                  <a:gd name="T11" fmla="*/ 199 h 543"/>
                  <a:gd name="T12" fmla="*/ 46 w 873"/>
                  <a:gd name="T13" fmla="*/ 212 h 543"/>
                  <a:gd name="T14" fmla="*/ 59 w 873"/>
                  <a:gd name="T15" fmla="*/ 233 h 543"/>
                  <a:gd name="T16" fmla="*/ 59 w 873"/>
                  <a:gd name="T17" fmla="*/ 244 h 543"/>
                  <a:gd name="T18" fmla="*/ 70 w 873"/>
                  <a:gd name="T19" fmla="*/ 257 h 543"/>
                  <a:gd name="T20" fmla="*/ 74 w 873"/>
                  <a:gd name="T21" fmla="*/ 263 h 543"/>
                  <a:gd name="T22" fmla="*/ 91 w 873"/>
                  <a:gd name="T23" fmla="*/ 267 h 543"/>
                  <a:gd name="T24" fmla="*/ 89 w 873"/>
                  <a:gd name="T25" fmla="*/ 289 h 543"/>
                  <a:gd name="T26" fmla="*/ 81 w 873"/>
                  <a:gd name="T27" fmla="*/ 312 h 543"/>
                  <a:gd name="T28" fmla="*/ 78 w 873"/>
                  <a:gd name="T29" fmla="*/ 325 h 543"/>
                  <a:gd name="T30" fmla="*/ 78 w 873"/>
                  <a:gd name="T31" fmla="*/ 338 h 543"/>
                  <a:gd name="T32" fmla="*/ 68 w 873"/>
                  <a:gd name="T33" fmla="*/ 353 h 543"/>
                  <a:gd name="T34" fmla="*/ 66 w 873"/>
                  <a:gd name="T35" fmla="*/ 368 h 543"/>
                  <a:gd name="T36" fmla="*/ 59 w 873"/>
                  <a:gd name="T37" fmla="*/ 382 h 543"/>
                  <a:gd name="T38" fmla="*/ 74 w 873"/>
                  <a:gd name="T39" fmla="*/ 393 h 543"/>
                  <a:gd name="T40" fmla="*/ 108 w 873"/>
                  <a:gd name="T41" fmla="*/ 378 h 543"/>
                  <a:gd name="T42" fmla="*/ 117 w 873"/>
                  <a:gd name="T43" fmla="*/ 389 h 543"/>
                  <a:gd name="T44" fmla="*/ 119 w 873"/>
                  <a:gd name="T45" fmla="*/ 423 h 543"/>
                  <a:gd name="T46" fmla="*/ 130 w 873"/>
                  <a:gd name="T47" fmla="*/ 442 h 543"/>
                  <a:gd name="T48" fmla="*/ 132 w 873"/>
                  <a:gd name="T49" fmla="*/ 457 h 543"/>
                  <a:gd name="T50" fmla="*/ 130 w 873"/>
                  <a:gd name="T51" fmla="*/ 474 h 543"/>
                  <a:gd name="T52" fmla="*/ 143 w 873"/>
                  <a:gd name="T53" fmla="*/ 477 h 543"/>
                  <a:gd name="T54" fmla="*/ 155 w 873"/>
                  <a:gd name="T55" fmla="*/ 496 h 543"/>
                  <a:gd name="T56" fmla="*/ 156 w 873"/>
                  <a:gd name="T57" fmla="*/ 509 h 543"/>
                  <a:gd name="T58" fmla="*/ 158 w 873"/>
                  <a:gd name="T59" fmla="*/ 524 h 543"/>
                  <a:gd name="T60" fmla="*/ 168 w 873"/>
                  <a:gd name="T61" fmla="*/ 530 h 543"/>
                  <a:gd name="T62" fmla="*/ 177 w 873"/>
                  <a:gd name="T63" fmla="*/ 519 h 543"/>
                  <a:gd name="T64" fmla="*/ 198 w 873"/>
                  <a:gd name="T65" fmla="*/ 524 h 543"/>
                  <a:gd name="T66" fmla="*/ 211 w 873"/>
                  <a:gd name="T67" fmla="*/ 519 h 543"/>
                  <a:gd name="T68" fmla="*/ 230 w 873"/>
                  <a:gd name="T69" fmla="*/ 523 h 543"/>
                  <a:gd name="T70" fmla="*/ 250 w 873"/>
                  <a:gd name="T71" fmla="*/ 526 h 543"/>
                  <a:gd name="T72" fmla="*/ 269 w 873"/>
                  <a:gd name="T73" fmla="*/ 528 h 543"/>
                  <a:gd name="T74" fmla="*/ 281 w 873"/>
                  <a:gd name="T75" fmla="*/ 509 h 543"/>
                  <a:gd name="T76" fmla="*/ 292 w 873"/>
                  <a:gd name="T77" fmla="*/ 524 h 543"/>
                  <a:gd name="T78" fmla="*/ 303 w 873"/>
                  <a:gd name="T79" fmla="*/ 538 h 543"/>
                  <a:gd name="T80" fmla="*/ 316 w 873"/>
                  <a:gd name="T81" fmla="*/ 485 h 543"/>
                  <a:gd name="T82" fmla="*/ 591 w 873"/>
                  <a:gd name="T83" fmla="*/ 521 h 543"/>
                  <a:gd name="T84" fmla="*/ 841 w 873"/>
                  <a:gd name="T85" fmla="*/ 543 h 543"/>
                  <a:gd name="T86" fmla="*/ 850 w 873"/>
                  <a:gd name="T87" fmla="*/ 442 h 543"/>
                  <a:gd name="T88" fmla="*/ 873 w 873"/>
                  <a:gd name="T89" fmla="*/ 117 h 543"/>
                  <a:gd name="T90" fmla="*/ 683 w 873"/>
                  <a:gd name="T91" fmla="*/ 101 h 543"/>
                  <a:gd name="T92" fmla="*/ 469 w 873"/>
                  <a:gd name="T93" fmla="*/ 75 h 543"/>
                  <a:gd name="T94" fmla="*/ 125 w 873"/>
                  <a:gd name="T95" fmla="*/ 21 h 543"/>
                  <a:gd name="T96" fmla="*/ 19 w 873"/>
                  <a:gd name="T97" fmla="*/ 4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3" h="543">
                    <a:moveTo>
                      <a:pt x="0" y="105"/>
                    </a:moveTo>
                    <a:lnTo>
                      <a:pt x="12" y="126"/>
                    </a:lnTo>
                    <a:lnTo>
                      <a:pt x="12" y="130"/>
                    </a:lnTo>
                    <a:lnTo>
                      <a:pt x="17" y="145"/>
                    </a:lnTo>
                    <a:lnTo>
                      <a:pt x="17" y="150"/>
                    </a:lnTo>
                    <a:lnTo>
                      <a:pt x="15" y="158"/>
                    </a:lnTo>
                    <a:lnTo>
                      <a:pt x="19" y="165"/>
                    </a:lnTo>
                    <a:lnTo>
                      <a:pt x="12" y="167"/>
                    </a:lnTo>
                    <a:lnTo>
                      <a:pt x="23" y="180"/>
                    </a:lnTo>
                    <a:lnTo>
                      <a:pt x="25" y="186"/>
                    </a:lnTo>
                    <a:lnTo>
                      <a:pt x="36" y="192"/>
                    </a:lnTo>
                    <a:lnTo>
                      <a:pt x="38" y="199"/>
                    </a:lnTo>
                    <a:lnTo>
                      <a:pt x="42" y="205"/>
                    </a:lnTo>
                    <a:lnTo>
                      <a:pt x="46" y="212"/>
                    </a:lnTo>
                    <a:lnTo>
                      <a:pt x="53" y="227"/>
                    </a:lnTo>
                    <a:lnTo>
                      <a:pt x="59" y="233"/>
                    </a:lnTo>
                    <a:lnTo>
                      <a:pt x="59" y="237"/>
                    </a:lnTo>
                    <a:lnTo>
                      <a:pt x="59" y="244"/>
                    </a:lnTo>
                    <a:lnTo>
                      <a:pt x="66" y="250"/>
                    </a:lnTo>
                    <a:lnTo>
                      <a:pt x="70" y="257"/>
                    </a:lnTo>
                    <a:lnTo>
                      <a:pt x="76" y="257"/>
                    </a:lnTo>
                    <a:lnTo>
                      <a:pt x="74" y="263"/>
                    </a:lnTo>
                    <a:lnTo>
                      <a:pt x="81" y="267"/>
                    </a:lnTo>
                    <a:lnTo>
                      <a:pt x="91" y="267"/>
                    </a:lnTo>
                    <a:lnTo>
                      <a:pt x="96" y="269"/>
                    </a:lnTo>
                    <a:lnTo>
                      <a:pt x="89" y="289"/>
                    </a:lnTo>
                    <a:lnTo>
                      <a:pt x="83" y="304"/>
                    </a:lnTo>
                    <a:lnTo>
                      <a:pt x="81" y="312"/>
                    </a:lnTo>
                    <a:lnTo>
                      <a:pt x="76" y="318"/>
                    </a:lnTo>
                    <a:lnTo>
                      <a:pt x="78" y="325"/>
                    </a:lnTo>
                    <a:lnTo>
                      <a:pt x="74" y="333"/>
                    </a:lnTo>
                    <a:lnTo>
                      <a:pt x="78" y="338"/>
                    </a:lnTo>
                    <a:lnTo>
                      <a:pt x="76" y="353"/>
                    </a:lnTo>
                    <a:lnTo>
                      <a:pt x="68" y="353"/>
                    </a:lnTo>
                    <a:lnTo>
                      <a:pt x="64" y="361"/>
                    </a:lnTo>
                    <a:lnTo>
                      <a:pt x="66" y="368"/>
                    </a:lnTo>
                    <a:lnTo>
                      <a:pt x="61" y="374"/>
                    </a:lnTo>
                    <a:lnTo>
                      <a:pt x="59" y="382"/>
                    </a:lnTo>
                    <a:lnTo>
                      <a:pt x="68" y="383"/>
                    </a:lnTo>
                    <a:lnTo>
                      <a:pt x="74" y="393"/>
                    </a:lnTo>
                    <a:lnTo>
                      <a:pt x="81" y="393"/>
                    </a:lnTo>
                    <a:lnTo>
                      <a:pt x="108" y="378"/>
                    </a:lnTo>
                    <a:lnTo>
                      <a:pt x="109" y="383"/>
                    </a:lnTo>
                    <a:lnTo>
                      <a:pt x="117" y="389"/>
                    </a:lnTo>
                    <a:lnTo>
                      <a:pt x="117" y="404"/>
                    </a:lnTo>
                    <a:lnTo>
                      <a:pt x="119" y="423"/>
                    </a:lnTo>
                    <a:lnTo>
                      <a:pt x="125" y="436"/>
                    </a:lnTo>
                    <a:lnTo>
                      <a:pt x="130" y="442"/>
                    </a:lnTo>
                    <a:lnTo>
                      <a:pt x="132" y="449"/>
                    </a:lnTo>
                    <a:lnTo>
                      <a:pt x="132" y="457"/>
                    </a:lnTo>
                    <a:lnTo>
                      <a:pt x="128" y="466"/>
                    </a:lnTo>
                    <a:lnTo>
                      <a:pt x="130" y="474"/>
                    </a:lnTo>
                    <a:lnTo>
                      <a:pt x="136" y="479"/>
                    </a:lnTo>
                    <a:lnTo>
                      <a:pt x="143" y="477"/>
                    </a:lnTo>
                    <a:lnTo>
                      <a:pt x="151" y="485"/>
                    </a:lnTo>
                    <a:lnTo>
                      <a:pt x="155" y="496"/>
                    </a:lnTo>
                    <a:lnTo>
                      <a:pt x="153" y="504"/>
                    </a:lnTo>
                    <a:lnTo>
                      <a:pt x="156" y="509"/>
                    </a:lnTo>
                    <a:lnTo>
                      <a:pt x="155" y="517"/>
                    </a:lnTo>
                    <a:lnTo>
                      <a:pt x="158" y="524"/>
                    </a:lnTo>
                    <a:lnTo>
                      <a:pt x="166" y="530"/>
                    </a:lnTo>
                    <a:lnTo>
                      <a:pt x="168" y="530"/>
                    </a:lnTo>
                    <a:lnTo>
                      <a:pt x="170" y="523"/>
                    </a:lnTo>
                    <a:lnTo>
                      <a:pt x="177" y="519"/>
                    </a:lnTo>
                    <a:lnTo>
                      <a:pt x="190" y="521"/>
                    </a:lnTo>
                    <a:lnTo>
                      <a:pt x="198" y="524"/>
                    </a:lnTo>
                    <a:lnTo>
                      <a:pt x="203" y="524"/>
                    </a:lnTo>
                    <a:lnTo>
                      <a:pt x="211" y="519"/>
                    </a:lnTo>
                    <a:lnTo>
                      <a:pt x="215" y="517"/>
                    </a:lnTo>
                    <a:lnTo>
                      <a:pt x="230" y="523"/>
                    </a:lnTo>
                    <a:lnTo>
                      <a:pt x="243" y="523"/>
                    </a:lnTo>
                    <a:lnTo>
                      <a:pt x="250" y="526"/>
                    </a:lnTo>
                    <a:lnTo>
                      <a:pt x="256" y="524"/>
                    </a:lnTo>
                    <a:lnTo>
                      <a:pt x="269" y="528"/>
                    </a:lnTo>
                    <a:lnTo>
                      <a:pt x="269" y="523"/>
                    </a:lnTo>
                    <a:lnTo>
                      <a:pt x="281" y="509"/>
                    </a:lnTo>
                    <a:lnTo>
                      <a:pt x="288" y="511"/>
                    </a:lnTo>
                    <a:lnTo>
                      <a:pt x="292" y="524"/>
                    </a:lnTo>
                    <a:lnTo>
                      <a:pt x="296" y="532"/>
                    </a:lnTo>
                    <a:lnTo>
                      <a:pt x="303" y="538"/>
                    </a:lnTo>
                    <a:lnTo>
                      <a:pt x="311" y="491"/>
                    </a:lnTo>
                    <a:lnTo>
                      <a:pt x="316" y="485"/>
                    </a:lnTo>
                    <a:lnTo>
                      <a:pt x="455" y="506"/>
                    </a:lnTo>
                    <a:lnTo>
                      <a:pt x="591" y="521"/>
                    </a:lnTo>
                    <a:lnTo>
                      <a:pt x="739" y="536"/>
                    </a:lnTo>
                    <a:lnTo>
                      <a:pt x="841" y="543"/>
                    </a:lnTo>
                    <a:lnTo>
                      <a:pt x="844" y="536"/>
                    </a:lnTo>
                    <a:lnTo>
                      <a:pt x="850" y="442"/>
                    </a:lnTo>
                    <a:lnTo>
                      <a:pt x="873" y="120"/>
                    </a:lnTo>
                    <a:lnTo>
                      <a:pt x="873" y="117"/>
                    </a:lnTo>
                    <a:lnTo>
                      <a:pt x="822" y="113"/>
                    </a:lnTo>
                    <a:lnTo>
                      <a:pt x="683" y="101"/>
                    </a:lnTo>
                    <a:lnTo>
                      <a:pt x="572" y="88"/>
                    </a:lnTo>
                    <a:lnTo>
                      <a:pt x="469" y="75"/>
                    </a:lnTo>
                    <a:lnTo>
                      <a:pt x="307" y="53"/>
                    </a:lnTo>
                    <a:lnTo>
                      <a:pt x="125" y="21"/>
                    </a:lnTo>
                    <a:lnTo>
                      <a:pt x="21" y="0"/>
                    </a:lnTo>
                    <a:lnTo>
                      <a:pt x="19" y="4"/>
                    </a:lnTo>
                    <a:lnTo>
                      <a:pt x="0" y="10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8" name="Freeform 26"/>
              <p:cNvSpPr>
                <a:spLocks/>
              </p:cNvSpPr>
              <p:nvPr/>
            </p:nvSpPr>
            <p:spPr bwMode="auto">
              <a:xfrm>
                <a:off x="2052796" y="1896657"/>
                <a:ext cx="568728" cy="426428"/>
              </a:xfrm>
              <a:custGeom>
                <a:avLst/>
                <a:gdLst>
                  <a:gd name="T0" fmla="*/ 159 w 592"/>
                  <a:gd name="T1" fmla="*/ 449 h 489"/>
                  <a:gd name="T2" fmla="*/ 236 w 592"/>
                  <a:gd name="T3" fmla="*/ 459 h 489"/>
                  <a:gd name="T4" fmla="*/ 366 w 592"/>
                  <a:gd name="T5" fmla="*/ 472 h 489"/>
                  <a:gd name="T6" fmla="*/ 436 w 592"/>
                  <a:gd name="T7" fmla="*/ 479 h 489"/>
                  <a:gd name="T8" fmla="*/ 562 w 592"/>
                  <a:gd name="T9" fmla="*/ 489 h 489"/>
                  <a:gd name="T10" fmla="*/ 577 w 592"/>
                  <a:gd name="T11" fmla="*/ 273 h 489"/>
                  <a:gd name="T12" fmla="*/ 592 w 592"/>
                  <a:gd name="T13" fmla="*/ 58 h 489"/>
                  <a:gd name="T14" fmla="*/ 490 w 592"/>
                  <a:gd name="T15" fmla="*/ 51 h 489"/>
                  <a:gd name="T16" fmla="*/ 342 w 592"/>
                  <a:gd name="T17" fmla="*/ 36 h 489"/>
                  <a:gd name="T18" fmla="*/ 206 w 592"/>
                  <a:gd name="T19" fmla="*/ 21 h 489"/>
                  <a:gd name="T20" fmla="*/ 67 w 592"/>
                  <a:gd name="T21" fmla="*/ 0 h 489"/>
                  <a:gd name="T22" fmla="*/ 62 w 592"/>
                  <a:gd name="T23" fmla="*/ 6 h 489"/>
                  <a:gd name="T24" fmla="*/ 54 w 592"/>
                  <a:gd name="T25" fmla="*/ 53 h 489"/>
                  <a:gd name="T26" fmla="*/ 15 w 592"/>
                  <a:gd name="T27" fmla="*/ 320 h 489"/>
                  <a:gd name="T28" fmla="*/ 0 w 592"/>
                  <a:gd name="T29" fmla="*/ 427 h 489"/>
                  <a:gd name="T30" fmla="*/ 159 w 592"/>
                  <a:gd name="T31" fmla="*/ 44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2" h="489">
                    <a:moveTo>
                      <a:pt x="159" y="449"/>
                    </a:moveTo>
                    <a:lnTo>
                      <a:pt x="236" y="459"/>
                    </a:lnTo>
                    <a:lnTo>
                      <a:pt x="366" y="472"/>
                    </a:lnTo>
                    <a:lnTo>
                      <a:pt x="436" y="479"/>
                    </a:lnTo>
                    <a:lnTo>
                      <a:pt x="562" y="489"/>
                    </a:lnTo>
                    <a:lnTo>
                      <a:pt x="577" y="273"/>
                    </a:lnTo>
                    <a:lnTo>
                      <a:pt x="592" y="58"/>
                    </a:lnTo>
                    <a:lnTo>
                      <a:pt x="490" y="51"/>
                    </a:lnTo>
                    <a:lnTo>
                      <a:pt x="342" y="36"/>
                    </a:lnTo>
                    <a:lnTo>
                      <a:pt x="206" y="21"/>
                    </a:lnTo>
                    <a:lnTo>
                      <a:pt x="67" y="0"/>
                    </a:lnTo>
                    <a:lnTo>
                      <a:pt x="62" y="6"/>
                    </a:lnTo>
                    <a:lnTo>
                      <a:pt x="54" y="53"/>
                    </a:lnTo>
                    <a:lnTo>
                      <a:pt x="15" y="320"/>
                    </a:lnTo>
                    <a:lnTo>
                      <a:pt x="0" y="427"/>
                    </a:lnTo>
                    <a:lnTo>
                      <a:pt x="159" y="44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9" name="Freeform 27"/>
              <p:cNvSpPr>
                <a:spLocks/>
              </p:cNvSpPr>
              <p:nvPr/>
            </p:nvSpPr>
            <p:spPr bwMode="auto">
              <a:xfrm>
                <a:off x="2079696" y="2664053"/>
                <a:ext cx="564886" cy="536305"/>
              </a:xfrm>
              <a:custGeom>
                <a:avLst/>
                <a:gdLst>
                  <a:gd name="T0" fmla="*/ 227 w 588"/>
                  <a:gd name="T1" fmla="*/ 577 h 615"/>
                  <a:gd name="T2" fmla="*/ 223 w 588"/>
                  <a:gd name="T3" fmla="*/ 564 h 615"/>
                  <a:gd name="T4" fmla="*/ 223 w 588"/>
                  <a:gd name="T5" fmla="*/ 560 h 615"/>
                  <a:gd name="T6" fmla="*/ 293 w 588"/>
                  <a:gd name="T7" fmla="*/ 568 h 615"/>
                  <a:gd name="T8" fmla="*/ 381 w 588"/>
                  <a:gd name="T9" fmla="*/ 575 h 615"/>
                  <a:gd name="T10" fmla="*/ 460 w 588"/>
                  <a:gd name="T11" fmla="*/ 581 h 615"/>
                  <a:gd name="T12" fmla="*/ 539 w 588"/>
                  <a:gd name="T13" fmla="*/ 586 h 615"/>
                  <a:gd name="T14" fmla="*/ 543 w 588"/>
                  <a:gd name="T15" fmla="*/ 586 h 615"/>
                  <a:gd name="T16" fmla="*/ 549 w 588"/>
                  <a:gd name="T17" fmla="*/ 579 h 615"/>
                  <a:gd name="T18" fmla="*/ 556 w 588"/>
                  <a:gd name="T19" fmla="*/ 468 h 615"/>
                  <a:gd name="T20" fmla="*/ 566 w 588"/>
                  <a:gd name="T21" fmla="*/ 370 h 615"/>
                  <a:gd name="T22" fmla="*/ 581 w 588"/>
                  <a:gd name="T23" fmla="*/ 109 h 615"/>
                  <a:gd name="T24" fmla="*/ 583 w 588"/>
                  <a:gd name="T25" fmla="*/ 103 h 615"/>
                  <a:gd name="T26" fmla="*/ 586 w 588"/>
                  <a:gd name="T27" fmla="*/ 101 h 615"/>
                  <a:gd name="T28" fmla="*/ 588 w 588"/>
                  <a:gd name="T29" fmla="*/ 47 h 615"/>
                  <a:gd name="T30" fmla="*/ 494 w 588"/>
                  <a:gd name="T31" fmla="*/ 41 h 615"/>
                  <a:gd name="T32" fmla="*/ 342 w 588"/>
                  <a:gd name="T33" fmla="*/ 28 h 615"/>
                  <a:gd name="T34" fmla="*/ 218 w 588"/>
                  <a:gd name="T35" fmla="*/ 15 h 615"/>
                  <a:gd name="T36" fmla="*/ 77 w 588"/>
                  <a:gd name="T37" fmla="*/ 0 h 615"/>
                  <a:gd name="T38" fmla="*/ 2 w 588"/>
                  <a:gd name="T39" fmla="*/ 603 h 615"/>
                  <a:gd name="T40" fmla="*/ 0 w 588"/>
                  <a:gd name="T41" fmla="*/ 607 h 615"/>
                  <a:gd name="T42" fmla="*/ 71 w 588"/>
                  <a:gd name="T43" fmla="*/ 615 h 615"/>
                  <a:gd name="T44" fmla="*/ 77 w 588"/>
                  <a:gd name="T45" fmla="*/ 613 h 615"/>
                  <a:gd name="T46" fmla="*/ 81 w 588"/>
                  <a:gd name="T47" fmla="*/ 577 h 615"/>
                  <a:gd name="T48" fmla="*/ 84 w 588"/>
                  <a:gd name="T49" fmla="*/ 568 h 615"/>
                  <a:gd name="T50" fmla="*/ 231 w 588"/>
                  <a:gd name="T51" fmla="*/ 584 h 615"/>
                  <a:gd name="T52" fmla="*/ 233 w 588"/>
                  <a:gd name="T53" fmla="*/ 584 h 615"/>
                  <a:gd name="T54" fmla="*/ 233 w 588"/>
                  <a:gd name="T55" fmla="*/ 581 h 615"/>
                  <a:gd name="T56" fmla="*/ 227 w 588"/>
                  <a:gd name="T57" fmla="*/ 577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88" h="615">
                    <a:moveTo>
                      <a:pt x="227" y="577"/>
                    </a:moveTo>
                    <a:lnTo>
                      <a:pt x="223" y="564"/>
                    </a:lnTo>
                    <a:lnTo>
                      <a:pt x="223" y="560"/>
                    </a:lnTo>
                    <a:lnTo>
                      <a:pt x="293" y="568"/>
                    </a:lnTo>
                    <a:lnTo>
                      <a:pt x="381" y="575"/>
                    </a:lnTo>
                    <a:lnTo>
                      <a:pt x="460" y="581"/>
                    </a:lnTo>
                    <a:lnTo>
                      <a:pt x="539" y="586"/>
                    </a:lnTo>
                    <a:lnTo>
                      <a:pt x="543" y="586"/>
                    </a:lnTo>
                    <a:lnTo>
                      <a:pt x="549" y="579"/>
                    </a:lnTo>
                    <a:lnTo>
                      <a:pt x="556" y="468"/>
                    </a:lnTo>
                    <a:lnTo>
                      <a:pt x="566" y="370"/>
                    </a:lnTo>
                    <a:lnTo>
                      <a:pt x="581" y="109"/>
                    </a:lnTo>
                    <a:lnTo>
                      <a:pt x="583" y="103"/>
                    </a:lnTo>
                    <a:lnTo>
                      <a:pt x="586" y="101"/>
                    </a:lnTo>
                    <a:lnTo>
                      <a:pt x="588" y="47"/>
                    </a:lnTo>
                    <a:lnTo>
                      <a:pt x="494" y="41"/>
                    </a:lnTo>
                    <a:lnTo>
                      <a:pt x="342" y="28"/>
                    </a:lnTo>
                    <a:lnTo>
                      <a:pt x="218" y="15"/>
                    </a:lnTo>
                    <a:lnTo>
                      <a:pt x="77" y="0"/>
                    </a:lnTo>
                    <a:lnTo>
                      <a:pt x="2" y="603"/>
                    </a:lnTo>
                    <a:lnTo>
                      <a:pt x="0" y="607"/>
                    </a:lnTo>
                    <a:lnTo>
                      <a:pt x="71" y="615"/>
                    </a:lnTo>
                    <a:lnTo>
                      <a:pt x="77" y="613"/>
                    </a:lnTo>
                    <a:lnTo>
                      <a:pt x="81" y="577"/>
                    </a:lnTo>
                    <a:lnTo>
                      <a:pt x="84" y="568"/>
                    </a:lnTo>
                    <a:lnTo>
                      <a:pt x="231" y="584"/>
                    </a:lnTo>
                    <a:lnTo>
                      <a:pt x="233" y="584"/>
                    </a:lnTo>
                    <a:lnTo>
                      <a:pt x="233" y="581"/>
                    </a:lnTo>
                    <a:lnTo>
                      <a:pt x="227" y="577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0" name="Freeform 28"/>
              <p:cNvSpPr>
                <a:spLocks/>
              </p:cNvSpPr>
              <p:nvPr/>
            </p:nvSpPr>
            <p:spPr bwMode="auto">
              <a:xfrm>
                <a:off x="2153669" y="2288203"/>
                <a:ext cx="591785" cy="421196"/>
              </a:xfrm>
              <a:custGeom>
                <a:avLst/>
                <a:gdLst>
                  <a:gd name="T0" fmla="*/ 611 w 616"/>
                  <a:gd name="T1" fmla="*/ 158 h 483"/>
                  <a:gd name="T2" fmla="*/ 616 w 616"/>
                  <a:gd name="T3" fmla="*/ 53 h 483"/>
                  <a:gd name="T4" fmla="*/ 609 w 616"/>
                  <a:gd name="T5" fmla="*/ 49 h 483"/>
                  <a:gd name="T6" fmla="*/ 530 w 616"/>
                  <a:gd name="T7" fmla="*/ 45 h 483"/>
                  <a:gd name="T8" fmla="*/ 457 w 616"/>
                  <a:gd name="T9" fmla="*/ 40 h 483"/>
                  <a:gd name="T10" fmla="*/ 331 w 616"/>
                  <a:gd name="T11" fmla="*/ 30 h 483"/>
                  <a:gd name="T12" fmla="*/ 261 w 616"/>
                  <a:gd name="T13" fmla="*/ 23 h 483"/>
                  <a:gd name="T14" fmla="*/ 131 w 616"/>
                  <a:gd name="T15" fmla="*/ 10 h 483"/>
                  <a:gd name="T16" fmla="*/ 54 w 616"/>
                  <a:gd name="T17" fmla="*/ 0 h 483"/>
                  <a:gd name="T18" fmla="*/ 0 w 616"/>
                  <a:gd name="T19" fmla="*/ 431 h 483"/>
                  <a:gd name="T20" fmla="*/ 141 w 616"/>
                  <a:gd name="T21" fmla="*/ 446 h 483"/>
                  <a:gd name="T22" fmla="*/ 265 w 616"/>
                  <a:gd name="T23" fmla="*/ 459 h 483"/>
                  <a:gd name="T24" fmla="*/ 417 w 616"/>
                  <a:gd name="T25" fmla="*/ 472 h 483"/>
                  <a:gd name="T26" fmla="*/ 511 w 616"/>
                  <a:gd name="T27" fmla="*/ 478 h 483"/>
                  <a:gd name="T28" fmla="*/ 596 w 616"/>
                  <a:gd name="T29" fmla="*/ 483 h 483"/>
                  <a:gd name="T30" fmla="*/ 611 w 616"/>
                  <a:gd name="T31" fmla="*/ 158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6" h="483">
                    <a:moveTo>
                      <a:pt x="611" y="158"/>
                    </a:moveTo>
                    <a:lnTo>
                      <a:pt x="616" y="53"/>
                    </a:lnTo>
                    <a:lnTo>
                      <a:pt x="609" y="49"/>
                    </a:lnTo>
                    <a:lnTo>
                      <a:pt x="530" y="45"/>
                    </a:lnTo>
                    <a:lnTo>
                      <a:pt x="457" y="40"/>
                    </a:lnTo>
                    <a:lnTo>
                      <a:pt x="331" y="30"/>
                    </a:lnTo>
                    <a:lnTo>
                      <a:pt x="261" y="23"/>
                    </a:lnTo>
                    <a:lnTo>
                      <a:pt x="131" y="10"/>
                    </a:lnTo>
                    <a:lnTo>
                      <a:pt x="54" y="0"/>
                    </a:lnTo>
                    <a:lnTo>
                      <a:pt x="0" y="431"/>
                    </a:lnTo>
                    <a:lnTo>
                      <a:pt x="141" y="446"/>
                    </a:lnTo>
                    <a:lnTo>
                      <a:pt x="265" y="459"/>
                    </a:lnTo>
                    <a:lnTo>
                      <a:pt x="417" y="472"/>
                    </a:lnTo>
                    <a:lnTo>
                      <a:pt x="511" y="478"/>
                    </a:lnTo>
                    <a:lnTo>
                      <a:pt x="596" y="483"/>
                    </a:lnTo>
                    <a:lnTo>
                      <a:pt x="611" y="15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1" name="Freeform 29"/>
              <p:cNvSpPr>
                <a:spLocks/>
              </p:cNvSpPr>
              <p:nvPr/>
            </p:nvSpPr>
            <p:spPr bwMode="auto">
              <a:xfrm>
                <a:off x="2592704" y="2134724"/>
                <a:ext cx="675365" cy="300854"/>
              </a:xfrm>
              <a:custGeom>
                <a:avLst/>
                <a:gdLst>
                  <a:gd name="T0" fmla="*/ 565 w 703"/>
                  <a:gd name="T1" fmla="*/ 345 h 345"/>
                  <a:gd name="T2" fmla="*/ 695 w 703"/>
                  <a:gd name="T3" fmla="*/ 338 h 345"/>
                  <a:gd name="T4" fmla="*/ 690 w 703"/>
                  <a:gd name="T5" fmla="*/ 325 h 345"/>
                  <a:gd name="T6" fmla="*/ 682 w 703"/>
                  <a:gd name="T7" fmla="*/ 314 h 345"/>
                  <a:gd name="T8" fmla="*/ 671 w 703"/>
                  <a:gd name="T9" fmla="*/ 293 h 345"/>
                  <a:gd name="T10" fmla="*/ 665 w 703"/>
                  <a:gd name="T11" fmla="*/ 280 h 345"/>
                  <a:gd name="T12" fmla="*/ 656 w 703"/>
                  <a:gd name="T13" fmla="*/ 268 h 345"/>
                  <a:gd name="T14" fmla="*/ 656 w 703"/>
                  <a:gd name="T15" fmla="*/ 233 h 345"/>
                  <a:gd name="T16" fmla="*/ 658 w 703"/>
                  <a:gd name="T17" fmla="*/ 216 h 345"/>
                  <a:gd name="T18" fmla="*/ 654 w 703"/>
                  <a:gd name="T19" fmla="*/ 201 h 345"/>
                  <a:gd name="T20" fmla="*/ 652 w 703"/>
                  <a:gd name="T21" fmla="*/ 188 h 345"/>
                  <a:gd name="T22" fmla="*/ 644 w 703"/>
                  <a:gd name="T23" fmla="*/ 176 h 345"/>
                  <a:gd name="T24" fmla="*/ 639 w 703"/>
                  <a:gd name="T25" fmla="*/ 174 h 345"/>
                  <a:gd name="T26" fmla="*/ 637 w 703"/>
                  <a:gd name="T27" fmla="*/ 159 h 345"/>
                  <a:gd name="T28" fmla="*/ 637 w 703"/>
                  <a:gd name="T29" fmla="*/ 146 h 345"/>
                  <a:gd name="T30" fmla="*/ 633 w 703"/>
                  <a:gd name="T31" fmla="*/ 133 h 345"/>
                  <a:gd name="T32" fmla="*/ 624 w 703"/>
                  <a:gd name="T33" fmla="*/ 114 h 345"/>
                  <a:gd name="T34" fmla="*/ 618 w 703"/>
                  <a:gd name="T35" fmla="*/ 101 h 345"/>
                  <a:gd name="T36" fmla="*/ 612 w 703"/>
                  <a:gd name="T37" fmla="*/ 86 h 345"/>
                  <a:gd name="T38" fmla="*/ 612 w 703"/>
                  <a:gd name="T39" fmla="*/ 75 h 345"/>
                  <a:gd name="T40" fmla="*/ 599 w 703"/>
                  <a:gd name="T41" fmla="*/ 71 h 345"/>
                  <a:gd name="T42" fmla="*/ 590 w 703"/>
                  <a:gd name="T43" fmla="*/ 58 h 345"/>
                  <a:gd name="T44" fmla="*/ 575 w 703"/>
                  <a:gd name="T45" fmla="*/ 48 h 345"/>
                  <a:gd name="T46" fmla="*/ 567 w 703"/>
                  <a:gd name="T47" fmla="*/ 47 h 345"/>
                  <a:gd name="T48" fmla="*/ 554 w 703"/>
                  <a:gd name="T49" fmla="*/ 43 h 345"/>
                  <a:gd name="T50" fmla="*/ 513 w 703"/>
                  <a:gd name="T51" fmla="*/ 37 h 345"/>
                  <a:gd name="T52" fmla="*/ 492 w 703"/>
                  <a:gd name="T53" fmla="*/ 41 h 345"/>
                  <a:gd name="T54" fmla="*/ 456 w 703"/>
                  <a:gd name="T55" fmla="*/ 28 h 345"/>
                  <a:gd name="T56" fmla="*/ 361 w 703"/>
                  <a:gd name="T57" fmla="*/ 18 h 345"/>
                  <a:gd name="T58" fmla="*/ 96 w 703"/>
                  <a:gd name="T59" fmla="*/ 5 h 345"/>
                  <a:gd name="T60" fmla="*/ 0 w 703"/>
                  <a:gd name="T61" fmla="*/ 216 h 345"/>
                  <a:gd name="T62" fmla="*/ 152 w 703"/>
                  <a:gd name="T63" fmla="*/ 225 h 345"/>
                  <a:gd name="T64" fmla="*/ 154 w 703"/>
                  <a:gd name="T65" fmla="*/ 334 h 345"/>
                  <a:gd name="T66" fmla="*/ 460 w 703"/>
                  <a:gd name="T67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03" h="345">
                    <a:moveTo>
                      <a:pt x="460" y="344"/>
                    </a:moveTo>
                    <a:lnTo>
                      <a:pt x="565" y="345"/>
                    </a:lnTo>
                    <a:lnTo>
                      <a:pt x="703" y="344"/>
                    </a:lnTo>
                    <a:lnTo>
                      <a:pt x="695" y="338"/>
                    </a:lnTo>
                    <a:lnTo>
                      <a:pt x="695" y="330"/>
                    </a:lnTo>
                    <a:lnTo>
                      <a:pt x="690" y="325"/>
                    </a:lnTo>
                    <a:lnTo>
                      <a:pt x="688" y="317"/>
                    </a:lnTo>
                    <a:lnTo>
                      <a:pt x="682" y="314"/>
                    </a:lnTo>
                    <a:lnTo>
                      <a:pt x="676" y="306"/>
                    </a:lnTo>
                    <a:lnTo>
                      <a:pt x="671" y="293"/>
                    </a:lnTo>
                    <a:lnTo>
                      <a:pt x="665" y="285"/>
                    </a:lnTo>
                    <a:lnTo>
                      <a:pt x="665" y="280"/>
                    </a:lnTo>
                    <a:lnTo>
                      <a:pt x="663" y="272"/>
                    </a:lnTo>
                    <a:lnTo>
                      <a:pt x="656" y="268"/>
                    </a:lnTo>
                    <a:lnTo>
                      <a:pt x="659" y="248"/>
                    </a:lnTo>
                    <a:lnTo>
                      <a:pt x="656" y="233"/>
                    </a:lnTo>
                    <a:lnTo>
                      <a:pt x="656" y="223"/>
                    </a:lnTo>
                    <a:lnTo>
                      <a:pt x="658" y="216"/>
                    </a:lnTo>
                    <a:lnTo>
                      <a:pt x="652" y="210"/>
                    </a:lnTo>
                    <a:lnTo>
                      <a:pt x="654" y="201"/>
                    </a:lnTo>
                    <a:lnTo>
                      <a:pt x="650" y="195"/>
                    </a:lnTo>
                    <a:lnTo>
                      <a:pt x="652" y="188"/>
                    </a:lnTo>
                    <a:lnTo>
                      <a:pt x="644" y="184"/>
                    </a:lnTo>
                    <a:lnTo>
                      <a:pt x="644" y="176"/>
                    </a:lnTo>
                    <a:lnTo>
                      <a:pt x="639" y="176"/>
                    </a:lnTo>
                    <a:lnTo>
                      <a:pt x="639" y="174"/>
                    </a:lnTo>
                    <a:lnTo>
                      <a:pt x="637" y="167"/>
                    </a:lnTo>
                    <a:lnTo>
                      <a:pt x="637" y="159"/>
                    </a:lnTo>
                    <a:lnTo>
                      <a:pt x="639" y="154"/>
                    </a:lnTo>
                    <a:lnTo>
                      <a:pt x="637" y="146"/>
                    </a:lnTo>
                    <a:lnTo>
                      <a:pt x="633" y="141"/>
                    </a:lnTo>
                    <a:lnTo>
                      <a:pt x="633" y="133"/>
                    </a:lnTo>
                    <a:lnTo>
                      <a:pt x="624" y="122"/>
                    </a:lnTo>
                    <a:lnTo>
                      <a:pt x="624" y="114"/>
                    </a:lnTo>
                    <a:lnTo>
                      <a:pt x="616" y="107"/>
                    </a:lnTo>
                    <a:lnTo>
                      <a:pt x="618" y="101"/>
                    </a:lnTo>
                    <a:lnTo>
                      <a:pt x="616" y="94"/>
                    </a:lnTo>
                    <a:lnTo>
                      <a:pt x="612" y="86"/>
                    </a:lnTo>
                    <a:lnTo>
                      <a:pt x="612" y="82"/>
                    </a:lnTo>
                    <a:lnTo>
                      <a:pt x="612" y="75"/>
                    </a:lnTo>
                    <a:lnTo>
                      <a:pt x="605" y="73"/>
                    </a:lnTo>
                    <a:lnTo>
                      <a:pt x="599" y="71"/>
                    </a:lnTo>
                    <a:lnTo>
                      <a:pt x="592" y="65"/>
                    </a:lnTo>
                    <a:lnTo>
                      <a:pt x="590" y="58"/>
                    </a:lnTo>
                    <a:lnTo>
                      <a:pt x="582" y="54"/>
                    </a:lnTo>
                    <a:lnTo>
                      <a:pt x="575" y="48"/>
                    </a:lnTo>
                    <a:lnTo>
                      <a:pt x="569" y="48"/>
                    </a:lnTo>
                    <a:lnTo>
                      <a:pt x="567" y="47"/>
                    </a:lnTo>
                    <a:lnTo>
                      <a:pt x="560" y="43"/>
                    </a:lnTo>
                    <a:lnTo>
                      <a:pt x="554" y="43"/>
                    </a:lnTo>
                    <a:lnTo>
                      <a:pt x="543" y="33"/>
                    </a:lnTo>
                    <a:lnTo>
                      <a:pt x="513" y="37"/>
                    </a:lnTo>
                    <a:lnTo>
                      <a:pt x="498" y="35"/>
                    </a:lnTo>
                    <a:lnTo>
                      <a:pt x="492" y="41"/>
                    </a:lnTo>
                    <a:lnTo>
                      <a:pt x="487" y="43"/>
                    </a:lnTo>
                    <a:lnTo>
                      <a:pt x="456" y="28"/>
                    </a:lnTo>
                    <a:lnTo>
                      <a:pt x="447" y="18"/>
                    </a:lnTo>
                    <a:lnTo>
                      <a:pt x="361" y="18"/>
                    </a:lnTo>
                    <a:lnTo>
                      <a:pt x="231" y="13"/>
                    </a:lnTo>
                    <a:lnTo>
                      <a:pt x="96" y="5"/>
                    </a:lnTo>
                    <a:lnTo>
                      <a:pt x="15" y="0"/>
                    </a:lnTo>
                    <a:lnTo>
                      <a:pt x="0" y="216"/>
                    </a:lnTo>
                    <a:lnTo>
                      <a:pt x="73" y="221"/>
                    </a:lnTo>
                    <a:lnTo>
                      <a:pt x="152" y="225"/>
                    </a:lnTo>
                    <a:lnTo>
                      <a:pt x="159" y="229"/>
                    </a:lnTo>
                    <a:lnTo>
                      <a:pt x="154" y="334"/>
                    </a:lnTo>
                    <a:lnTo>
                      <a:pt x="259" y="340"/>
                    </a:lnTo>
                    <a:lnTo>
                      <a:pt x="460" y="34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2" name="Freeform 30"/>
              <p:cNvSpPr>
                <a:spLocks/>
              </p:cNvSpPr>
              <p:nvPr/>
            </p:nvSpPr>
            <p:spPr bwMode="auto">
              <a:xfrm>
                <a:off x="2607115" y="1859159"/>
                <a:ext cx="568728" cy="339224"/>
              </a:xfrm>
              <a:custGeom>
                <a:avLst/>
                <a:gdLst>
                  <a:gd name="T0" fmla="*/ 81 w 592"/>
                  <a:gd name="T1" fmla="*/ 321 h 389"/>
                  <a:gd name="T2" fmla="*/ 216 w 592"/>
                  <a:gd name="T3" fmla="*/ 329 h 389"/>
                  <a:gd name="T4" fmla="*/ 346 w 592"/>
                  <a:gd name="T5" fmla="*/ 334 h 389"/>
                  <a:gd name="T6" fmla="*/ 432 w 592"/>
                  <a:gd name="T7" fmla="*/ 334 h 389"/>
                  <a:gd name="T8" fmla="*/ 441 w 592"/>
                  <a:gd name="T9" fmla="*/ 344 h 389"/>
                  <a:gd name="T10" fmla="*/ 472 w 592"/>
                  <a:gd name="T11" fmla="*/ 359 h 389"/>
                  <a:gd name="T12" fmla="*/ 477 w 592"/>
                  <a:gd name="T13" fmla="*/ 357 h 389"/>
                  <a:gd name="T14" fmla="*/ 483 w 592"/>
                  <a:gd name="T15" fmla="*/ 351 h 389"/>
                  <a:gd name="T16" fmla="*/ 498 w 592"/>
                  <a:gd name="T17" fmla="*/ 353 h 389"/>
                  <a:gd name="T18" fmla="*/ 528 w 592"/>
                  <a:gd name="T19" fmla="*/ 349 h 389"/>
                  <a:gd name="T20" fmla="*/ 539 w 592"/>
                  <a:gd name="T21" fmla="*/ 359 h 389"/>
                  <a:gd name="T22" fmla="*/ 545 w 592"/>
                  <a:gd name="T23" fmla="*/ 359 h 389"/>
                  <a:gd name="T24" fmla="*/ 552 w 592"/>
                  <a:gd name="T25" fmla="*/ 363 h 389"/>
                  <a:gd name="T26" fmla="*/ 554 w 592"/>
                  <a:gd name="T27" fmla="*/ 364 h 389"/>
                  <a:gd name="T28" fmla="*/ 560 w 592"/>
                  <a:gd name="T29" fmla="*/ 364 h 389"/>
                  <a:gd name="T30" fmla="*/ 567 w 592"/>
                  <a:gd name="T31" fmla="*/ 370 h 389"/>
                  <a:gd name="T32" fmla="*/ 575 w 592"/>
                  <a:gd name="T33" fmla="*/ 374 h 389"/>
                  <a:gd name="T34" fmla="*/ 577 w 592"/>
                  <a:gd name="T35" fmla="*/ 381 h 389"/>
                  <a:gd name="T36" fmla="*/ 584 w 592"/>
                  <a:gd name="T37" fmla="*/ 387 h 389"/>
                  <a:gd name="T38" fmla="*/ 590 w 592"/>
                  <a:gd name="T39" fmla="*/ 389 h 389"/>
                  <a:gd name="T40" fmla="*/ 588 w 592"/>
                  <a:gd name="T41" fmla="*/ 374 h 389"/>
                  <a:gd name="T42" fmla="*/ 581 w 592"/>
                  <a:gd name="T43" fmla="*/ 368 h 389"/>
                  <a:gd name="T44" fmla="*/ 579 w 592"/>
                  <a:gd name="T45" fmla="*/ 361 h 389"/>
                  <a:gd name="T46" fmla="*/ 582 w 592"/>
                  <a:gd name="T47" fmla="*/ 355 h 389"/>
                  <a:gd name="T48" fmla="*/ 584 w 592"/>
                  <a:gd name="T49" fmla="*/ 353 h 389"/>
                  <a:gd name="T50" fmla="*/ 588 w 592"/>
                  <a:gd name="T51" fmla="*/ 340 h 389"/>
                  <a:gd name="T52" fmla="*/ 588 w 592"/>
                  <a:gd name="T53" fmla="*/ 332 h 389"/>
                  <a:gd name="T54" fmla="*/ 592 w 592"/>
                  <a:gd name="T55" fmla="*/ 325 h 389"/>
                  <a:gd name="T56" fmla="*/ 592 w 592"/>
                  <a:gd name="T57" fmla="*/ 319 h 389"/>
                  <a:gd name="T58" fmla="*/ 584 w 592"/>
                  <a:gd name="T59" fmla="*/ 312 h 389"/>
                  <a:gd name="T60" fmla="*/ 582 w 592"/>
                  <a:gd name="T61" fmla="*/ 306 h 389"/>
                  <a:gd name="T62" fmla="*/ 586 w 592"/>
                  <a:gd name="T63" fmla="*/ 304 h 389"/>
                  <a:gd name="T64" fmla="*/ 586 w 592"/>
                  <a:gd name="T65" fmla="*/ 297 h 389"/>
                  <a:gd name="T66" fmla="*/ 582 w 592"/>
                  <a:gd name="T67" fmla="*/ 289 h 389"/>
                  <a:gd name="T68" fmla="*/ 581 w 592"/>
                  <a:gd name="T69" fmla="*/ 282 h 389"/>
                  <a:gd name="T70" fmla="*/ 592 w 592"/>
                  <a:gd name="T71" fmla="*/ 282 h 389"/>
                  <a:gd name="T72" fmla="*/ 592 w 592"/>
                  <a:gd name="T73" fmla="*/ 88 h 389"/>
                  <a:gd name="T74" fmla="*/ 586 w 592"/>
                  <a:gd name="T75" fmla="*/ 82 h 389"/>
                  <a:gd name="T76" fmla="*/ 581 w 592"/>
                  <a:gd name="T77" fmla="*/ 79 h 389"/>
                  <a:gd name="T78" fmla="*/ 573 w 592"/>
                  <a:gd name="T79" fmla="*/ 77 h 389"/>
                  <a:gd name="T80" fmla="*/ 566 w 592"/>
                  <a:gd name="T81" fmla="*/ 64 h 389"/>
                  <a:gd name="T82" fmla="*/ 560 w 592"/>
                  <a:gd name="T83" fmla="*/ 56 h 389"/>
                  <a:gd name="T84" fmla="*/ 562 w 592"/>
                  <a:gd name="T85" fmla="*/ 52 h 389"/>
                  <a:gd name="T86" fmla="*/ 569 w 592"/>
                  <a:gd name="T87" fmla="*/ 45 h 389"/>
                  <a:gd name="T88" fmla="*/ 575 w 592"/>
                  <a:gd name="T89" fmla="*/ 41 h 389"/>
                  <a:gd name="T90" fmla="*/ 579 w 592"/>
                  <a:gd name="T91" fmla="*/ 34 h 389"/>
                  <a:gd name="T92" fmla="*/ 582 w 592"/>
                  <a:gd name="T93" fmla="*/ 20 h 389"/>
                  <a:gd name="T94" fmla="*/ 443 w 592"/>
                  <a:gd name="T95" fmla="*/ 19 h 389"/>
                  <a:gd name="T96" fmla="*/ 306 w 592"/>
                  <a:gd name="T97" fmla="*/ 17 h 389"/>
                  <a:gd name="T98" fmla="*/ 158 w 592"/>
                  <a:gd name="T99" fmla="*/ 9 h 389"/>
                  <a:gd name="T100" fmla="*/ 24 w 592"/>
                  <a:gd name="T101" fmla="*/ 0 h 389"/>
                  <a:gd name="T102" fmla="*/ 18 w 592"/>
                  <a:gd name="T103" fmla="*/ 94 h 389"/>
                  <a:gd name="T104" fmla="*/ 15 w 592"/>
                  <a:gd name="T105" fmla="*/ 101 h 389"/>
                  <a:gd name="T106" fmla="*/ 0 w 592"/>
                  <a:gd name="T107" fmla="*/ 316 h 389"/>
                  <a:gd name="T108" fmla="*/ 81 w 592"/>
                  <a:gd name="T109" fmla="*/ 321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92" h="389">
                    <a:moveTo>
                      <a:pt x="81" y="321"/>
                    </a:moveTo>
                    <a:lnTo>
                      <a:pt x="216" y="329"/>
                    </a:lnTo>
                    <a:lnTo>
                      <a:pt x="346" y="334"/>
                    </a:lnTo>
                    <a:lnTo>
                      <a:pt x="432" y="334"/>
                    </a:lnTo>
                    <a:lnTo>
                      <a:pt x="441" y="344"/>
                    </a:lnTo>
                    <a:lnTo>
                      <a:pt x="472" y="359"/>
                    </a:lnTo>
                    <a:lnTo>
                      <a:pt x="477" y="357"/>
                    </a:lnTo>
                    <a:lnTo>
                      <a:pt x="483" y="351"/>
                    </a:lnTo>
                    <a:lnTo>
                      <a:pt x="498" y="353"/>
                    </a:lnTo>
                    <a:lnTo>
                      <a:pt x="528" y="349"/>
                    </a:lnTo>
                    <a:lnTo>
                      <a:pt x="539" y="359"/>
                    </a:lnTo>
                    <a:lnTo>
                      <a:pt x="545" y="359"/>
                    </a:lnTo>
                    <a:lnTo>
                      <a:pt x="552" y="363"/>
                    </a:lnTo>
                    <a:lnTo>
                      <a:pt x="554" y="364"/>
                    </a:lnTo>
                    <a:lnTo>
                      <a:pt x="560" y="364"/>
                    </a:lnTo>
                    <a:lnTo>
                      <a:pt x="567" y="370"/>
                    </a:lnTo>
                    <a:lnTo>
                      <a:pt x="575" y="374"/>
                    </a:lnTo>
                    <a:lnTo>
                      <a:pt x="577" y="381"/>
                    </a:lnTo>
                    <a:lnTo>
                      <a:pt x="584" y="387"/>
                    </a:lnTo>
                    <a:lnTo>
                      <a:pt x="590" y="389"/>
                    </a:lnTo>
                    <a:lnTo>
                      <a:pt x="588" y="374"/>
                    </a:lnTo>
                    <a:lnTo>
                      <a:pt x="581" y="368"/>
                    </a:lnTo>
                    <a:lnTo>
                      <a:pt x="579" y="361"/>
                    </a:lnTo>
                    <a:lnTo>
                      <a:pt x="582" y="355"/>
                    </a:lnTo>
                    <a:lnTo>
                      <a:pt x="584" y="353"/>
                    </a:lnTo>
                    <a:lnTo>
                      <a:pt x="588" y="340"/>
                    </a:lnTo>
                    <a:lnTo>
                      <a:pt x="588" y="332"/>
                    </a:lnTo>
                    <a:lnTo>
                      <a:pt x="592" y="325"/>
                    </a:lnTo>
                    <a:lnTo>
                      <a:pt x="592" y="319"/>
                    </a:lnTo>
                    <a:lnTo>
                      <a:pt x="584" y="312"/>
                    </a:lnTo>
                    <a:lnTo>
                      <a:pt x="582" y="306"/>
                    </a:lnTo>
                    <a:lnTo>
                      <a:pt x="586" y="304"/>
                    </a:lnTo>
                    <a:lnTo>
                      <a:pt x="586" y="297"/>
                    </a:lnTo>
                    <a:lnTo>
                      <a:pt x="582" y="289"/>
                    </a:lnTo>
                    <a:lnTo>
                      <a:pt x="581" y="282"/>
                    </a:lnTo>
                    <a:lnTo>
                      <a:pt x="592" y="282"/>
                    </a:lnTo>
                    <a:lnTo>
                      <a:pt x="592" y="88"/>
                    </a:lnTo>
                    <a:lnTo>
                      <a:pt x="586" y="82"/>
                    </a:lnTo>
                    <a:lnTo>
                      <a:pt x="581" y="79"/>
                    </a:lnTo>
                    <a:lnTo>
                      <a:pt x="573" y="77"/>
                    </a:lnTo>
                    <a:lnTo>
                      <a:pt x="566" y="64"/>
                    </a:lnTo>
                    <a:lnTo>
                      <a:pt x="560" y="56"/>
                    </a:lnTo>
                    <a:lnTo>
                      <a:pt x="562" y="52"/>
                    </a:lnTo>
                    <a:lnTo>
                      <a:pt x="569" y="45"/>
                    </a:lnTo>
                    <a:lnTo>
                      <a:pt x="575" y="41"/>
                    </a:lnTo>
                    <a:lnTo>
                      <a:pt x="579" y="34"/>
                    </a:lnTo>
                    <a:lnTo>
                      <a:pt x="582" y="20"/>
                    </a:lnTo>
                    <a:lnTo>
                      <a:pt x="443" y="19"/>
                    </a:lnTo>
                    <a:lnTo>
                      <a:pt x="306" y="17"/>
                    </a:lnTo>
                    <a:lnTo>
                      <a:pt x="158" y="9"/>
                    </a:lnTo>
                    <a:lnTo>
                      <a:pt x="24" y="0"/>
                    </a:lnTo>
                    <a:lnTo>
                      <a:pt x="18" y="94"/>
                    </a:lnTo>
                    <a:lnTo>
                      <a:pt x="15" y="101"/>
                    </a:lnTo>
                    <a:lnTo>
                      <a:pt x="0" y="316"/>
                    </a:lnTo>
                    <a:lnTo>
                      <a:pt x="81" y="32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3" name="Freeform 31"/>
              <p:cNvSpPr>
                <a:spLocks/>
              </p:cNvSpPr>
              <p:nvPr/>
            </p:nvSpPr>
            <p:spPr bwMode="auto">
              <a:xfrm>
                <a:off x="2630171" y="1575746"/>
                <a:ext cx="536065" cy="300854"/>
              </a:xfrm>
              <a:custGeom>
                <a:avLst/>
                <a:gdLst>
                  <a:gd name="T0" fmla="*/ 0 w 558"/>
                  <a:gd name="T1" fmla="*/ 325 h 345"/>
                  <a:gd name="T2" fmla="*/ 134 w 558"/>
                  <a:gd name="T3" fmla="*/ 334 h 345"/>
                  <a:gd name="T4" fmla="*/ 282 w 558"/>
                  <a:gd name="T5" fmla="*/ 342 h 345"/>
                  <a:gd name="T6" fmla="*/ 419 w 558"/>
                  <a:gd name="T7" fmla="*/ 344 h 345"/>
                  <a:gd name="T8" fmla="*/ 558 w 558"/>
                  <a:gd name="T9" fmla="*/ 345 h 345"/>
                  <a:gd name="T10" fmla="*/ 558 w 558"/>
                  <a:gd name="T11" fmla="*/ 338 h 345"/>
                  <a:gd name="T12" fmla="*/ 558 w 558"/>
                  <a:gd name="T13" fmla="*/ 330 h 345"/>
                  <a:gd name="T14" fmla="*/ 557 w 558"/>
                  <a:gd name="T15" fmla="*/ 317 h 345"/>
                  <a:gd name="T16" fmla="*/ 557 w 558"/>
                  <a:gd name="T17" fmla="*/ 310 h 345"/>
                  <a:gd name="T18" fmla="*/ 555 w 558"/>
                  <a:gd name="T19" fmla="*/ 302 h 345"/>
                  <a:gd name="T20" fmla="*/ 547 w 558"/>
                  <a:gd name="T21" fmla="*/ 291 h 345"/>
                  <a:gd name="T22" fmla="*/ 545 w 558"/>
                  <a:gd name="T23" fmla="*/ 285 h 345"/>
                  <a:gd name="T24" fmla="*/ 545 w 558"/>
                  <a:gd name="T25" fmla="*/ 278 h 345"/>
                  <a:gd name="T26" fmla="*/ 542 w 558"/>
                  <a:gd name="T27" fmla="*/ 272 h 345"/>
                  <a:gd name="T28" fmla="*/ 542 w 558"/>
                  <a:gd name="T29" fmla="*/ 246 h 345"/>
                  <a:gd name="T30" fmla="*/ 543 w 558"/>
                  <a:gd name="T31" fmla="*/ 238 h 345"/>
                  <a:gd name="T32" fmla="*/ 540 w 558"/>
                  <a:gd name="T33" fmla="*/ 231 h 345"/>
                  <a:gd name="T34" fmla="*/ 540 w 558"/>
                  <a:gd name="T35" fmla="*/ 221 h 345"/>
                  <a:gd name="T36" fmla="*/ 538 w 558"/>
                  <a:gd name="T37" fmla="*/ 206 h 345"/>
                  <a:gd name="T38" fmla="*/ 538 w 558"/>
                  <a:gd name="T39" fmla="*/ 193 h 345"/>
                  <a:gd name="T40" fmla="*/ 536 w 558"/>
                  <a:gd name="T41" fmla="*/ 186 h 345"/>
                  <a:gd name="T42" fmla="*/ 536 w 558"/>
                  <a:gd name="T43" fmla="*/ 180 h 345"/>
                  <a:gd name="T44" fmla="*/ 536 w 558"/>
                  <a:gd name="T45" fmla="*/ 172 h 345"/>
                  <a:gd name="T46" fmla="*/ 534 w 558"/>
                  <a:gd name="T47" fmla="*/ 157 h 345"/>
                  <a:gd name="T48" fmla="*/ 525 w 558"/>
                  <a:gd name="T49" fmla="*/ 137 h 345"/>
                  <a:gd name="T50" fmla="*/ 525 w 558"/>
                  <a:gd name="T51" fmla="*/ 133 h 345"/>
                  <a:gd name="T52" fmla="*/ 517 w 558"/>
                  <a:gd name="T53" fmla="*/ 110 h 345"/>
                  <a:gd name="T54" fmla="*/ 517 w 558"/>
                  <a:gd name="T55" fmla="*/ 103 h 345"/>
                  <a:gd name="T56" fmla="*/ 517 w 558"/>
                  <a:gd name="T57" fmla="*/ 90 h 345"/>
                  <a:gd name="T58" fmla="*/ 515 w 558"/>
                  <a:gd name="T59" fmla="*/ 86 h 345"/>
                  <a:gd name="T60" fmla="*/ 517 w 558"/>
                  <a:gd name="T61" fmla="*/ 80 h 345"/>
                  <a:gd name="T62" fmla="*/ 515 w 558"/>
                  <a:gd name="T63" fmla="*/ 67 h 345"/>
                  <a:gd name="T64" fmla="*/ 519 w 558"/>
                  <a:gd name="T65" fmla="*/ 54 h 345"/>
                  <a:gd name="T66" fmla="*/ 517 w 558"/>
                  <a:gd name="T67" fmla="*/ 46 h 345"/>
                  <a:gd name="T68" fmla="*/ 511 w 558"/>
                  <a:gd name="T69" fmla="*/ 28 h 345"/>
                  <a:gd name="T70" fmla="*/ 510 w 558"/>
                  <a:gd name="T71" fmla="*/ 22 h 345"/>
                  <a:gd name="T72" fmla="*/ 510 w 558"/>
                  <a:gd name="T73" fmla="*/ 22 h 345"/>
                  <a:gd name="T74" fmla="*/ 510 w 558"/>
                  <a:gd name="T75" fmla="*/ 18 h 345"/>
                  <a:gd name="T76" fmla="*/ 448 w 558"/>
                  <a:gd name="T77" fmla="*/ 18 h 345"/>
                  <a:gd name="T78" fmla="*/ 303 w 558"/>
                  <a:gd name="T79" fmla="*/ 15 h 345"/>
                  <a:gd name="T80" fmla="*/ 135 w 558"/>
                  <a:gd name="T81" fmla="*/ 7 h 345"/>
                  <a:gd name="T82" fmla="*/ 23 w 558"/>
                  <a:gd name="T83" fmla="*/ 0 h 345"/>
                  <a:gd name="T84" fmla="*/ 23 w 558"/>
                  <a:gd name="T85" fmla="*/ 3 h 345"/>
                  <a:gd name="T86" fmla="*/ 0 w 558"/>
                  <a:gd name="T87" fmla="*/ 32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8" h="345">
                    <a:moveTo>
                      <a:pt x="0" y="325"/>
                    </a:moveTo>
                    <a:lnTo>
                      <a:pt x="134" y="334"/>
                    </a:lnTo>
                    <a:lnTo>
                      <a:pt x="282" y="342"/>
                    </a:lnTo>
                    <a:lnTo>
                      <a:pt x="419" y="344"/>
                    </a:lnTo>
                    <a:lnTo>
                      <a:pt x="558" y="345"/>
                    </a:lnTo>
                    <a:lnTo>
                      <a:pt x="558" y="338"/>
                    </a:lnTo>
                    <a:lnTo>
                      <a:pt x="558" y="330"/>
                    </a:lnTo>
                    <a:lnTo>
                      <a:pt x="557" y="317"/>
                    </a:lnTo>
                    <a:lnTo>
                      <a:pt x="557" y="310"/>
                    </a:lnTo>
                    <a:lnTo>
                      <a:pt x="555" y="302"/>
                    </a:lnTo>
                    <a:lnTo>
                      <a:pt x="547" y="291"/>
                    </a:lnTo>
                    <a:lnTo>
                      <a:pt x="545" y="285"/>
                    </a:lnTo>
                    <a:lnTo>
                      <a:pt x="545" y="278"/>
                    </a:lnTo>
                    <a:lnTo>
                      <a:pt x="542" y="272"/>
                    </a:lnTo>
                    <a:lnTo>
                      <a:pt x="542" y="246"/>
                    </a:lnTo>
                    <a:lnTo>
                      <a:pt x="543" y="238"/>
                    </a:lnTo>
                    <a:lnTo>
                      <a:pt x="540" y="231"/>
                    </a:lnTo>
                    <a:lnTo>
                      <a:pt x="540" y="221"/>
                    </a:lnTo>
                    <a:lnTo>
                      <a:pt x="538" y="206"/>
                    </a:lnTo>
                    <a:lnTo>
                      <a:pt x="538" y="193"/>
                    </a:lnTo>
                    <a:lnTo>
                      <a:pt x="536" y="186"/>
                    </a:lnTo>
                    <a:lnTo>
                      <a:pt x="536" y="180"/>
                    </a:lnTo>
                    <a:lnTo>
                      <a:pt x="536" y="172"/>
                    </a:lnTo>
                    <a:lnTo>
                      <a:pt x="534" y="157"/>
                    </a:lnTo>
                    <a:lnTo>
                      <a:pt x="525" y="137"/>
                    </a:lnTo>
                    <a:lnTo>
                      <a:pt x="525" y="133"/>
                    </a:lnTo>
                    <a:lnTo>
                      <a:pt x="517" y="110"/>
                    </a:lnTo>
                    <a:lnTo>
                      <a:pt x="517" y="103"/>
                    </a:lnTo>
                    <a:lnTo>
                      <a:pt x="517" y="90"/>
                    </a:lnTo>
                    <a:lnTo>
                      <a:pt x="515" y="86"/>
                    </a:lnTo>
                    <a:lnTo>
                      <a:pt x="517" y="80"/>
                    </a:lnTo>
                    <a:lnTo>
                      <a:pt x="515" y="67"/>
                    </a:lnTo>
                    <a:lnTo>
                      <a:pt x="519" y="54"/>
                    </a:lnTo>
                    <a:lnTo>
                      <a:pt x="517" y="46"/>
                    </a:lnTo>
                    <a:lnTo>
                      <a:pt x="511" y="28"/>
                    </a:lnTo>
                    <a:lnTo>
                      <a:pt x="510" y="22"/>
                    </a:lnTo>
                    <a:lnTo>
                      <a:pt x="510" y="22"/>
                    </a:lnTo>
                    <a:lnTo>
                      <a:pt x="510" y="18"/>
                    </a:lnTo>
                    <a:lnTo>
                      <a:pt x="448" y="18"/>
                    </a:lnTo>
                    <a:lnTo>
                      <a:pt x="303" y="15"/>
                    </a:lnTo>
                    <a:lnTo>
                      <a:pt x="135" y="7"/>
                    </a:lnTo>
                    <a:lnTo>
                      <a:pt x="23" y="0"/>
                    </a:lnTo>
                    <a:lnTo>
                      <a:pt x="23" y="3"/>
                    </a:lnTo>
                    <a:lnTo>
                      <a:pt x="0" y="32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4" name="Freeform 32"/>
              <p:cNvSpPr>
                <a:spLocks/>
              </p:cNvSpPr>
              <p:nvPr/>
            </p:nvSpPr>
            <p:spPr bwMode="auto">
              <a:xfrm>
                <a:off x="2642660" y="2705039"/>
                <a:ext cx="708028" cy="327887"/>
              </a:xfrm>
              <a:custGeom>
                <a:avLst/>
                <a:gdLst>
                  <a:gd name="T0" fmla="*/ 716 w 737"/>
                  <a:gd name="T1" fmla="*/ 67 h 376"/>
                  <a:gd name="T2" fmla="*/ 609 w 737"/>
                  <a:gd name="T3" fmla="*/ 15 h 376"/>
                  <a:gd name="T4" fmla="*/ 222 w 737"/>
                  <a:gd name="T5" fmla="*/ 11 h 376"/>
                  <a:gd name="T6" fmla="*/ 2 w 737"/>
                  <a:gd name="T7" fmla="*/ 0 h 376"/>
                  <a:gd name="T8" fmla="*/ 117 w 737"/>
                  <a:gd name="T9" fmla="*/ 60 h 376"/>
                  <a:gd name="T10" fmla="*/ 241 w 737"/>
                  <a:gd name="T11" fmla="*/ 66 h 376"/>
                  <a:gd name="T12" fmla="*/ 256 w 737"/>
                  <a:gd name="T13" fmla="*/ 69 h 376"/>
                  <a:gd name="T14" fmla="*/ 250 w 737"/>
                  <a:gd name="T15" fmla="*/ 274 h 376"/>
                  <a:gd name="T16" fmla="*/ 263 w 737"/>
                  <a:gd name="T17" fmla="*/ 280 h 376"/>
                  <a:gd name="T18" fmla="*/ 282 w 737"/>
                  <a:gd name="T19" fmla="*/ 297 h 376"/>
                  <a:gd name="T20" fmla="*/ 295 w 737"/>
                  <a:gd name="T21" fmla="*/ 297 h 376"/>
                  <a:gd name="T22" fmla="*/ 307 w 737"/>
                  <a:gd name="T23" fmla="*/ 287 h 376"/>
                  <a:gd name="T24" fmla="*/ 314 w 737"/>
                  <a:gd name="T25" fmla="*/ 295 h 376"/>
                  <a:gd name="T26" fmla="*/ 320 w 737"/>
                  <a:gd name="T27" fmla="*/ 308 h 376"/>
                  <a:gd name="T28" fmla="*/ 329 w 737"/>
                  <a:gd name="T29" fmla="*/ 316 h 376"/>
                  <a:gd name="T30" fmla="*/ 339 w 737"/>
                  <a:gd name="T31" fmla="*/ 316 h 376"/>
                  <a:gd name="T32" fmla="*/ 359 w 737"/>
                  <a:gd name="T33" fmla="*/ 325 h 376"/>
                  <a:gd name="T34" fmla="*/ 372 w 737"/>
                  <a:gd name="T35" fmla="*/ 323 h 376"/>
                  <a:gd name="T36" fmla="*/ 382 w 737"/>
                  <a:gd name="T37" fmla="*/ 333 h 376"/>
                  <a:gd name="T38" fmla="*/ 395 w 737"/>
                  <a:gd name="T39" fmla="*/ 325 h 376"/>
                  <a:gd name="T40" fmla="*/ 418 w 737"/>
                  <a:gd name="T41" fmla="*/ 325 h 376"/>
                  <a:gd name="T42" fmla="*/ 421 w 737"/>
                  <a:gd name="T43" fmla="*/ 340 h 376"/>
                  <a:gd name="T44" fmla="*/ 429 w 737"/>
                  <a:gd name="T45" fmla="*/ 346 h 376"/>
                  <a:gd name="T46" fmla="*/ 436 w 737"/>
                  <a:gd name="T47" fmla="*/ 355 h 376"/>
                  <a:gd name="T48" fmla="*/ 453 w 737"/>
                  <a:gd name="T49" fmla="*/ 342 h 376"/>
                  <a:gd name="T50" fmla="*/ 463 w 737"/>
                  <a:gd name="T51" fmla="*/ 351 h 376"/>
                  <a:gd name="T52" fmla="*/ 472 w 737"/>
                  <a:gd name="T53" fmla="*/ 359 h 376"/>
                  <a:gd name="T54" fmla="*/ 491 w 737"/>
                  <a:gd name="T55" fmla="*/ 355 h 376"/>
                  <a:gd name="T56" fmla="*/ 495 w 737"/>
                  <a:gd name="T57" fmla="*/ 361 h 376"/>
                  <a:gd name="T58" fmla="*/ 498 w 737"/>
                  <a:gd name="T59" fmla="*/ 370 h 376"/>
                  <a:gd name="T60" fmla="*/ 506 w 737"/>
                  <a:gd name="T61" fmla="*/ 357 h 376"/>
                  <a:gd name="T62" fmla="*/ 515 w 737"/>
                  <a:gd name="T63" fmla="*/ 348 h 376"/>
                  <a:gd name="T64" fmla="*/ 523 w 737"/>
                  <a:gd name="T65" fmla="*/ 348 h 376"/>
                  <a:gd name="T66" fmla="*/ 536 w 737"/>
                  <a:gd name="T67" fmla="*/ 357 h 376"/>
                  <a:gd name="T68" fmla="*/ 549 w 737"/>
                  <a:gd name="T69" fmla="*/ 353 h 376"/>
                  <a:gd name="T70" fmla="*/ 560 w 737"/>
                  <a:gd name="T71" fmla="*/ 364 h 376"/>
                  <a:gd name="T72" fmla="*/ 574 w 737"/>
                  <a:gd name="T73" fmla="*/ 372 h 376"/>
                  <a:gd name="T74" fmla="*/ 585 w 737"/>
                  <a:gd name="T75" fmla="*/ 366 h 376"/>
                  <a:gd name="T76" fmla="*/ 600 w 737"/>
                  <a:gd name="T77" fmla="*/ 357 h 376"/>
                  <a:gd name="T78" fmla="*/ 613 w 737"/>
                  <a:gd name="T79" fmla="*/ 357 h 376"/>
                  <a:gd name="T80" fmla="*/ 626 w 737"/>
                  <a:gd name="T81" fmla="*/ 351 h 376"/>
                  <a:gd name="T82" fmla="*/ 647 w 737"/>
                  <a:gd name="T83" fmla="*/ 353 h 376"/>
                  <a:gd name="T84" fmla="*/ 658 w 737"/>
                  <a:gd name="T85" fmla="*/ 355 h 376"/>
                  <a:gd name="T86" fmla="*/ 668 w 737"/>
                  <a:gd name="T87" fmla="*/ 346 h 376"/>
                  <a:gd name="T88" fmla="*/ 690 w 737"/>
                  <a:gd name="T89" fmla="*/ 355 h 376"/>
                  <a:gd name="T90" fmla="*/ 711 w 737"/>
                  <a:gd name="T91" fmla="*/ 368 h 376"/>
                  <a:gd name="T92" fmla="*/ 737 w 737"/>
                  <a:gd name="T93" fmla="*/ 376 h 376"/>
                  <a:gd name="T94" fmla="*/ 732 w 737"/>
                  <a:gd name="T95" fmla="*/ 15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37" h="376">
                    <a:moveTo>
                      <a:pt x="732" y="158"/>
                    </a:moveTo>
                    <a:lnTo>
                      <a:pt x="716" y="67"/>
                    </a:lnTo>
                    <a:lnTo>
                      <a:pt x="715" y="13"/>
                    </a:lnTo>
                    <a:lnTo>
                      <a:pt x="609" y="15"/>
                    </a:lnTo>
                    <a:lnTo>
                      <a:pt x="416" y="15"/>
                    </a:lnTo>
                    <a:lnTo>
                      <a:pt x="222" y="11"/>
                    </a:lnTo>
                    <a:lnTo>
                      <a:pt x="87" y="5"/>
                    </a:lnTo>
                    <a:lnTo>
                      <a:pt x="2" y="0"/>
                    </a:lnTo>
                    <a:lnTo>
                      <a:pt x="0" y="54"/>
                    </a:lnTo>
                    <a:lnTo>
                      <a:pt x="117" y="60"/>
                    </a:lnTo>
                    <a:lnTo>
                      <a:pt x="205" y="66"/>
                    </a:lnTo>
                    <a:lnTo>
                      <a:pt x="241" y="66"/>
                    </a:lnTo>
                    <a:lnTo>
                      <a:pt x="248" y="66"/>
                    </a:lnTo>
                    <a:lnTo>
                      <a:pt x="256" y="69"/>
                    </a:lnTo>
                    <a:lnTo>
                      <a:pt x="250" y="263"/>
                    </a:lnTo>
                    <a:lnTo>
                      <a:pt x="250" y="274"/>
                    </a:lnTo>
                    <a:lnTo>
                      <a:pt x="256" y="274"/>
                    </a:lnTo>
                    <a:lnTo>
                      <a:pt x="263" y="280"/>
                    </a:lnTo>
                    <a:lnTo>
                      <a:pt x="275" y="293"/>
                    </a:lnTo>
                    <a:lnTo>
                      <a:pt x="282" y="297"/>
                    </a:lnTo>
                    <a:lnTo>
                      <a:pt x="288" y="293"/>
                    </a:lnTo>
                    <a:lnTo>
                      <a:pt x="295" y="297"/>
                    </a:lnTo>
                    <a:lnTo>
                      <a:pt x="303" y="295"/>
                    </a:lnTo>
                    <a:lnTo>
                      <a:pt x="307" y="287"/>
                    </a:lnTo>
                    <a:lnTo>
                      <a:pt x="309" y="291"/>
                    </a:lnTo>
                    <a:lnTo>
                      <a:pt x="314" y="295"/>
                    </a:lnTo>
                    <a:lnTo>
                      <a:pt x="320" y="302"/>
                    </a:lnTo>
                    <a:lnTo>
                      <a:pt x="320" y="308"/>
                    </a:lnTo>
                    <a:lnTo>
                      <a:pt x="322" y="316"/>
                    </a:lnTo>
                    <a:lnTo>
                      <a:pt x="329" y="316"/>
                    </a:lnTo>
                    <a:lnTo>
                      <a:pt x="331" y="317"/>
                    </a:lnTo>
                    <a:lnTo>
                      <a:pt x="339" y="316"/>
                    </a:lnTo>
                    <a:lnTo>
                      <a:pt x="346" y="319"/>
                    </a:lnTo>
                    <a:lnTo>
                      <a:pt x="359" y="325"/>
                    </a:lnTo>
                    <a:lnTo>
                      <a:pt x="367" y="323"/>
                    </a:lnTo>
                    <a:lnTo>
                      <a:pt x="372" y="323"/>
                    </a:lnTo>
                    <a:lnTo>
                      <a:pt x="376" y="327"/>
                    </a:lnTo>
                    <a:lnTo>
                      <a:pt x="382" y="333"/>
                    </a:lnTo>
                    <a:lnTo>
                      <a:pt x="389" y="331"/>
                    </a:lnTo>
                    <a:lnTo>
                      <a:pt x="395" y="325"/>
                    </a:lnTo>
                    <a:lnTo>
                      <a:pt x="410" y="327"/>
                    </a:lnTo>
                    <a:lnTo>
                      <a:pt x="418" y="325"/>
                    </a:lnTo>
                    <a:lnTo>
                      <a:pt x="416" y="333"/>
                    </a:lnTo>
                    <a:lnTo>
                      <a:pt x="421" y="340"/>
                    </a:lnTo>
                    <a:lnTo>
                      <a:pt x="427" y="340"/>
                    </a:lnTo>
                    <a:lnTo>
                      <a:pt x="429" y="346"/>
                    </a:lnTo>
                    <a:lnTo>
                      <a:pt x="429" y="355"/>
                    </a:lnTo>
                    <a:lnTo>
                      <a:pt x="436" y="355"/>
                    </a:lnTo>
                    <a:lnTo>
                      <a:pt x="442" y="353"/>
                    </a:lnTo>
                    <a:lnTo>
                      <a:pt x="453" y="342"/>
                    </a:lnTo>
                    <a:lnTo>
                      <a:pt x="461" y="346"/>
                    </a:lnTo>
                    <a:lnTo>
                      <a:pt x="463" y="351"/>
                    </a:lnTo>
                    <a:lnTo>
                      <a:pt x="470" y="351"/>
                    </a:lnTo>
                    <a:lnTo>
                      <a:pt x="472" y="359"/>
                    </a:lnTo>
                    <a:lnTo>
                      <a:pt x="480" y="359"/>
                    </a:lnTo>
                    <a:lnTo>
                      <a:pt x="491" y="355"/>
                    </a:lnTo>
                    <a:lnTo>
                      <a:pt x="497" y="355"/>
                    </a:lnTo>
                    <a:lnTo>
                      <a:pt x="495" y="361"/>
                    </a:lnTo>
                    <a:lnTo>
                      <a:pt x="497" y="368"/>
                    </a:lnTo>
                    <a:lnTo>
                      <a:pt x="498" y="370"/>
                    </a:lnTo>
                    <a:lnTo>
                      <a:pt x="504" y="370"/>
                    </a:lnTo>
                    <a:lnTo>
                      <a:pt x="506" y="357"/>
                    </a:lnTo>
                    <a:lnTo>
                      <a:pt x="513" y="351"/>
                    </a:lnTo>
                    <a:lnTo>
                      <a:pt x="515" y="348"/>
                    </a:lnTo>
                    <a:lnTo>
                      <a:pt x="517" y="346"/>
                    </a:lnTo>
                    <a:lnTo>
                      <a:pt x="523" y="348"/>
                    </a:lnTo>
                    <a:lnTo>
                      <a:pt x="529" y="355"/>
                    </a:lnTo>
                    <a:lnTo>
                      <a:pt x="536" y="357"/>
                    </a:lnTo>
                    <a:lnTo>
                      <a:pt x="542" y="351"/>
                    </a:lnTo>
                    <a:lnTo>
                      <a:pt x="549" y="353"/>
                    </a:lnTo>
                    <a:lnTo>
                      <a:pt x="553" y="361"/>
                    </a:lnTo>
                    <a:lnTo>
                      <a:pt x="560" y="364"/>
                    </a:lnTo>
                    <a:lnTo>
                      <a:pt x="568" y="366"/>
                    </a:lnTo>
                    <a:lnTo>
                      <a:pt x="574" y="372"/>
                    </a:lnTo>
                    <a:lnTo>
                      <a:pt x="577" y="366"/>
                    </a:lnTo>
                    <a:lnTo>
                      <a:pt x="585" y="366"/>
                    </a:lnTo>
                    <a:lnTo>
                      <a:pt x="592" y="357"/>
                    </a:lnTo>
                    <a:lnTo>
                      <a:pt x="600" y="357"/>
                    </a:lnTo>
                    <a:lnTo>
                      <a:pt x="607" y="351"/>
                    </a:lnTo>
                    <a:lnTo>
                      <a:pt x="613" y="357"/>
                    </a:lnTo>
                    <a:lnTo>
                      <a:pt x="621" y="357"/>
                    </a:lnTo>
                    <a:lnTo>
                      <a:pt x="626" y="351"/>
                    </a:lnTo>
                    <a:lnTo>
                      <a:pt x="639" y="346"/>
                    </a:lnTo>
                    <a:lnTo>
                      <a:pt x="647" y="353"/>
                    </a:lnTo>
                    <a:lnTo>
                      <a:pt x="653" y="355"/>
                    </a:lnTo>
                    <a:lnTo>
                      <a:pt x="658" y="355"/>
                    </a:lnTo>
                    <a:lnTo>
                      <a:pt x="664" y="351"/>
                    </a:lnTo>
                    <a:lnTo>
                      <a:pt x="668" y="346"/>
                    </a:lnTo>
                    <a:lnTo>
                      <a:pt x="673" y="346"/>
                    </a:lnTo>
                    <a:lnTo>
                      <a:pt x="690" y="355"/>
                    </a:lnTo>
                    <a:lnTo>
                      <a:pt x="703" y="366"/>
                    </a:lnTo>
                    <a:lnTo>
                      <a:pt x="711" y="368"/>
                    </a:lnTo>
                    <a:lnTo>
                      <a:pt x="716" y="372"/>
                    </a:lnTo>
                    <a:lnTo>
                      <a:pt x="737" y="376"/>
                    </a:lnTo>
                    <a:lnTo>
                      <a:pt x="735" y="188"/>
                    </a:lnTo>
                    <a:lnTo>
                      <a:pt x="732" y="15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5" name="Freeform 33"/>
              <p:cNvSpPr>
                <a:spLocks/>
              </p:cNvSpPr>
              <p:nvPr/>
            </p:nvSpPr>
            <p:spPr bwMode="auto">
              <a:xfrm>
                <a:off x="2726240" y="2425986"/>
                <a:ext cx="603313" cy="292134"/>
              </a:xfrm>
              <a:custGeom>
                <a:avLst/>
                <a:gdLst>
                  <a:gd name="T0" fmla="*/ 616 w 628"/>
                  <a:gd name="T1" fmla="*/ 98 h 335"/>
                  <a:gd name="T2" fmla="*/ 609 w 628"/>
                  <a:gd name="T3" fmla="*/ 96 h 335"/>
                  <a:gd name="T4" fmla="*/ 599 w 628"/>
                  <a:gd name="T5" fmla="*/ 83 h 335"/>
                  <a:gd name="T6" fmla="*/ 599 w 628"/>
                  <a:gd name="T7" fmla="*/ 75 h 335"/>
                  <a:gd name="T8" fmla="*/ 592 w 628"/>
                  <a:gd name="T9" fmla="*/ 72 h 335"/>
                  <a:gd name="T10" fmla="*/ 584 w 628"/>
                  <a:gd name="T11" fmla="*/ 62 h 335"/>
                  <a:gd name="T12" fmla="*/ 582 w 628"/>
                  <a:gd name="T13" fmla="*/ 55 h 335"/>
                  <a:gd name="T14" fmla="*/ 590 w 628"/>
                  <a:gd name="T15" fmla="*/ 43 h 335"/>
                  <a:gd name="T16" fmla="*/ 592 w 628"/>
                  <a:gd name="T17" fmla="*/ 38 h 335"/>
                  <a:gd name="T18" fmla="*/ 599 w 628"/>
                  <a:gd name="T19" fmla="*/ 38 h 335"/>
                  <a:gd name="T20" fmla="*/ 601 w 628"/>
                  <a:gd name="T21" fmla="*/ 36 h 335"/>
                  <a:gd name="T22" fmla="*/ 599 w 628"/>
                  <a:gd name="T23" fmla="*/ 28 h 335"/>
                  <a:gd name="T24" fmla="*/ 594 w 628"/>
                  <a:gd name="T25" fmla="*/ 21 h 335"/>
                  <a:gd name="T26" fmla="*/ 590 w 628"/>
                  <a:gd name="T27" fmla="*/ 19 h 335"/>
                  <a:gd name="T28" fmla="*/ 582 w 628"/>
                  <a:gd name="T29" fmla="*/ 25 h 335"/>
                  <a:gd name="T30" fmla="*/ 564 w 628"/>
                  <a:gd name="T31" fmla="*/ 10 h 335"/>
                  <a:gd name="T32" fmla="*/ 426 w 628"/>
                  <a:gd name="T33" fmla="*/ 11 h 335"/>
                  <a:gd name="T34" fmla="*/ 321 w 628"/>
                  <a:gd name="T35" fmla="*/ 10 h 335"/>
                  <a:gd name="T36" fmla="*/ 120 w 628"/>
                  <a:gd name="T37" fmla="*/ 6 h 335"/>
                  <a:gd name="T38" fmla="*/ 15 w 628"/>
                  <a:gd name="T39" fmla="*/ 0 h 335"/>
                  <a:gd name="T40" fmla="*/ 0 w 628"/>
                  <a:gd name="T41" fmla="*/ 325 h 335"/>
                  <a:gd name="T42" fmla="*/ 135 w 628"/>
                  <a:gd name="T43" fmla="*/ 331 h 335"/>
                  <a:gd name="T44" fmla="*/ 329 w 628"/>
                  <a:gd name="T45" fmla="*/ 335 h 335"/>
                  <a:gd name="T46" fmla="*/ 522 w 628"/>
                  <a:gd name="T47" fmla="*/ 335 h 335"/>
                  <a:gd name="T48" fmla="*/ 628 w 628"/>
                  <a:gd name="T49" fmla="*/ 333 h 335"/>
                  <a:gd name="T50" fmla="*/ 624 w 628"/>
                  <a:gd name="T51" fmla="*/ 104 h 335"/>
                  <a:gd name="T52" fmla="*/ 616 w 628"/>
                  <a:gd name="T53" fmla="*/ 98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28" h="335">
                    <a:moveTo>
                      <a:pt x="616" y="98"/>
                    </a:moveTo>
                    <a:lnTo>
                      <a:pt x="609" y="96"/>
                    </a:lnTo>
                    <a:lnTo>
                      <a:pt x="599" y="83"/>
                    </a:lnTo>
                    <a:lnTo>
                      <a:pt x="599" y="75"/>
                    </a:lnTo>
                    <a:lnTo>
                      <a:pt x="592" y="72"/>
                    </a:lnTo>
                    <a:lnTo>
                      <a:pt x="584" y="62"/>
                    </a:lnTo>
                    <a:lnTo>
                      <a:pt x="582" y="55"/>
                    </a:lnTo>
                    <a:lnTo>
                      <a:pt x="590" y="43"/>
                    </a:lnTo>
                    <a:lnTo>
                      <a:pt x="592" y="38"/>
                    </a:lnTo>
                    <a:lnTo>
                      <a:pt x="599" y="38"/>
                    </a:lnTo>
                    <a:lnTo>
                      <a:pt x="601" y="36"/>
                    </a:lnTo>
                    <a:lnTo>
                      <a:pt x="599" y="28"/>
                    </a:lnTo>
                    <a:lnTo>
                      <a:pt x="594" y="21"/>
                    </a:lnTo>
                    <a:lnTo>
                      <a:pt x="590" y="19"/>
                    </a:lnTo>
                    <a:lnTo>
                      <a:pt x="582" y="25"/>
                    </a:lnTo>
                    <a:lnTo>
                      <a:pt x="564" y="10"/>
                    </a:lnTo>
                    <a:lnTo>
                      <a:pt x="426" y="11"/>
                    </a:lnTo>
                    <a:lnTo>
                      <a:pt x="321" y="10"/>
                    </a:lnTo>
                    <a:lnTo>
                      <a:pt x="120" y="6"/>
                    </a:lnTo>
                    <a:lnTo>
                      <a:pt x="15" y="0"/>
                    </a:lnTo>
                    <a:lnTo>
                      <a:pt x="0" y="325"/>
                    </a:lnTo>
                    <a:lnTo>
                      <a:pt x="135" y="331"/>
                    </a:lnTo>
                    <a:lnTo>
                      <a:pt x="329" y="335"/>
                    </a:lnTo>
                    <a:lnTo>
                      <a:pt x="522" y="335"/>
                    </a:lnTo>
                    <a:lnTo>
                      <a:pt x="628" y="333"/>
                    </a:lnTo>
                    <a:lnTo>
                      <a:pt x="624" y="104"/>
                    </a:lnTo>
                    <a:lnTo>
                      <a:pt x="616" y="9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293930" y="2752129"/>
                <a:ext cx="1147064" cy="1013311"/>
                <a:chOff x="2293930" y="2752129"/>
                <a:chExt cx="1147064" cy="1013311"/>
              </a:xfrm>
              <a:grpFill/>
            </p:grpSpPr>
            <p:sp>
              <p:nvSpPr>
                <p:cNvPr id="227" name="Freeform 34"/>
                <p:cNvSpPr>
                  <a:spLocks/>
                </p:cNvSpPr>
                <p:nvPr/>
              </p:nvSpPr>
              <p:spPr bwMode="auto">
                <a:xfrm>
                  <a:off x="3098027" y="3642483"/>
                  <a:ext cx="22096" cy="96797"/>
                </a:xfrm>
                <a:custGeom>
                  <a:avLst/>
                  <a:gdLst>
                    <a:gd name="T0" fmla="*/ 9 w 23"/>
                    <a:gd name="T1" fmla="*/ 62 h 111"/>
                    <a:gd name="T2" fmla="*/ 9 w 23"/>
                    <a:gd name="T3" fmla="*/ 68 h 111"/>
                    <a:gd name="T4" fmla="*/ 13 w 23"/>
                    <a:gd name="T5" fmla="*/ 75 h 111"/>
                    <a:gd name="T6" fmla="*/ 19 w 23"/>
                    <a:gd name="T7" fmla="*/ 90 h 111"/>
                    <a:gd name="T8" fmla="*/ 19 w 23"/>
                    <a:gd name="T9" fmla="*/ 105 h 111"/>
                    <a:gd name="T10" fmla="*/ 23 w 23"/>
                    <a:gd name="T11" fmla="*/ 111 h 111"/>
                    <a:gd name="T12" fmla="*/ 19 w 23"/>
                    <a:gd name="T13" fmla="*/ 90 h 111"/>
                    <a:gd name="T14" fmla="*/ 17 w 23"/>
                    <a:gd name="T15" fmla="*/ 77 h 111"/>
                    <a:gd name="T16" fmla="*/ 4 w 23"/>
                    <a:gd name="T17" fmla="*/ 38 h 111"/>
                    <a:gd name="T18" fmla="*/ 2 w 23"/>
                    <a:gd name="T19" fmla="*/ 13 h 111"/>
                    <a:gd name="T20" fmla="*/ 2 w 23"/>
                    <a:gd name="T21" fmla="*/ 0 h 111"/>
                    <a:gd name="T22" fmla="*/ 0 w 23"/>
                    <a:gd name="T23" fmla="*/ 15 h 111"/>
                    <a:gd name="T24" fmla="*/ 2 w 23"/>
                    <a:gd name="T25" fmla="*/ 23 h 111"/>
                    <a:gd name="T26" fmla="*/ 0 w 23"/>
                    <a:gd name="T27" fmla="*/ 36 h 111"/>
                    <a:gd name="T28" fmla="*/ 6 w 23"/>
                    <a:gd name="T29" fmla="*/ 41 h 111"/>
                    <a:gd name="T30" fmla="*/ 4 w 23"/>
                    <a:gd name="T31" fmla="*/ 49 h 111"/>
                    <a:gd name="T32" fmla="*/ 9 w 23"/>
                    <a:gd name="T33" fmla="*/ 62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3" h="111">
                      <a:moveTo>
                        <a:pt x="9" y="62"/>
                      </a:moveTo>
                      <a:lnTo>
                        <a:pt x="9" y="68"/>
                      </a:lnTo>
                      <a:lnTo>
                        <a:pt x="13" y="75"/>
                      </a:lnTo>
                      <a:lnTo>
                        <a:pt x="19" y="90"/>
                      </a:lnTo>
                      <a:lnTo>
                        <a:pt x="19" y="105"/>
                      </a:lnTo>
                      <a:lnTo>
                        <a:pt x="23" y="111"/>
                      </a:lnTo>
                      <a:lnTo>
                        <a:pt x="19" y="90"/>
                      </a:lnTo>
                      <a:lnTo>
                        <a:pt x="17" y="77"/>
                      </a:lnTo>
                      <a:lnTo>
                        <a:pt x="4" y="38"/>
                      </a:lnTo>
                      <a:lnTo>
                        <a:pt x="2" y="13"/>
                      </a:lnTo>
                      <a:lnTo>
                        <a:pt x="2" y="0"/>
                      </a:lnTo>
                      <a:lnTo>
                        <a:pt x="0" y="15"/>
                      </a:lnTo>
                      <a:lnTo>
                        <a:pt x="2" y="23"/>
                      </a:lnTo>
                      <a:lnTo>
                        <a:pt x="0" y="36"/>
                      </a:lnTo>
                      <a:lnTo>
                        <a:pt x="6" y="41"/>
                      </a:lnTo>
                      <a:lnTo>
                        <a:pt x="4" y="49"/>
                      </a:lnTo>
                      <a:lnTo>
                        <a:pt x="9" y="62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8" name="Freeform 35"/>
                <p:cNvSpPr>
                  <a:spLocks/>
                </p:cNvSpPr>
                <p:nvPr/>
              </p:nvSpPr>
              <p:spPr bwMode="auto">
                <a:xfrm>
                  <a:off x="3098027" y="3642483"/>
                  <a:ext cx="22096" cy="96797"/>
                </a:xfrm>
                <a:custGeom>
                  <a:avLst/>
                  <a:gdLst>
                    <a:gd name="T0" fmla="*/ 9 w 23"/>
                    <a:gd name="T1" fmla="*/ 62 h 111"/>
                    <a:gd name="T2" fmla="*/ 9 w 23"/>
                    <a:gd name="T3" fmla="*/ 68 h 111"/>
                    <a:gd name="T4" fmla="*/ 13 w 23"/>
                    <a:gd name="T5" fmla="*/ 75 h 111"/>
                    <a:gd name="T6" fmla="*/ 19 w 23"/>
                    <a:gd name="T7" fmla="*/ 90 h 111"/>
                    <a:gd name="T8" fmla="*/ 19 w 23"/>
                    <a:gd name="T9" fmla="*/ 105 h 111"/>
                    <a:gd name="T10" fmla="*/ 23 w 23"/>
                    <a:gd name="T11" fmla="*/ 111 h 111"/>
                    <a:gd name="T12" fmla="*/ 19 w 23"/>
                    <a:gd name="T13" fmla="*/ 90 h 111"/>
                    <a:gd name="T14" fmla="*/ 17 w 23"/>
                    <a:gd name="T15" fmla="*/ 77 h 111"/>
                    <a:gd name="T16" fmla="*/ 4 w 23"/>
                    <a:gd name="T17" fmla="*/ 38 h 111"/>
                    <a:gd name="T18" fmla="*/ 2 w 23"/>
                    <a:gd name="T19" fmla="*/ 13 h 111"/>
                    <a:gd name="T20" fmla="*/ 2 w 23"/>
                    <a:gd name="T21" fmla="*/ 0 h 111"/>
                    <a:gd name="T22" fmla="*/ 0 w 23"/>
                    <a:gd name="T23" fmla="*/ 15 h 111"/>
                    <a:gd name="T24" fmla="*/ 2 w 23"/>
                    <a:gd name="T25" fmla="*/ 23 h 111"/>
                    <a:gd name="T26" fmla="*/ 0 w 23"/>
                    <a:gd name="T27" fmla="*/ 36 h 111"/>
                    <a:gd name="T28" fmla="*/ 6 w 23"/>
                    <a:gd name="T29" fmla="*/ 41 h 111"/>
                    <a:gd name="T30" fmla="*/ 4 w 23"/>
                    <a:gd name="T31" fmla="*/ 49 h 111"/>
                    <a:gd name="T32" fmla="*/ 9 w 23"/>
                    <a:gd name="T33" fmla="*/ 62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3" h="111">
                      <a:moveTo>
                        <a:pt x="9" y="62"/>
                      </a:moveTo>
                      <a:lnTo>
                        <a:pt x="9" y="68"/>
                      </a:lnTo>
                      <a:lnTo>
                        <a:pt x="13" y="75"/>
                      </a:lnTo>
                      <a:lnTo>
                        <a:pt x="19" y="90"/>
                      </a:lnTo>
                      <a:lnTo>
                        <a:pt x="19" y="105"/>
                      </a:lnTo>
                      <a:lnTo>
                        <a:pt x="23" y="111"/>
                      </a:lnTo>
                      <a:lnTo>
                        <a:pt x="19" y="90"/>
                      </a:lnTo>
                      <a:lnTo>
                        <a:pt x="17" y="77"/>
                      </a:lnTo>
                      <a:lnTo>
                        <a:pt x="4" y="38"/>
                      </a:lnTo>
                      <a:lnTo>
                        <a:pt x="2" y="13"/>
                      </a:lnTo>
                      <a:lnTo>
                        <a:pt x="2" y="0"/>
                      </a:lnTo>
                      <a:lnTo>
                        <a:pt x="0" y="15"/>
                      </a:lnTo>
                      <a:lnTo>
                        <a:pt x="2" y="23"/>
                      </a:lnTo>
                      <a:lnTo>
                        <a:pt x="0" y="36"/>
                      </a:lnTo>
                      <a:lnTo>
                        <a:pt x="6" y="41"/>
                      </a:lnTo>
                      <a:lnTo>
                        <a:pt x="4" y="49"/>
                      </a:lnTo>
                      <a:lnTo>
                        <a:pt x="9" y="62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9" name="Freeform 36"/>
                <p:cNvSpPr>
                  <a:spLocks/>
                </p:cNvSpPr>
                <p:nvPr/>
              </p:nvSpPr>
              <p:spPr bwMode="auto">
                <a:xfrm>
                  <a:off x="2293930" y="2752129"/>
                  <a:ext cx="1147064" cy="1013311"/>
                </a:xfrm>
                <a:custGeom>
                  <a:avLst/>
                  <a:gdLst>
                    <a:gd name="T0" fmla="*/ 1181 w 1194"/>
                    <a:gd name="T1" fmla="*/ 645 h 1162"/>
                    <a:gd name="T2" fmla="*/ 1194 w 1194"/>
                    <a:gd name="T3" fmla="*/ 598 h 1162"/>
                    <a:gd name="T4" fmla="*/ 1173 w 1194"/>
                    <a:gd name="T5" fmla="*/ 555 h 1162"/>
                    <a:gd name="T6" fmla="*/ 1140 w 1194"/>
                    <a:gd name="T7" fmla="*/ 389 h 1162"/>
                    <a:gd name="T8" fmla="*/ 1079 w 1194"/>
                    <a:gd name="T9" fmla="*/ 318 h 1162"/>
                    <a:gd name="T10" fmla="*/ 1021 w 1194"/>
                    <a:gd name="T11" fmla="*/ 301 h 1162"/>
                    <a:gd name="T12" fmla="*/ 970 w 1194"/>
                    <a:gd name="T13" fmla="*/ 297 h 1162"/>
                    <a:gd name="T14" fmla="*/ 923 w 1194"/>
                    <a:gd name="T15" fmla="*/ 310 h 1162"/>
                    <a:gd name="T16" fmla="*/ 880 w 1194"/>
                    <a:gd name="T17" fmla="*/ 292 h 1162"/>
                    <a:gd name="T18" fmla="*/ 858 w 1194"/>
                    <a:gd name="T19" fmla="*/ 307 h 1162"/>
                    <a:gd name="T20" fmla="*/ 824 w 1194"/>
                    <a:gd name="T21" fmla="*/ 292 h 1162"/>
                    <a:gd name="T22" fmla="*/ 784 w 1194"/>
                    <a:gd name="T23" fmla="*/ 286 h 1162"/>
                    <a:gd name="T24" fmla="*/ 739 w 1194"/>
                    <a:gd name="T25" fmla="*/ 273 h 1162"/>
                    <a:gd name="T26" fmla="*/ 692 w 1194"/>
                    <a:gd name="T27" fmla="*/ 262 h 1162"/>
                    <a:gd name="T28" fmla="*/ 666 w 1194"/>
                    <a:gd name="T29" fmla="*/ 241 h 1162"/>
                    <a:gd name="T30" fmla="*/ 613 w 1194"/>
                    <a:gd name="T31" fmla="*/ 220 h 1162"/>
                    <a:gd name="T32" fmla="*/ 363 w 1194"/>
                    <a:gd name="T33" fmla="*/ 0 h 1162"/>
                    <a:gd name="T34" fmla="*/ 316 w 1194"/>
                    <a:gd name="T35" fmla="*/ 485 h 1162"/>
                    <a:gd name="T36" fmla="*/ 10 w 1194"/>
                    <a:gd name="T37" fmla="*/ 480 h 1162"/>
                    <a:gd name="T38" fmla="*/ 31 w 1194"/>
                    <a:gd name="T39" fmla="*/ 506 h 1162"/>
                    <a:gd name="T40" fmla="*/ 93 w 1194"/>
                    <a:gd name="T41" fmla="*/ 577 h 1162"/>
                    <a:gd name="T42" fmla="*/ 147 w 1194"/>
                    <a:gd name="T43" fmla="*/ 624 h 1162"/>
                    <a:gd name="T44" fmla="*/ 162 w 1194"/>
                    <a:gd name="T45" fmla="*/ 683 h 1162"/>
                    <a:gd name="T46" fmla="*/ 220 w 1194"/>
                    <a:gd name="T47" fmla="*/ 767 h 1162"/>
                    <a:gd name="T48" fmla="*/ 282 w 1194"/>
                    <a:gd name="T49" fmla="*/ 803 h 1162"/>
                    <a:gd name="T50" fmla="*/ 322 w 1194"/>
                    <a:gd name="T51" fmla="*/ 788 h 1162"/>
                    <a:gd name="T52" fmla="*/ 356 w 1194"/>
                    <a:gd name="T53" fmla="*/ 730 h 1162"/>
                    <a:gd name="T54" fmla="*/ 407 w 1194"/>
                    <a:gd name="T55" fmla="*/ 728 h 1162"/>
                    <a:gd name="T56" fmla="*/ 467 w 1194"/>
                    <a:gd name="T57" fmla="*/ 735 h 1162"/>
                    <a:gd name="T58" fmla="*/ 499 w 1194"/>
                    <a:gd name="T59" fmla="*/ 769 h 1162"/>
                    <a:gd name="T60" fmla="*/ 548 w 1194"/>
                    <a:gd name="T61" fmla="*/ 850 h 1162"/>
                    <a:gd name="T62" fmla="*/ 568 w 1194"/>
                    <a:gd name="T63" fmla="*/ 903 h 1162"/>
                    <a:gd name="T64" fmla="*/ 604 w 1194"/>
                    <a:gd name="T65" fmla="*/ 946 h 1162"/>
                    <a:gd name="T66" fmla="*/ 638 w 1194"/>
                    <a:gd name="T67" fmla="*/ 997 h 1162"/>
                    <a:gd name="T68" fmla="*/ 653 w 1194"/>
                    <a:gd name="T69" fmla="*/ 1049 h 1162"/>
                    <a:gd name="T70" fmla="*/ 690 w 1194"/>
                    <a:gd name="T71" fmla="*/ 1102 h 1162"/>
                    <a:gd name="T72" fmla="*/ 730 w 1194"/>
                    <a:gd name="T73" fmla="*/ 1121 h 1162"/>
                    <a:gd name="T74" fmla="*/ 813 w 1194"/>
                    <a:gd name="T75" fmla="*/ 1143 h 1162"/>
                    <a:gd name="T76" fmla="*/ 861 w 1194"/>
                    <a:gd name="T77" fmla="*/ 1149 h 1162"/>
                    <a:gd name="T78" fmla="*/ 846 w 1194"/>
                    <a:gd name="T79" fmla="*/ 1132 h 1162"/>
                    <a:gd name="T80" fmla="*/ 829 w 1194"/>
                    <a:gd name="T81" fmla="*/ 1053 h 1162"/>
                    <a:gd name="T82" fmla="*/ 835 w 1194"/>
                    <a:gd name="T83" fmla="*/ 1010 h 1162"/>
                    <a:gd name="T84" fmla="*/ 814 w 1194"/>
                    <a:gd name="T85" fmla="*/ 1002 h 1162"/>
                    <a:gd name="T86" fmla="*/ 846 w 1194"/>
                    <a:gd name="T87" fmla="*/ 963 h 1162"/>
                    <a:gd name="T88" fmla="*/ 850 w 1194"/>
                    <a:gd name="T89" fmla="*/ 946 h 1162"/>
                    <a:gd name="T90" fmla="*/ 858 w 1194"/>
                    <a:gd name="T91" fmla="*/ 925 h 1162"/>
                    <a:gd name="T92" fmla="*/ 884 w 1194"/>
                    <a:gd name="T93" fmla="*/ 905 h 1162"/>
                    <a:gd name="T94" fmla="*/ 895 w 1194"/>
                    <a:gd name="T95" fmla="*/ 884 h 1162"/>
                    <a:gd name="T96" fmla="*/ 918 w 1194"/>
                    <a:gd name="T97" fmla="*/ 882 h 1162"/>
                    <a:gd name="T98" fmla="*/ 935 w 1194"/>
                    <a:gd name="T99" fmla="*/ 867 h 1162"/>
                    <a:gd name="T100" fmla="*/ 957 w 1194"/>
                    <a:gd name="T101" fmla="*/ 865 h 1162"/>
                    <a:gd name="T102" fmla="*/ 985 w 1194"/>
                    <a:gd name="T103" fmla="*/ 863 h 1162"/>
                    <a:gd name="T104" fmla="*/ 1017 w 1194"/>
                    <a:gd name="T105" fmla="*/ 843 h 1162"/>
                    <a:gd name="T106" fmla="*/ 1072 w 1194"/>
                    <a:gd name="T107" fmla="*/ 790 h 1162"/>
                    <a:gd name="T108" fmla="*/ 1063 w 1194"/>
                    <a:gd name="T109" fmla="*/ 747 h 1162"/>
                    <a:gd name="T110" fmla="*/ 1098 w 1194"/>
                    <a:gd name="T111" fmla="*/ 762 h 1162"/>
                    <a:gd name="T112" fmla="*/ 1093 w 1194"/>
                    <a:gd name="T113" fmla="*/ 777 h 1162"/>
                    <a:gd name="T114" fmla="*/ 1168 w 1194"/>
                    <a:gd name="T115" fmla="*/ 718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194" h="1162">
                      <a:moveTo>
                        <a:pt x="1181" y="705"/>
                      </a:moveTo>
                      <a:lnTo>
                        <a:pt x="1183" y="698"/>
                      </a:lnTo>
                      <a:lnTo>
                        <a:pt x="1179" y="681"/>
                      </a:lnTo>
                      <a:lnTo>
                        <a:pt x="1175" y="673"/>
                      </a:lnTo>
                      <a:lnTo>
                        <a:pt x="1181" y="666"/>
                      </a:lnTo>
                      <a:lnTo>
                        <a:pt x="1179" y="653"/>
                      </a:lnTo>
                      <a:lnTo>
                        <a:pt x="1181" y="645"/>
                      </a:lnTo>
                      <a:lnTo>
                        <a:pt x="1187" y="638"/>
                      </a:lnTo>
                      <a:lnTo>
                        <a:pt x="1189" y="630"/>
                      </a:lnTo>
                      <a:lnTo>
                        <a:pt x="1192" y="624"/>
                      </a:lnTo>
                      <a:lnTo>
                        <a:pt x="1190" y="617"/>
                      </a:lnTo>
                      <a:lnTo>
                        <a:pt x="1194" y="609"/>
                      </a:lnTo>
                      <a:lnTo>
                        <a:pt x="1190" y="604"/>
                      </a:lnTo>
                      <a:lnTo>
                        <a:pt x="1194" y="598"/>
                      </a:lnTo>
                      <a:lnTo>
                        <a:pt x="1192" y="591"/>
                      </a:lnTo>
                      <a:lnTo>
                        <a:pt x="1192" y="585"/>
                      </a:lnTo>
                      <a:lnTo>
                        <a:pt x="1190" y="583"/>
                      </a:lnTo>
                      <a:lnTo>
                        <a:pt x="1179" y="570"/>
                      </a:lnTo>
                      <a:lnTo>
                        <a:pt x="1179" y="562"/>
                      </a:lnTo>
                      <a:lnTo>
                        <a:pt x="1175" y="557"/>
                      </a:lnTo>
                      <a:lnTo>
                        <a:pt x="1173" y="555"/>
                      </a:lnTo>
                      <a:lnTo>
                        <a:pt x="1170" y="547"/>
                      </a:lnTo>
                      <a:lnTo>
                        <a:pt x="1164" y="540"/>
                      </a:lnTo>
                      <a:lnTo>
                        <a:pt x="1166" y="530"/>
                      </a:lnTo>
                      <a:lnTo>
                        <a:pt x="1160" y="515"/>
                      </a:lnTo>
                      <a:lnTo>
                        <a:pt x="1157" y="510"/>
                      </a:lnTo>
                      <a:lnTo>
                        <a:pt x="1143" y="498"/>
                      </a:lnTo>
                      <a:lnTo>
                        <a:pt x="1140" y="389"/>
                      </a:lnTo>
                      <a:lnTo>
                        <a:pt x="1138" y="331"/>
                      </a:lnTo>
                      <a:lnTo>
                        <a:pt x="1117" y="327"/>
                      </a:lnTo>
                      <a:lnTo>
                        <a:pt x="1110" y="331"/>
                      </a:lnTo>
                      <a:lnTo>
                        <a:pt x="1102" y="327"/>
                      </a:lnTo>
                      <a:lnTo>
                        <a:pt x="1102" y="324"/>
                      </a:lnTo>
                      <a:lnTo>
                        <a:pt x="1100" y="322"/>
                      </a:lnTo>
                      <a:lnTo>
                        <a:pt x="1079" y="318"/>
                      </a:lnTo>
                      <a:lnTo>
                        <a:pt x="1074" y="314"/>
                      </a:lnTo>
                      <a:lnTo>
                        <a:pt x="1066" y="312"/>
                      </a:lnTo>
                      <a:lnTo>
                        <a:pt x="1053" y="301"/>
                      </a:lnTo>
                      <a:lnTo>
                        <a:pt x="1036" y="292"/>
                      </a:lnTo>
                      <a:lnTo>
                        <a:pt x="1031" y="292"/>
                      </a:lnTo>
                      <a:lnTo>
                        <a:pt x="1027" y="297"/>
                      </a:lnTo>
                      <a:lnTo>
                        <a:pt x="1021" y="301"/>
                      </a:lnTo>
                      <a:lnTo>
                        <a:pt x="1016" y="301"/>
                      </a:lnTo>
                      <a:lnTo>
                        <a:pt x="1010" y="299"/>
                      </a:lnTo>
                      <a:lnTo>
                        <a:pt x="1002" y="292"/>
                      </a:lnTo>
                      <a:lnTo>
                        <a:pt x="989" y="297"/>
                      </a:lnTo>
                      <a:lnTo>
                        <a:pt x="984" y="303"/>
                      </a:lnTo>
                      <a:lnTo>
                        <a:pt x="976" y="303"/>
                      </a:lnTo>
                      <a:lnTo>
                        <a:pt x="970" y="297"/>
                      </a:lnTo>
                      <a:lnTo>
                        <a:pt x="963" y="303"/>
                      </a:lnTo>
                      <a:lnTo>
                        <a:pt x="955" y="303"/>
                      </a:lnTo>
                      <a:lnTo>
                        <a:pt x="948" y="312"/>
                      </a:lnTo>
                      <a:lnTo>
                        <a:pt x="940" y="312"/>
                      </a:lnTo>
                      <a:lnTo>
                        <a:pt x="937" y="318"/>
                      </a:lnTo>
                      <a:lnTo>
                        <a:pt x="931" y="312"/>
                      </a:lnTo>
                      <a:lnTo>
                        <a:pt x="923" y="310"/>
                      </a:lnTo>
                      <a:lnTo>
                        <a:pt x="916" y="307"/>
                      </a:lnTo>
                      <a:lnTo>
                        <a:pt x="912" y="299"/>
                      </a:lnTo>
                      <a:lnTo>
                        <a:pt x="905" y="297"/>
                      </a:lnTo>
                      <a:lnTo>
                        <a:pt x="899" y="303"/>
                      </a:lnTo>
                      <a:lnTo>
                        <a:pt x="892" y="301"/>
                      </a:lnTo>
                      <a:lnTo>
                        <a:pt x="886" y="294"/>
                      </a:lnTo>
                      <a:lnTo>
                        <a:pt x="880" y="292"/>
                      </a:lnTo>
                      <a:lnTo>
                        <a:pt x="878" y="294"/>
                      </a:lnTo>
                      <a:lnTo>
                        <a:pt x="876" y="297"/>
                      </a:lnTo>
                      <a:lnTo>
                        <a:pt x="869" y="303"/>
                      </a:lnTo>
                      <a:lnTo>
                        <a:pt x="867" y="316"/>
                      </a:lnTo>
                      <a:lnTo>
                        <a:pt x="861" y="316"/>
                      </a:lnTo>
                      <a:lnTo>
                        <a:pt x="860" y="314"/>
                      </a:lnTo>
                      <a:lnTo>
                        <a:pt x="858" y="307"/>
                      </a:lnTo>
                      <a:lnTo>
                        <a:pt x="860" y="301"/>
                      </a:lnTo>
                      <a:lnTo>
                        <a:pt x="854" y="301"/>
                      </a:lnTo>
                      <a:lnTo>
                        <a:pt x="843" y="305"/>
                      </a:lnTo>
                      <a:lnTo>
                        <a:pt x="835" y="305"/>
                      </a:lnTo>
                      <a:lnTo>
                        <a:pt x="833" y="297"/>
                      </a:lnTo>
                      <a:lnTo>
                        <a:pt x="826" y="297"/>
                      </a:lnTo>
                      <a:lnTo>
                        <a:pt x="824" y="292"/>
                      </a:lnTo>
                      <a:lnTo>
                        <a:pt x="816" y="288"/>
                      </a:lnTo>
                      <a:lnTo>
                        <a:pt x="805" y="299"/>
                      </a:lnTo>
                      <a:lnTo>
                        <a:pt x="799" y="301"/>
                      </a:lnTo>
                      <a:lnTo>
                        <a:pt x="792" y="301"/>
                      </a:lnTo>
                      <a:lnTo>
                        <a:pt x="792" y="292"/>
                      </a:lnTo>
                      <a:lnTo>
                        <a:pt x="790" y="286"/>
                      </a:lnTo>
                      <a:lnTo>
                        <a:pt x="784" y="286"/>
                      </a:lnTo>
                      <a:lnTo>
                        <a:pt x="779" y="279"/>
                      </a:lnTo>
                      <a:lnTo>
                        <a:pt x="781" y="271"/>
                      </a:lnTo>
                      <a:lnTo>
                        <a:pt x="773" y="273"/>
                      </a:lnTo>
                      <a:lnTo>
                        <a:pt x="758" y="271"/>
                      </a:lnTo>
                      <a:lnTo>
                        <a:pt x="752" y="277"/>
                      </a:lnTo>
                      <a:lnTo>
                        <a:pt x="745" y="279"/>
                      </a:lnTo>
                      <a:lnTo>
                        <a:pt x="739" y="273"/>
                      </a:lnTo>
                      <a:lnTo>
                        <a:pt x="735" y="269"/>
                      </a:lnTo>
                      <a:lnTo>
                        <a:pt x="730" y="269"/>
                      </a:lnTo>
                      <a:lnTo>
                        <a:pt x="722" y="271"/>
                      </a:lnTo>
                      <a:lnTo>
                        <a:pt x="709" y="265"/>
                      </a:lnTo>
                      <a:lnTo>
                        <a:pt x="702" y="262"/>
                      </a:lnTo>
                      <a:lnTo>
                        <a:pt x="694" y="263"/>
                      </a:lnTo>
                      <a:lnTo>
                        <a:pt x="692" y="262"/>
                      </a:lnTo>
                      <a:lnTo>
                        <a:pt x="685" y="262"/>
                      </a:lnTo>
                      <a:lnTo>
                        <a:pt x="683" y="254"/>
                      </a:lnTo>
                      <a:lnTo>
                        <a:pt x="683" y="248"/>
                      </a:lnTo>
                      <a:lnTo>
                        <a:pt x="677" y="241"/>
                      </a:lnTo>
                      <a:lnTo>
                        <a:pt x="672" y="237"/>
                      </a:lnTo>
                      <a:lnTo>
                        <a:pt x="670" y="233"/>
                      </a:lnTo>
                      <a:lnTo>
                        <a:pt x="666" y="241"/>
                      </a:lnTo>
                      <a:lnTo>
                        <a:pt x="658" y="243"/>
                      </a:lnTo>
                      <a:lnTo>
                        <a:pt x="651" y="239"/>
                      </a:lnTo>
                      <a:lnTo>
                        <a:pt x="645" y="243"/>
                      </a:lnTo>
                      <a:lnTo>
                        <a:pt x="638" y="239"/>
                      </a:lnTo>
                      <a:lnTo>
                        <a:pt x="626" y="226"/>
                      </a:lnTo>
                      <a:lnTo>
                        <a:pt x="619" y="220"/>
                      </a:lnTo>
                      <a:lnTo>
                        <a:pt x="613" y="220"/>
                      </a:lnTo>
                      <a:lnTo>
                        <a:pt x="613" y="209"/>
                      </a:lnTo>
                      <a:lnTo>
                        <a:pt x="619" y="15"/>
                      </a:lnTo>
                      <a:lnTo>
                        <a:pt x="611" y="12"/>
                      </a:lnTo>
                      <a:lnTo>
                        <a:pt x="604" y="12"/>
                      </a:lnTo>
                      <a:lnTo>
                        <a:pt x="568" y="12"/>
                      </a:lnTo>
                      <a:lnTo>
                        <a:pt x="480" y="6"/>
                      </a:lnTo>
                      <a:lnTo>
                        <a:pt x="363" y="0"/>
                      </a:lnTo>
                      <a:lnTo>
                        <a:pt x="360" y="2"/>
                      </a:lnTo>
                      <a:lnTo>
                        <a:pt x="358" y="8"/>
                      </a:lnTo>
                      <a:lnTo>
                        <a:pt x="343" y="269"/>
                      </a:lnTo>
                      <a:lnTo>
                        <a:pt x="333" y="367"/>
                      </a:lnTo>
                      <a:lnTo>
                        <a:pt x="326" y="478"/>
                      </a:lnTo>
                      <a:lnTo>
                        <a:pt x="320" y="485"/>
                      </a:lnTo>
                      <a:lnTo>
                        <a:pt x="316" y="485"/>
                      </a:lnTo>
                      <a:lnTo>
                        <a:pt x="237" y="480"/>
                      </a:lnTo>
                      <a:lnTo>
                        <a:pt x="158" y="474"/>
                      </a:lnTo>
                      <a:lnTo>
                        <a:pt x="70" y="467"/>
                      </a:lnTo>
                      <a:lnTo>
                        <a:pt x="0" y="459"/>
                      </a:lnTo>
                      <a:lnTo>
                        <a:pt x="0" y="463"/>
                      </a:lnTo>
                      <a:lnTo>
                        <a:pt x="4" y="476"/>
                      </a:lnTo>
                      <a:lnTo>
                        <a:pt x="10" y="480"/>
                      </a:lnTo>
                      <a:lnTo>
                        <a:pt x="10" y="483"/>
                      </a:lnTo>
                      <a:lnTo>
                        <a:pt x="16" y="487"/>
                      </a:lnTo>
                      <a:lnTo>
                        <a:pt x="16" y="487"/>
                      </a:lnTo>
                      <a:lnTo>
                        <a:pt x="19" y="487"/>
                      </a:lnTo>
                      <a:lnTo>
                        <a:pt x="25" y="493"/>
                      </a:lnTo>
                      <a:lnTo>
                        <a:pt x="29" y="500"/>
                      </a:lnTo>
                      <a:lnTo>
                        <a:pt x="31" y="506"/>
                      </a:lnTo>
                      <a:lnTo>
                        <a:pt x="36" y="519"/>
                      </a:lnTo>
                      <a:lnTo>
                        <a:pt x="44" y="525"/>
                      </a:lnTo>
                      <a:lnTo>
                        <a:pt x="57" y="532"/>
                      </a:lnTo>
                      <a:lnTo>
                        <a:pt x="63" y="538"/>
                      </a:lnTo>
                      <a:lnTo>
                        <a:pt x="78" y="557"/>
                      </a:lnTo>
                      <a:lnTo>
                        <a:pt x="91" y="570"/>
                      </a:lnTo>
                      <a:lnTo>
                        <a:pt x="93" y="577"/>
                      </a:lnTo>
                      <a:lnTo>
                        <a:pt x="106" y="591"/>
                      </a:lnTo>
                      <a:lnTo>
                        <a:pt x="113" y="596"/>
                      </a:lnTo>
                      <a:lnTo>
                        <a:pt x="119" y="598"/>
                      </a:lnTo>
                      <a:lnTo>
                        <a:pt x="132" y="611"/>
                      </a:lnTo>
                      <a:lnTo>
                        <a:pt x="140" y="615"/>
                      </a:lnTo>
                      <a:lnTo>
                        <a:pt x="141" y="621"/>
                      </a:lnTo>
                      <a:lnTo>
                        <a:pt x="147" y="624"/>
                      </a:lnTo>
                      <a:lnTo>
                        <a:pt x="149" y="632"/>
                      </a:lnTo>
                      <a:lnTo>
                        <a:pt x="151" y="645"/>
                      </a:lnTo>
                      <a:lnTo>
                        <a:pt x="155" y="649"/>
                      </a:lnTo>
                      <a:lnTo>
                        <a:pt x="160" y="662"/>
                      </a:lnTo>
                      <a:lnTo>
                        <a:pt x="164" y="668"/>
                      </a:lnTo>
                      <a:lnTo>
                        <a:pt x="164" y="675"/>
                      </a:lnTo>
                      <a:lnTo>
                        <a:pt x="162" y="683"/>
                      </a:lnTo>
                      <a:lnTo>
                        <a:pt x="162" y="696"/>
                      </a:lnTo>
                      <a:lnTo>
                        <a:pt x="177" y="730"/>
                      </a:lnTo>
                      <a:lnTo>
                        <a:pt x="187" y="739"/>
                      </a:lnTo>
                      <a:lnTo>
                        <a:pt x="194" y="743"/>
                      </a:lnTo>
                      <a:lnTo>
                        <a:pt x="200" y="747"/>
                      </a:lnTo>
                      <a:lnTo>
                        <a:pt x="205" y="754"/>
                      </a:lnTo>
                      <a:lnTo>
                        <a:pt x="220" y="767"/>
                      </a:lnTo>
                      <a:lnTo>
                        <a:pt x="226" y="771"/>
                      </a:lnTo>
                      <a:lnTo>
                        <a:pt x="241" y="773"/>
                      </a:lnTo>
                      <a:lnTo>
                        <a:pt x="245" y="780"/>
                      </a:lnTo>
                      <a:lnTo>
                        <a:pt x="264" y="790"/>
                      </a:lnTo>
                      <a:lnTo>
                        <a:pt x="269" y="797"/>
                      </a:lnTo>
                      <a:lnTo>
                        <a:pt x="277" y="803"/>
                      </a:lnTo>
                      <a:lnTo>
                        <a:pt x="282" y="803"/>
                      </a:lnTo>
                      <a:lnTo>
                        <a:pt x="282" y="805"/>
                      </a:lnTo>
                      <a:lnTo>
                        <a:pt x="290" y="807"/>
                      </a:lnTo>
                      <a:lnTo>
                        <a:pt x="301" y="807"/>
                      </a:lnTo>
                      <a:lnTo>
                        <a:pt x="303" y="801"/>
                      </a:lnTo>
                      <a:lnTo>
                        <a:pt x="311" y="796"/>
                      </a:lnTo>
                      <a:lnTo>
                        <a:pt x="314" y="790"/>
                      </a:lnTo>
                      <a:lnTo>
                        <a:pt x="322" y="788"/>
                      </a:lnTo>
                      <a:lnTo>
                        <a:pt x="324" y="780"/>
                      </a:lnTo>
                      <a:lnTo>
                        <a:pt x="326" y="773"/>
                      </a:lnTo>
                      <a:lnTo>
                        <a:pt x="329" y="771"/>
                      </a:lnTo>
                      <a:lnTo>
                        <a:pt x="341" y="743"/>
                      </a:lnTo>
                      <a:lnTo>
                        <a:pt x="346" y="733"/>
                      </a:lnTo>
                      <a:lnTo>
                        <a:pt x="350" y="732"/>
                      </a:lnTo>
                      <a:lnTo>
                        <a:pt x="356" y="730"/>
                      </a:lnTo>
                      <a:lnTo>
                        <a:pt x="363" y="726"/>
                      </a:lnTo>
                      <a:lnTo>
                        <a:pt x="371" y="728"/>
                      </a:lnTo>
                      <a:lnTo>
                        <a:pt x="376" y="726"/>
                      </a:lnTo>
                      <a:lnTo>
                        <a:pt x="380" y="718"/>
                      </a:lnTo>
                      <a:lnTo>
                        <a:pt x="388" y="718"/>
                      </a:lnTo>
                      <a:lnTo>
                        <a:pt x="399" y="726"/>
                      </a:lnTo>
                      <a:lnTo>
                        <a:pt x="407" y="728"/>
                      </a:lnTo>
                      <a:lnTo>
                        <a:pt x="414" y="726"/>
                      </a:lnTo>
                      <a:lnTo>
                        <a:pt x="420" y="728"/>
                      </a:lnTo>
                      <a:lnTo>
                        <a:pt x="427" y="728"/>
                      </a:lnTo>
                      <a:lnTo>
                        <a:pt x="446" y="733"/>
                      </a:lnTo>
                      <a:lnTo>
                        <a:pt x="454" y="728"/>
                      </a:lnTo>
                      <a:lnTo>
                        <a:pt x="459" y="732"/>
                      </a:lnTo>
                      <a:lnTo>
                        <a:pt x="467" y="735"/>
                      </a:lnTo>
                      <a:lnTo>
                        <a:pt x="469" y="743"/>
                      </a:lnTo>
                      <a:lnTo>
                        <a:pt x="474" y="749"/>
                      </a:lnTo>
                      <a:lnTo>
                        <a:pt x="476" y="754"/>
                      </a:lnTo>
                      <a:lnTo>
                        <a:pt x="482" y="752"/>
                      </a:lnTo>
                      <a:lnTo>
                        <a:pt x="485" y="760"/>
                      </a:lnTo>
                      <a:lnTo>
                        <a:pt x="491" y="765"/>
                      </a:lnTo>
                      <a:lnTo>
                        <a:pt x="499" y="769"/>
                      </a:lnTo>
                      <a:lnTo>
                        <a:pt x="499" y="775"/>
                      </a:lnTo>
                      <a:lnTo>
                        <a:pt x="519" y="790"/>
                      </a:lnTo>
                      <a:lnTo>
                        <a:pt x="527" y="803"/>
                      </a:lnTo>
                      <a:lnTo>
                        <a:pt x="532" y="811"/>
                      </a:lnTo>
                      <a:lnTo>
                        <a:pt x="536" y="827"/>
                      </a:lnTo>
                      <a:lnTo>
                        <a:pt x="544" y="843"/>
                      </a:lnTo>
                      <a:lnTo>
                        <a:pt x="548" y="850"/>
                      </a:lnTo>
                      <a:lnTo>
                        <a:pt x="548" y="852"/>
                      </a:lnTo>
                      <a:lnTo>
                        <a:pt x="551" y="858"/>
                      </a:lnTo>
                      <a:lnTo>
                        <a:pt x="555" y="865"/>
                      </a:lnTo>
                      <a:lnTo>
                        <a:pt x="561" y="873"/>
                      </a:lnTo>
                      <a:lnTo>
                        <a:pt x="559" y="874"/>
                      </a:lnTo>
                      <a:lnTo>
                        <a:pt x="563" y="888"/>
                      </a:lnTo>
                      <a:lnTo>
                        <a:pt x="568" y="903"/>
                      </a:lnTo>
                      <a:lnTo>
                        <a:pt x="576" y="908"/>
                      </a:lnTo>
                      <a:lnTo>
                        <a:pt x="583" y="910"/>
                      </a:lnTo>
                      <a:lnTo>
                        <a:pt x="589" y="920"/>
                      </a:lnTo>
                      <a:lnTo>
                        <a:pt x="591" y="927"/>
                      </a:lnTo>
                      <a:lnTo>
                        <a:pt x="596" y="931"/>
                      </a:lnTo>
                      <a:lnTo>
                        <a:pt x="602" y="938"/>
                      </a:lnTo>
                      <a:lnTo>
                        <a:pt x="604" y="946"/>
                      </a:lnTo>
                      <a:lnTo>
                        <a:pt x="617" y="965"/>
                      </a:lnTo>
                      <a:lnTo>
                        <a:pt x="628" y="967"/>
                      </a:lnTo>
                      <a:lnTo>
                        <a:pt x="634" y="972"/>
                      </a:lnTo>
                      <a:lnTo>
                        <a:pt x="636" y="976"/>
                      </a:lnTo>
                      <a:lnTo>
                        <a:pt x="636" y="984"/>
                      </a:lnTo>
                      <a:lnTo>
                        <a:pt x="638" y="989"/>
                      </a:lnTo>
                      <a:lnTo>
                        <a:pt x="638" y="997"/>
                      </a:lnTo>
                      <a:lnTo>
                        <a:pt x="634" y="1004"/>
                      </a:lnTo>
                      <a:lnTo>
                        <a:pt x="641" y="1010"/>
                      </a:lnTo>
                      <a:lnTo>
                        <a:pt x="641" y="1015"/>
                      </a:lnTo>
                      <a:lnTo>
                        <a:pt x="640" y="1023"/>
                      </a:lnTo>
                      <a:lnTo>
                        <a:pt x="641" y="1030"/>
                      </a:lnTo>
                      <a:lnTo>
                        <a:pt x="647" y="1036"/>
                      </a:lnTo>
                      <a:lnTo>
                        <a:pt x="653" y="1049"/>
                      </a:lnTo>
                      <a:lnTo>
                        <a:pt x="658" y="1057"/>
                      </a:lnTo>
                      <a:lnTo>
                        <a:pt x="664" y="1072"/>
                      </a:lnTo>
                      <a:lnTo>
                        <a:pt x="666" y="1085"/>
                      </a:lnTo>
                      <a:lnTo>
                        <a:pt x="673" y="1093"/>
                      </a:lnTo>
                      <a:lnTo>
                        <a:pt x="672" y="1100"/>
                      </a:lnTo>
                      <a:lnTo>
                        <a:pt x="675" y="1102"/>
                      </a:lnTo>
                      <a:lnTo>
                        <a:pt x="690" y="1102"/>
                      </a:lnTo>
                      <a:lnTo>
                        <a:pt x="696" y="1106"/>
                      </a:lnTo>
                      <a:lnTo>
                        <a:pt x="700" y="1106"/>
                      </a:lnTo>
                      <a:lnTo>
                        <a:pt x="707" y="1109"/>
                      </a:lnTo>
                      <a:lnTo>
                        <a:pt x="711" y="1117"/>
                      </a:lnTo>
                      <a:lnTo>
                        <a:pt x="717" y="1119"/>
                      </a:lnTo>
                      <a:lnTo>
                        <a:pt x="722" y="1117"/>
                      </a:lnTo>
                      <a:lnTo>
                        <a:pt x="730" y="1121"/>
                      </a:lnTo>
                      <a:lnTo>
                        <a:pt x="737" y="1123"/>
                      </a:lnTo>
                      <a:lnTo>
                        <a:pt x="751" y="1134"/>
                      </a:lnTo>
                      <a:lnTo>
                        <a:pt x="756" y="1138"/>
                      </a:lnTo>
                      <a:lnTo>
                        <a:pt x="784" y="1140"/>
                      </a:lnTo>
                      <a:lnTo>
                        <a:pt x="799" y="1140"/>
                      </a:lnTo>
                      <a:lnTo>
                        <a:pt x="807" y="1141"/>
                      </a:lnTo>
                      <a:lnTo>
                        <a:pt x="813" y="1143"/>
                      </a:lnTo>
                      <a:lnTo>
                        <a:pt x="826" y="1156"/>
                      </a:lnTo>
                      <a:lnTo>
                        <a:pt x="828" y="1156"/>
                      </a:lnTo>
                      <a:lnTo>
                        <a:pt x="835" y="1162"/>
                      </a:lnTo>
                      <a:lnTo>
                        <a:pt x="843" y="1162"/>
                      </a:lnTo>
                      <a:lnTo>
                        <a:pt x="843" y="1155"/>
                      </a:lnTo>
                      <a:lnTo>
                        <a:pt x="860" y="1151"/>
                      </a:lnTo>
                      <a:lnTo>
                        <a:pt x="861" y="1149"/>
                      </a:lnTo>
                      <a:lnTo>
                        <a:pt x="861" y="1141"/>
                      </a:lnTo>
                      <a:lnTo>
                        <a:pt x="854" y="1149"/>
                      </a:lnTo>
                      <a:lnTo>
                        <a:pt x="856" y="1141"/>
                      </a:lnTo>
                      <a:lnTo>
                        <a:pt x="850" y="1149"/>
                      </a:lnTo>
                      <a:lnTo>
                        <a:pt x="845" y="1140"/>
                      </a:lnTo>
                      <a:lnTo>
                        <a:pt x="852" y="1140"/>
                      </a:lnTo>
                      <a:lnTo>
                        <a:pt x="846" y="1132"/>
                      </a:lnTo>
                      <a:lnTo>
                        <a:pt x="845" y="1119"/>
                      </a:lnTo>
                      <a:lnTo>
                        <a:pt x="833" y="1094"/>
                      </a:lnTo>
                      <a:lnTo>
                        <a:pt x="835" y="1089"/>
                      </a:lnTo>
                      <a:lnTo>
                        <a:pt x="829" y="1064"/>
                      </a:lnTo>
                      <a:lnTo>
                        <a:pt x="822" y="1057"/>
                      </a:lnTo>
                      <a:lnTo>
                        <a:pt x="822" y="1051"/>
                      </a:lnTo>
                      <a:lnTo>
                        <a:pt x="829" y="1053"/>
                      </a:lnTo>
                      <a:lnTo>
                        <a:pt x="822" y="1046"/>
                      </a:lnTo>
                      <a:lnTo>
                        <a:pt x="822" y="1038"/>
                      </a:lnTo>
                      <a:lnTo>
                        <a:pt x="829" y="1038"/>
                      </a:lnTo>
                      <a:lnTo>
                        <a:pt x="829" y="1030"/>
                      </a:lnTo>
                      <a:lnTo>
                        <a:pt x="833" y="1025"/>
                      </a:lnTo>
                      <a:lnTo>
                        <a:pt x="833" y="1017"/>
                      </a:lnTo>
                      <a:lnTo>
                        <a:pt x="835" y="1010"/>
                      </a:lnTo>
                      <a:lnTo>
                        <a:pt x="822" y="1014"/>
                      </a:lnTo>
                      <a:lnTo>
                        <a:pt x="809" y="1010"/>
                      </a:lnTo>
                      <a:lnTo>
                        <a:pt x="809" y="1002"/>
                      </a:lnTo>
                      <a:lnTo>
                        <a:pt x="805" y="999"/>
                      </a:lnTo>
                      <a:lnTo>
                        <a:pt x="801" y="991"/>
                      </a:lnTo>
                      <a:lnTo>
                        <a:pt x="809" y="997"/>
                      </a:lnTo>
                      <a:lnTo>
                        <a:pt x="814" y="1002"/>
                      </a:lnTo>
                      <a:lnTo>
                        <a:pt x="820" y="1002"/>
                      </a:lnTo>
                      <a:lnTo>
                        <a:pt x="826" y="1000"/>
                      </a:lnTo>
                      <a:lnTo>
                        <a:pt x="831" y="1002"/>
                      </a:lnTo>
                      <a:lnTo>
                        <a:pt x="826" y="1008"/>
                      </a:lnTo>
                      <a:lnTo>
                        <a:pt x="835" y="1004"/>
                      </a:lnTo>
                      <a:lnTo>
                        <a:pt x="848" y="970"/>
                      </a:lnTo>
                      <a:lnTo>
                        <a:pt x="846" y="963"/>
                      </a:lnTo>
                      <a:lnTo>
                        <a:pt x="845" y="961"/>
                      </a:lnTo>
                      <a:lnTo>
                        <a:pt x="839" y="955"/>
                      </a:lnTo>
                      <a:lnTo>
                        <a:pt x="839" y="950"/>
                      </a:lnTo>
                      <a:lnTo>
                        <a:pt x="831" y="952"/>
                      </a:lnTo>
                      <a:lnTo>
                        <a:pt x="828" y="950"/>
                      </a:lnTo>
                      <a:lnTo>
                        <a:pt x="835" y="946"/>
                      </a:lnTo>
                      <a:lnTo>
                        <a:pt x="850" y="946"/>
                      </a:lnTo>
                      <a:lnTo>
                        <a:pt x="856" y="952"/>
                      </a:lnTo>
                      <a:lnTo>
                        <a:pt x="869" y="933"/>
                      </a:lnTo>
                      <a:lnTo>
                        <a:pt x="873" y="927"/>
                      </a:lnTo>
                      <a:lnTo>
                        <a:pt x="873" y="920"/>
                      </a:lnTo>
                      <a:lnTo>
                        <a:pt x="867" y="925"/>
                      </a:lnTo>
                      <a:lnTo>
                        <a:pt x="863" y="931"/>
                      </a:lnTo>
                      <a:lnTo>
                        <a:pt x="858" y="925"/>
                      </a:lnTo>
                      <a:lnTo>
                        <a:pt x="861" y="920"/>
                      </a:lnTo>
                      <a:lnTo>
                        <a:pt x="860" y="916"/>
                      </a:lnTo>
                      <a:lnTo>
                        <a:pt x="867" y="916"/>
                      </a:lnTo>
                      <a:lnTo>
                        <a:pt x="873" y="912"/>
                      </a:lnTo>
                      <a:lnTo>
                        <a:pt x="875" y="918"/>
                      </a:lnTo>
                      <a:lnTo>
                        <a:pt x="882" y="912"/>
                      </a:lnTo>
                      <a:lnTo>
                        <a:pt x="884" y="905"/>
                      </a:lnTo>
                      <a:lnTo>
                        <a:pt x="884" y="912"/>
                      </a:lnTo>
                      <a:lnTo>
                        <a:pt x="882" y="918"/>
                      </a:lnTo>
                      <a:lnTo>
                        <a:pt x="888" y="916"/>
                      </a:lnTo>
                      <a:lnTo>
                        <a:pt x="895" y="906"/>
                      </a:lnTo>
                      <a:lnTo>
                        <a:pt x="895" y="899"/>
                      </a:lnTo>
                      <a:lnTo>
                        <a:pt x="893" y="891"/>
                      </a:lnTo>
                      <a:lnTo>
                        <a:pt x="895" y="884"/>
                      </a:lnTo>
                      <a:lnTo>
                        <a:pt x="895" y="882"/>
                      </a:lnTo>
                      <a:lnTo>
                        <a:pt x="905" y="895"/>
                      </a:lnTo>
                      <a:lnTo>
                        <a:pt x="910" y="897"/>
                      </a:lnTo>
                      <a:lnTo>
                        <a:pt x="931" y="886"/>
                      </a:lnTo>
                      <a:lnTo>
                        <a:pt x="933" y="884"/>
                      </a:lnTo>
                      <a:lnTo>
                        <a:pt x="925" y="880"/>
                      </a:lnTo>
                      <a:lnTo>
                        <a:pt x="918" y="882"/>
                      </a:lnTo>
                      <a:lnTo>
                        <a:pt x="923" y="874"/>
                      </a:lnTo>
                      <a:lnTo>
                        <a:pt x="916" y="871"/>
                      </a:lnTo>
                      <a:lnTo>
                        <a:pt x="908" y="858"/>
                      </a:lnTo>
                      <a:lnTo>
                        <a:pt x="916" y="856"/>
                      </a:lnTo>
                      <a:lnTo>
                        <a:pt x="918" y="861"/>
                      </a:lnTo>
                      <a:lnTo>
                        <a:pt x="927" y="869"/>
                      </a:lnTo>
                      <a:lnTo>
                        <a:pt x="935" y="867"/>
                      </a:lnTo>
                      <a:lnTo>
                        <a:pt x="929" y="854"/>
                      </a:lnTo>
                      <a:lnTo>
                        <a:pt x="929" y="852"/>
                      </a:lnTo>
                      <a:lnTo>
                        <a:pt x="935" y="859"/>
                      </a:lnTo>
                      <a:lnTo>
                        <a:pt x="940" y="863"/>
                      </a:lnTo>
                      <a:lnTo>
                        <a:pt x="948" y="859"/>
                      </a:lnTo>
                      <a:lnTo>
                        <a:pt x="950" y="865"/>
                      </a:lnTo>
                      <a:lnTo>
                        <a:pt x="957" y="865"/>
                      </a:lnTo>
                      <a:lnTo>
                        <a:pt x="954" y="869"/>
                      </a:lnTo>
                      <a:lnTo>
                        <a:pt x="967" y="863"/>
                      </a:lnTo>
                      <a:lnTo>
                        <a:pt x="965" y="871"/>
                      </a:lnTo>
                      <a:lnTo>
                        <a:pt x="952" y="878"/>
                      </a:lnTo>
                      <a:lnTo>
                        <a:pt x="950" y="880"/>
                      </a:lnTo>
                      <a:lnTo>
                        <a:pt x="970" y="869"/>
                      </a:lnTo>
                      <a:lnTo>
                        <a:pt x="985" y="863"/>
                      </a:lnTo>
                      <a:lnTo>
                        <a:pt x="993" y="858"/>
                      </a:lnTo>
                      <a:lnTo>
                        <a:pt x="985" y="859"/>
                      </a:lnTo>
                      <a:lnTo>
                        <a:pt x="978" y="863"/>
                      </a:lnTo>
                      <a:lnTo>
                        <a:pt x="978" y="858"/>
                      </a:lnTo>
                      <a:lnTo>
                        <a:pt x="991" y="852"/>
                      </a:lnTo>
                      <a:lnTo>
                        <a:pt x="1004" y="852"/>
                      </a:lnTo>
                      <a:lnTo>
                        <a:pt x="1017" y="843"/>
                      </a:lnTo>
                      <a:lnTo>
                        <a:pt x="1029" y="837"/>
                      </a:lnTo>
                      <a:lnTo>
                        <a:pt x="1034" y="833"/>
                      </a:lnTo>
                      <a:lnTo>
                        <a:pt x="1048" y="820"/>
                      </a:lnTo>
                      <a:lnTo>
                        <a:pt x="1049" y="807"/>
                      </a:lnTo>
                      <a:lnTo>
                        <a:pt x="1061" y="799"/>
                      </a:lnTo>
                      <a:lnTo>
                        <a:pt x="1064" y="794"/>
                      </a:lnTo>
                      <a:lnTo>
                        <a:pt x="1072" y="790"/>
                      </a:lnTo>
                      <a:lnTo>
                        <a:pt x="1076" y="780"/>
                      </a:lnTo>
                      <a:lnTo>
                        <a:pt x="1068" y="779"/>
                      </a:lnTo>
                      <a:lnTo>
                        <a:pt x="1068" y="769"/>
                      </a:lnTo>
                      <a:lnTo>
                        <a:pt x="1061" y="764"/>
                      </a:lnTo>
                      <a:lnTo>
                        <a:pt x="1063" y="756"/>
                      </a:lnTo>
                      <a:lnTo>
                        <a:pt x="1059" y="749"/>
                      </a:lnTo>
                      <a:lnTo>
                        <a:pt x="1063" y="747"/>
                      </a:lnTo>
                      <a:lnTo>
                        <a:pt x="1072" y="752"/>
                      </a:lnTo>
                      <a:lnTo>
                        <a:pt x="1076" y="745"/>
                      </a:lnTo>
                      <a:lnTo>
                        <a:pt x="1081" y="741"/>
                      </a:lnTo>
                      <a:lnTo>
                        <a:pt x="1089" y="741"/>
                      </a:lnTo>
                      <a:lnTo>
                        <a:pt x="1089" y="752"/>
                      </a:lnTo>
                      <a:lnTo>
                        <a:pt x="1083" y="767"/>
                      </a:lnTo>
                      <a:lnTo>
                        <a:pt x="1098" y="762"/>
                      </a:lnTo>
                      <a:lnTo>
                        <a:pt x="1111" y="762"/>
                      </a:lnTo>
                      <a:lnTo>
                        <a:pt x="1110" y="765"/>
                      </a:lnTo>
                      <a:lnTo>
                        <a:pt x="1102" y="765"/>
                      </a:lnTo>
                      <a:lnTo>
                        <a:pt x="1087" y="777"/>
                      </a:lnTo>
                      <a:lnTo>
                        <a:pt x="1083" y="784"/>
                      </a:lnTo>
                      <a:lnTo>
                        <a:pt x="1085" y="784"/>
                      </a:lnTo>
                      <a:lnTo>
                        <a:pt x="1093" y="777"/>
                      </a:lnTo>
                      <a:lnTo>
                        <a:pt x="1100" y="773"/>
                      </a:lnTo>
                      <a:lnTo>
                        <a:pt x="1106" y="769"/>
                      </a:lnTo>
                      <a:lnTo>
                        <a:pt x="1126" y="760"/>
                      </a:lnTo>
                      <a:lnTo>
                        <a:pt x="1149" y="749"/>
                      </a:lnTo>
                      <a:lnTo>
                        <a:pt x="1170" y="747"/>
                      </a:lnTo>
                      <a:lnTo>
                        <a:pt x="1158" y="733"/>
                      </a:lnTo>
                      <a:lnTo>
                        <a:pt x="1168" y="718"/>
                      </a:lnTo>
                      <a:lnTo>
                        <a:pt x="1173" y="713"/>
                      </a:lnTo>
                      <a:lnTo>
                        <a:pt x="1173" y="713"/>
                      </a:lnTo>
                      <a:lnTo>
                        <a:pt x="1181" y="70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0" name="Freeform 37"/>
                <p:cNvSpPr>
                  <a:spLocks/>
                </p:cNvSpPr>
                <p:nvPr/>
              </p:nvSpPr>
              <p:spPr bwMode="auto">
                <a:xfrm>
                  <a:off x="3099948" y="3582312"/>
                  <a:ext cx="24978" cy="54939"/>
                </a:xfrm>
                <a:custGeom>
                  <a:avLst/>
                  <a:gdLst>
                    <a:gd name="T0" fmla="*/ 26 w 26"/>
                    <a:gd name="T1" fmla="*/ 0 h 63"/>
                    <a:gd name="T2" fmla="*/ 19 w 26"/>
                    <a:gd name="T3" fmla="*/ 15 h 63"/>
                    <a:gd name="T4" fmla="*/ 15 w 26"/>
                    <a:gd name="T5" fmla="*/ 20 h 63"/>
                    <a:gd name="T6" fmla="*/ 6 w 26"/>
                    <a:gd name="T7" fmla="*/ 37 h 63"/>
                    <a:gd name="T8" fmla="*/ 0 w 26"/>
                    <a:gd name="T9" fmla="*/ 50 h 63"/>
                    <a:gd name="T10" fmla="*/ 0 w 26"/>
                    <a:gd name="T11" fmla="*/ 63 h 63"/>
                    <a:gd name="T12" fmla="*/ 7 w 26"/>
                    <a:gd name="T13" fmla="*/ 43 h 63"/>
                    <a:gd name="T14" fmla="*/ 13 w 26"/>
                    <a:gd name="T15" fmla="*/ 30 h 63"/>
                    <a:gd name="T16" fmla="*/ 26 w 26"/>
                    <a:gd name="T17" fmla="*/ 7 h 63"/>
                    <a:gd name="T18" fmla="*/ 26 w 26"/>
                    <a:gd name="T19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63">
                      <a:moveTo>
                        <a:pt x="26" y="0"/>
                      </a:moveTo>
                      <a:lnTo>
                        <a:pt x="19" y="15"/>
                      </a:lnTo>
                      <a:lnTo>
                        <a:pt x="15" y="20"/>
                      </a:lnTo>
                      <a:lnTo>
                        <a:pt x="6" y="37"/>
                      </a:lnTo>
                      <a:lnTo>
                        <a:pt x="0" y="50"/>
                      </a:lnTo>
                      <a:lnTo>
                        <a:pt x="0" y="63"/>
                      </a:lnTo>
                      <a:lnTo>
                        <a:pt x="7" y="43"/>
                      </a:lnTo>
                      <a:lnTo>
                        <a:pt x="13" y="30"/>
                      </a:lnTo>
                      <a:lnTo>
                        <a:pt x="26" y="7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1" name="Freeform 38"/>
                <p:cNvSpPr>
                  <a:spLocks/>
                </p:cNvSpPr>
                <p:nvPr/>
              </p:nvSpPr>
              <p:spPr bwMode="auto">
                <a:xfrm>
                  <a:off x="3099948" y="3582312"/>
                  <a:ext cx="24978" cy="54939"/>
                </a:xfrm>
                <a:custGeom>
                  <a:avLst/>
                  <a:gdLst>
                    <a:gd name="T0" fmla="*/ 26 w 26"/>
                    <a:gd name="T1" fmla="*/ 0 h 63"/>
                    <a:gd name="T2" fmla="*/ 19 w 26"/>
                    <a:gd name="T3" fmla="*/ 15 h 63"/>
                    <a:gd name="T4" fmla="*/ 15 w 26"/>
                    <a:gd name="T5" fmla="*/ 20 h 63"/>
                    <a:gd name="T6" fmla="*/ 6 w 26"/>
                    <a:gd name="T7" fmla="*/ 37 h 63"/>
                    <a:gd name="T8" fmla="*/ 0 w 26"/>
                    <a:gd name="T9" fmla="*/ 50 h 63"/>
                    <a:gd name="T10" fmla="*/ 0 w 26"/>
                    <a:gd name="T11" fmla="*/ 63 h 63"/>
                    <a:gd name="T12" fmla="*/ 7 w 26"/>
                    <a:gd name="T13" fmla="*/ 43 h 63"/>
                    <a:gd name="T14" fmla="*/ 13 w 26"/>
                    <a:gd name="T15" fmla="*/ 30 h 63"/>
                    <a:gd name="T16" fmla="*/ 26 w 26"/>
                    <a:gd name="T17" fmla="*/ 7 h 63"/>
                    <a:gd name="T18" fmla="*/ 26 w 26"/>
                    <a:gd name="T19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63">
                      <a:moveTo>
                        <a:pt x="26" y="0"/>
                      </a:moveTo>
                      <a:lnTo>
                        <a:pt x="19" y="15"/>
                      </a:lnTo>
                      <a:lnTo>
                        <a:pt x="15" y="20"/>
                      </a:lnTo>
                      <a:lnTo>
                        <a:pt x="6" y="37"/>
                      </a:lnTo>
                      <a:lnTo>
                        <a:pt x="0" y="50"/>
                      </a:lnTo>
                      <a:lnTo>
                        <a:pt x="0" y="63"/>
                      </a:lnTo>
                      <a:lnTo>
                        <a:pt x="7" y="43"/>
                      </a:lnTo>
                      <a:lnTo>
                        <a:pt x="13" y="30"/>
                      </a:lnTo>
                      <a:lnTo>
                        <a:pt x="26" y="7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2" name="Freeform 39"/>
                <p:cNvSpPr>
                  <a:spLocks/>
                </p:cNvSpPr>
                <p:nvPr/>
              </p:nvSpPr>
              <p:spPr bwMode="auto">
                <a:xfrm>
                  <a:off x="3309379" y="3437553"/>
                  <a:ext cx="24978" cy="21801"/>
                </a:xfrm>
                <a:custGeom>
                  <a:avLst/>
                  <a:gdLst>
                    <a:gd name="T0" fmla="*/ 26 w 26"/>
                    <a:gd name="T1" fmla="*/ 0 h 25"/>
                    <a:gd name="T2" fmla="*/ 19 w 26"/>
                    <a:gd name="T3" fmla="*/ 6 h 25"/>
                    <a:gd name="T4" fmla="*/ 9 w 26"/>
                    <a:gd name="T5" fmla="*/ 15 h 25"/>
                    <a:gd name="T6" fmla="*/ 4 w 26"/>
                    <a:gd name="T7" fmla="*/ 19 h 25"/>
                    <a:gd name="T8" fmla="*/ 0 w 26"/>
                    <a:gd name="T9" fmla="*/ 25 h 25"/>
                    <a:gd name="T10" fmla="*/ 21 w 26"/>
                    <a:gd name="T11" fmla="*/ 8 h 25"/>
                    <a:gd name="T12" fmla="*/ 26 w 26"/>
                    <a:gd name="T1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25">
                      <a:moveTo>
                        <a:pt x="26" y="0"/>
                      </a:moveTo>
                      <a:lnTo>
                        <a:pt x="19" y="6"/>
                      </a:lnTo>
                      <a:lnTo>
                        <a:pt x="9" y="15"/>
                      </a:lnTo>
                      <a:lnTo>
                        <a:pt x="4" y="19"/>
                      </a:lnTo>
                      <a:lnTo>
                        <a:pt x="0" y="25"/>
                      </a:lnTo>
                      <a:lnTo>
                        <a:pt x="21" y="8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3" name="Freeform 40"/>
                <p:cNvSpPr>
                  <a:spLocks/>
                </p:cNvSpPr>
                <p:nvPr/>
              </p:nvSpPr>
              <p:spPr bwMode="auto">
                <a:xfrm>
                  <a:off x="3309379" y="3437553"/>
                  <a:ext cx="24978" cy="21801"/>
                </a:xfrm>
                <a:custGeom>
                  <a:avLst/>
                  <a:gdLst>
                    <a:gd name="T0" fmla="*/ 26 w 26"/>
                    <a:gd name="T1" fmla="*/ 0 h 25"/>
                    <a:gd name="T2" fmla="*/ 19 w 26"/>
                    <a:gd name="T3" fmla="*/ 6 h 25"/>
                    <a:gd name="T4" fmla="*/ 9 w 26"/>
                    <a:gd name="T5" fmla="*/ 15 h 25"/>
                    <a:gd name="T6" fmla="*/ 4 w 26"/>
                    <a:gd name="T7" fmla="*/ 19 h 25"/>
                    <a:gd name="T8" fmla="*/ 0 w 26"/>
                    <a:gd name="T9" fmla="*/ 25 h 25"/>
                    <a:gd name="T10" fmla="*/ 21 w 26"/>
                    <a:gd name="T11" fmla="*/ 8 h 25"/>
                    <a:gd name="T12" fmla="*/ 26 w 26"/>
                    <a:gd name="T1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25">
                      <a:moveTo>
                        <a:pt x="26" y="0"/>
                      </a:moveTo>
                      <a:lnTo>
                        <a:pt x="19" y="6"/>
                      </a:lnTo>
                      <a:lnTo>
                        <a:pt x="9" y="15"/>
                      </a:lnTo>
                      <a:lnTo>
                        <a:pt x="4" y="19"/>
                      </a:lnTo>
                      <a:lnTo>
                        <a:pt x="0" y="25"/>
                      </a:lnTo>
                      <a:lnTo>
                        <a:pt x="21" y="8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4" name="Freeform 41"/>
                <p:cNvSpPr>
                  <a:spLocks/>
                </p:cNvSpPr>
                <p:nvPr/>
              </p:nvSpPr>
              <p:spPr bwMode="auto">
                <a:xfrm>
                  <a:off x="3135494" y="3554407"/>
                  <a:ext cx="15371" cy="19185"/>
                </a:xfrm>
                <a:custGeom>
                  <a:avLst/>
                  <a:gdLst>
                    <a:gd name="T0" fmla="*/ 6 w 16"/>
                    <a:gd name="T1" fmla="*/ 7 h 22"/>
                    <a:gd name="T2" fmla="*/ 4 w 16"/>
                    <a:gd name="T3" fmla="*/ 13 h 22"/>
                    <a:gd name="T4" fmla="*/ 0 w 16"/>
                    <a:gd name="T5" fmla="*/ 20 h 22"/>
                    <a:gd name="T6" fmla="*/ 0 w 16"/>
                    <a:gd name="T7" fmla="*/ 22 h 22"/>
                    <a:gd name="T8" fmla="*/ 12 w 16"/>
                    <a:gd name="T9" fmla="*/ 9 h 22"/>
                    <a:gd name="T10" fmla="*/ 16 w 16"/>
                    <a:gd name="T11" fmla="*/ 1 h 22"/>
                    <a:gd name="T12" fmla="*/ 12 w 16"/>
                    <a:gd name="T13" fmla="*/ 0 h 22"/>
                    <a:gd name="T14" fmla="*/ 6 w 16"/>
                    <a:gd name="T15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22">
                      <a:moveTo>
                        <a:pt x="6" y="7"/>
                      </a:moveTo>
                      <a:lnTo>
                        <a:pt x="4" y="13"/>
                      </a:ln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12" y="9"/>
                      </a:lnTo>
                      <a:lnTo>
                        <a:pt x="16" y="1"/>
                      </a:lnTo>
                      <a:lnTo>
                        <a:pt x="12" y="0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5" name="Freeform 42"/>
                <p:cNvSpPr>
                  <a:spLocks/>
                </p:cNvSpPr>
                <p:nvPr/>
              </p:nvSpPr>
              <p:spPr bwMode="auto">
                <a:xfrm>
                  <a:off x="3135494" y="3554407"/>
                  <a:ext cx="15371" cy="19185"/>
                </a:xfrm>
                <a:custGeom>
                  <a:avLst/>
                  <a:gdLst>
                    <a:gd name="T0" fmla="*/ 6 w 16"/>
                    <a:gd name="T1" fmla="*/ 7 h 22"/>
                    <a:gd name="T2" fmla="*/ 4 w 16"/>
                    <a:gd name="T3" fmla="*/ 13 h 22"/>
                    <a:gd name="T4" fmla="*/ 0 w 16"/>
                    <a:gd name="T5" fmla="*/ 20 h 22"/>
                    <a:gd name="T6" fmla="*/ 0 w 16"/>
                    <a:gd name="T7" fmla="*/ 22 h 22"/>
                    <a:gd name="T8" fmla="*/ 12 w 16"/>
                    <a:gd name="T9" fmla="*/ 9 h 22"/>
                    <a:gd name="T10" fmla="*/ 16 w 16"/>
                    <a:gd name="T11" fmla="*/ 1 h 22"/>
                    <a:gd name="T12" fmla="*/ 12 w 16"/>
                    <a:gd name="T13" fmla="*/ 0 h 22"/>
                    <a:gd name="T14" fmla="*/ 6 w 16"/>
                    <a:gd name="T15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22">
                      <a:moveTo>
                        <a:pt x="6" y="7"/>
                      </a:moveTo>
                      <a:lnTo>
                        <a:pt x="4" y="13"/>
                      </a:ln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12" y="9"/>
                      </a:lnTo>
                      <a:lnTo>
                        <a:pt x="16" y="1"/>
                      </a:lnTo>
                      <a:lnTo>
                        <a:pt x="12" y="0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6" name="Freeform 43"/>
                <p:cNvSpPr>
                  <a:spLocks/>
                </p:cNvSpPr>
                <p:nvPr/>
              </p:nvSpPr>
              <p:spPr bwMode="auto">
                <a:xfrm>
                  <a:off x="3153747" y="3528245"/>
                  <a:ext cx="36506" cy="26161"/>
                </a:xfrm>
                <a:custGeom>
                  <a:avLst/>
                  <a:gdLst>
                    <a:gd name="T0" fmla="*/ 28 w 38"/>
                    <a:gd name="T1" fmla="*/ 7 h 30"/>
                    <a:gd name="T2" fmla="*/ 15 w 38"/>
                    <a:gd name="T3" fmla="*/ 15 h 30"/>
                    <a:gd name="T4" fmla="*/ 10 w 38"/>
                    <a:gd name="T5" fmla="*/ 20 h 30"/>
                    <a:gd name="T6" fmla="*/ 2 w 38"/>
                    <a:gd name="T7" fmla="*/ 22 h 30"/>
                    <a:gd name="T8" fmla="*/ 0 w 38"/>
                    <a:gd name="T9" fmla="*/ 22 h 30"/>
                    <a:gd name="T10" fmla="*/ 2 w 38"/>
                    <a:gd name="T11" fmla="*/ 30 h 30"/>
                    <a:gd name="T12" fmla="*/ 23 w 38"/>
                    <a:gd name="T13" fmla="*/ 15 h 30"/>
                    <a:gd name="T14" fmla="*/ 36 w 38"/>
                    <a:gd name="T15" fmla="*/ 7 h 30"/>
                    <a:gd name="T16" fmla="*/ 38 w 38"/>
                    <a:gd name="T17" fmla="*/ 1 h 30"/>
                    <a:gd name="T18" fmla="*/ 36 w 38"/>
                    <a:gd name="T19" fmla="*/ 0 h 30"/>
                    <a:gd name="T20" fmla="*/ 28 w 38"/>
                    <a:gd name="T21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30">
                      <a:moveTo>
                        <a:pt x="28" y="7"/>
                      </a:moveTo>
                      <a:lnTo>
                        <a:pt x="15" y="15"/>
                      </a:lnTo>
                      <a:lnTo>
                        <a:pt x="10" y="20"/>
                      </a:lnTo>
                      <a:lnTo>
                        <a:pt x="2" y="22"/>
                      </a:lnTo>
                      <a:lnTo>
                        <a:pt x="0" y="22"/>
                      </a:lnTo>
                      <a:lnTo>
                        <a:pt x="2" y="30"/>
                      </a:lnTo>
                      <a:lnTo>
                        <a:pt x="23" y="15"/>
                      </a:lnTo>
                      <a:lnTo>
                        <a:pt x="36" y="7"/>
                      </a:lnTo>
                      <a:lnTo>
                        <a:pt x="38" y="1"/>
                      </a:lnTo>
                      <a:lnTo>
                        <a:pt x="36" y="0"/>
                      </a:lnTo>
                      <a:lnTo>
                        <a:pt x="28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7" name="Freeform 44"/>
                <p:cNvSpPr>
                  <a:spLocks/>
                </p:cNvSpPr>
                <p:nvPr/>
              </p:nvSpPr>
              <p:spPr bwMode="auto">
                <a:xfrm>
                  <a:off x="3153747" y="3528245"/>
                  <a:ext cx="36506" cy="26161"/>
                </a:xfrm>
                <a:custGeom>
                  <a:avLst/>
                  <a:gdLst>
                    <a:gd name="T0" fmla="*/ 28 w 38"/>
                    <a:gd name="T1" fmla="*/ 7 h 30"/>
                    <a:gd name="T2" fmla="*/ 15 w 38"/>
                    <a:gd name="T3" fmla="*/ 15 h 30"/>
                    <a:gd name="T4" fmla="*/ 10 w 38"/>
                    <a:gd name="T5" fmla="*/ 20 h 30"/>
                    <a:gd name="T6" fmla="*/ 2 w 38"/>
                    <a:gd name="T7" fmla="*/ 22 h 30"/>
                    <a:gd name="T8" fmla="*/ 0 w 38"/>
                    <a:gd name="T9" fmla="*/ 22 h 30"/>
                    <a:gd name="T10" fmla="*/ 2 w 38"/>
                    <a:gd name="T11" fmla="*/ 30 h 30"/>
                    <a:gd name="T12" fmla="*/ 23 w 38"/>
                    <a:gd name="T13" fmla="*/ 15 h 30"/>
                    <a:gd name="T14" fmla="*/ 36 w 38"/>
                    <a:gd name="T15" fmla="*/ 7 h 30"/>
                    <a:gd name="T16" fmla="*/ 38 w 38"/>
                    <a:gd name="T17" fmla="*/ 1 h 30"/>
                    <a:gd name="T18" fmla="*/ 36 w 38"/>
                    <a:gd name="T19" fmla="*/ 0 h 30"/>
                    <a:gd name="T20" fmla="*/ 28 w 38"/>
                    <a:gd name="T21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30">
                      <a:moveTo>
                        <a:pt x="28" y="7"/>
                      </a:moveTo>
                      <a:lnTo>
                        <a:pt x="15" y="15"/>
                      </a:lnTo>
                      <a:lnTo>
                        <a:pt x="10" y="20"/>
                      </a:lnTo>
                      <a:lnTo>
                        <a:pt x="2" y="22"/>
                      </a:lnTo>
                      <a:lnTo>
                        <a:pt x="0" y="22"/>
                      </a:lnTo>
                      <a:lnTo>
                        <a:pt x="2" y="30"/>
                      </a:lnTo>
                      <a:lnTo>
                        <a:pt x="23" y="15"/>
                      </a:lnTo>
                      <a:lnTo>
                        <a:pt x="36" y="7"/>
                      </a:lnTo>
                      <a:lnTo>
                        <a:pt x="38" y="1"/>
                      </a:lnTo>
                      <a:lnTo>
                        <a:pt x="36" y="0"/>
                      </a:lnTo>
                      <a:lnTo>
                        <a:pt x="28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4199938" y="3337269"/>
                <a:ext cx="33624" cy="18313"/>
              </a:xfrm>
              <a:custGeom>
                <a:avLst/>
                <a:gdLst>
                  <a:gd name="T0" fmla="*/ 17 w 35"/>
                  <a:gd name="T1" fmla="*/ 15 h 21"/>
                  <a:gd name="T2" fmla="*/ 30 w 35"/>
                  <a:gd name="T3" fmla="*/ 6 h 21"/>
                  <a:gd name="T4" fmla="*/ 35 w 35"/>
                  <a:gd name="T5" fmla="*/ 0 h 21"/>
                  <a:gd name="T6" fmla="*/ 28 w 35"/>
                  <a:gd name="T7" fmla="*/ 6 h 21"/>
                  <a:gd name="T8" fmla="*/ 28 w 35"/>
                  <a:gd name="T9" fmla="*/ 8 h 21"/>
                  <a:gd name="T10" fmla="*/ 20 w 35"/>
                  <a:gd name="T11" fmla="*/ 12 h 21"/>
                  <a:gd name="T12" fmla="*/ 15 w 35"/>
                  <a:gd name="T13" fmla="*/ 15 h 21"/>
                  <a:gd name="T14" fmla="*/ 7 w 35"/>
                  <a:gd name="T15" fmla="*/ 19 h 21"/>
                  <a:gd name="T16" fmla="*/ 0 w 35"/>
                  <a:gd name="T17" fmla="*/ 19 h 21"/>
                  <a:gd name="T18" fmla="*/ 5 w 35"/>
                  <a:gd name="T19" fmla="*/ 21 h 21"/>
                  <a:gd name="T20" fmla="*/ 13 w 35"/>
                  <a:gd name="T21" fmla="*/ 17 h 21"/>
                  <a:gd name="T22" fmla="*/ 17 w 35"/>
                  <a:gd name="T2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21">
                    <a:moveTo>
                      <a:pt x="17" y="15"/>
                    </a:moveTo>
                    <a:lnTo>
                      <a:pt x="30" y="6"/>
                    </a:lnTo>
                    <a:lnTo>
                      <a:pt x="35" y="0"/>
                    </a:lnTo>
                    <a:lnTo>
                      <a:pt x="28" y="6"/>
                    </a:lnTo>
                    <a:lnTo>
                      <a:pt x="28" y="8"/>
                    </a:lnTo>
                    <a:lnTo>
                      <a:pt x="20" y="12"/>
                    </a:lnTo>
                    <a:lnTo>
                      <a:pt x="15" y="15"/>
                    </a:lnTo>
                    <a:lnTo>
                      <a:pt x="7" y="19"/>
                    </a:lnTo>
                    <a:lnTo>
                      <a:pt x="0" y="19"/>
                    </a:lnTo>
                    <a:lnTo>
                      <a:pt x="5" y="21"/>
                    </a:lnTo>
                    <a:lnTo>
                      <a:pt x="13" y="17"/>
                    </a:lnTo>
                    <a:lnTo>
                      <a:pt x="17" y="1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8" name="Freeform 54"/>
              <p:cNvSpPr>
                <a:spLocks/>
              </p:cNvSpPr>
              <p:nvPr/>
            </p:nvSpPr>
            <p:spPr bwMode="auto">
              <a:xfrm>
                <a:off x="4199938" y="3337269"/>
                <a:ext cx="33624" cy="18313"/>
              </a:xfrm>
              <a:custGeom>
                <a:avLst/>
                <a:gdLst>
                  <a:gd name="T0" fmla="*/ 17 w 35"/>
                  <a:gd name="T1" fmla="*/ 15 h 21"/>
                  <a:gd name="T2" fmla="*/ 30 w 35"/>
                  <a:gd name="T3" fmla="*/ 6 h 21"/>
                  <a:gd name="T4" fmla="*/ 35 w 35"/>
                  <a:gd name="T5" fmla="*/ 0 h 21"/>
                  <a:gd name="T6" fmla="*/ 28 w 35"/>
                  <a:gd name="T7" fmla="*/ 6 h 21"/>
                  <a:gd name="T8" fmla="*/ 28 w 35"/>
                  <a:gd name="T9" fmla="*/ 8 h 21"/>
                  <a:gd name="T10" fmla="*/ 20 w 35"/>
                  <a:gd name="T11" fmla="*/ 12 h 21"/>
                  <a:gd name="T12" fmla="*/ 15 w 35"/>
                  <a:gd name="T13" fmla="*/ 15 h 21"/>
                  <a:gd name="T14" fmla="*/ 7 w 35"/>
                  <a:gd name="T15" fmla="*/ 19 h 21"/>
                  <a:gd name="T16" fmla="*/ 0 w 35"/>
                  <a:gd name="T17" fmla="*/ 19 h 21"/>
                  <a:gd name="T18" fmla="*/ 5 w 35"/>
                  <a:gd name="T19" fmla="*/ 21 h 21"/>
                  <a:gd name="T20" fmla="*/ 13 w 35"/>
                  <a:gd name="T21" fmla="*/ 17 h 21"/>
                  <a:gd name="T22" fmla="*/ 17 w 35"/>
                  <a:gd name="T2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21">
                    <a:moveTo>
                      <a:pt x="17" y="15"/>
                    </a:moveTo>
                    <a:lnTo>
                      <a:pt x="30" y="6"/>
                    </a:lnTo>
                    <a:lnTo>
                      <a:pt x="35" y="0"/>
                    </a:lnTo>
                    <a:lnTo>
                      <a:pt x="28" y="6"/>
                    </a:lnTo>
                    <a:lnTo>
                      <a:pt x="28" y="8"/>
                    </a:lnTo>
                    <a:lnTo>
                      <a:pt x="20" y="12"/>
                    </a:lnTo>
                    <a:lnTo>
                      <a:pt x="15" y="15"/>
                    </a:lnTo>
                    <a:lnTo>
                      <a:pt x="7" y="19"/>
                    </a:lnTo>
                    <a:lnTo>
                      <a:pt x="0" y="19"/>
                    </a:lnTo>
                    <a:lnTo>
                      <a:pt x="5" y="21"/>
                    </a:lnTo>
                    <a:lnTo>
                      <a:pt x="13" y="17"/>
                    </a:lnTo>
                    <a:lnTo>
                      <a:pt x="17" y="1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9" name="Freeform 67"/>
              <p:cNvSpPr>
                <a:spLocks/>
              </p:cNvSpPr>
              <p:nvPr/>
            </p:nvSpPr>
            <p:spPr bwMode="auto">
              <a:xfrm>
                <a:off x="3120123" y="1555689"/>
                <a:ext cx="532222" cy="549386"/>
              </a:xfrm>
              <a:custGeom>
                <a:avLst/>
                <a:gdLst>
                  <a:gd name="T0" fmla="*/ 7 w 554"/>
                  <a:gd name="T1" fmla="*/ 69 h 630"/>
                  <a:gd name="T2" fmla="*/ 7 w 554"/>
                  <a:gd name="T3" fmla="*/ 103 h 630"/>
                  <a:gd name="T4" fmla="*/ 7 w 554"/>
                  <a:gd name="T5" fmla="*/ 126 h 630"/>
                  <a:gd name="T6" fmla="*/ 15 w 554"/>
                  <a:gd name="T7" fmla="*/ 160 h 630"/>
                  <a:gd name="T8" fmla="*/ 26 w 554"/>
                  <a:gd name="T9" fmla="*/ 203 h 630"/>
                  <a:gd name="T10" fmla="*/ 28 w 554"/>
                  <a:gd name="T11" fmla="*/ 229 h 630"/>
                  <a:gd name="T12" fmla="*/ 33 w 554"/>
                  <a:gd name="T13" fmla="*/ 261 h 630"/>
                  <a:gd name="T14" fmla="*/ 35 w 554"/>
                  <a:gd name="T15" fmla="*/ 301 h 630"/>
                  <a:gd name="T16" fmla="*/ 45 w 554"/>
                  <a:gd name="T17" fmla="*/ 325 h 630"/>
                  <a:gd name="T18" fmla="*/ 48 w 554"/>
                  <a:gd name="T19" fmla="*/ 353 h 630"/>
                  <a:gd name="T20" fmla="*/ 45 w 554"/>
                  <a:gd name="T21" fmla="*/ 382 h 630"/>
                  <a:gd name="T22" fmla="*/ 28 w 554"/>
                  <a:gd name="T23" fmla="*/ 400 h 630"/>
                  <a:gd name="T24" fmla="*/ 39 w 554"/>
                  <a:gd name="T25" fmla="*/ 425 h 630"/>
                  <a:gd name="T26" fmla="*/ 58 w 554"/>
                  <a:gd name="T27" fmla="*/ 436 h 630"/>
                  <a:gd name="T28" fmla="*/ 272 w 554"/>
                  <a:gd name="T29" fmla="*/ 626 h 630"/>
                  <a:gd name="T30" fmla="*/ 462 w 554"/>
                  <a:gd name="T31" fmla="*/ 609 h 630"/>
                  <a:gd name="T32" fmla="*/ 458 w 554"/>
                  <a:gd name="T33" fmla="*/ 581 h 630"/>
                  <a:gd name="T34" fmla="*/ 439 w 554"/>
                  <a:gd name="T35" fmla="*/ 562 h 630"/>
                  <a:gd name="T36" fmla="*/ 411 w 554"/>
                  <a:gd name="T37" fmla="*/ 543 h 630"/>
                  <a:gd name="T38" fmla="*/ 383 w 554"/>
                  <a:gd name="T39" fmla="*/ 519 h 630"/>
                  <a:gd name="T40" fmla="*/ 360 w 554"/>
                  <a:gd name="T41" fmla="*/ 506 h 630"/>
                  <a:gd name="T42" fmla="*/ 334 w 554"/>
                  <a:gd name="T43" fmla="*/ 489 h 630"/>
                  <a:gd name="T44" fmla="*/ 334 w 554"/>
                  <a:gd name="T45" fmla="*/ 455 h 630"/>
                  <a:gd name="T46" fmla="*/ 344 w 554"/>
                  <a:gd name="T47" fmla="*/ 415 h 630"/>
                  <a:gd name="T48" fmla="*/ 325 w 554"/>
                  <a:gd name="T49" fmla="*/ 395 h 630"/>
                  <a:gd name="T50" fmla="*/ 334 w 554"/>
                  <a:gd name="T51" fmla="*/ 374 h 630"/>
                  <a:gd name="T52" fmla="*/ 362 w 554"/>
                  <a:gd name="T53" fmla="*/ 351 h 630"/>
                  <a:gd name="T54" fmla="*/ 366 w 554"/>
                  <a:gd name="T55" fmla="*/ 282 h 630"/>
                  <a:gd name="T56" fmla="*/ 376 w 554"/>
                  <a:gd name="T57" fmla="*/ 273 h 630"/>
                  <a:gd name="T58" fmla="*/ 402 w 554"/>
                  <a:gd name="T59" fmla="*/ 248 h 630"/>
                  <a:gd name="T60" fmla="*/ 419 w 554"/>
                  <a:gd name="T61" fmla="*/ 231 h 630"/>
                  <a:gd name="T62" fmla="*/ 471 w 554"/>
                  <a:gd name="T63" fmla="*/ 173 h 630"/>
                  <a:gd name="T64" fmla="*/ 513 w 554"/>
                  <a:gd name="T65" fmla="*/ 152 h 630"/>
                  <a:gd name="T66" fmla="*/ 548 w 554"/>
                  <a:gd name="T67" fmla="*/ 132 h 630"/>
                  <a:gd name="T68" fmla="*/ 532 w 554"/>
                  <a:gd name="T69" fmla="*/ 130 h 630"/>
                  <a:gd name="T70" fmla="*/ 516 w 554"/>
                  <a:gd name="T71" fmla="*/ 116 h 630"/>
                  <a:gd name="T72" fmla="*/ 483 w 554"/>
                  <a:gd name="T73" fmla="*/ 120 h 630"/>
                  <a:gd name="T74" fmla="*/ 466 w 554"/>
                  <a:gd name="T75" fmla="*/ 115 h 630"/>
                  <a:gd name="T76" fmla="*/ 454 w 554"/>
                  <a:gd name="T77" fmla="*/ 109 h 630"/>
                  <a:gd name="T78" fmla="*/ 421 w 554"/>
                  <a:gd name="T79" fmla="*/ 132 h 630"/>
                  <a:gd name="T80" fmla="*/ 398 w 554"/>
                  <a:gd name="T81" fmla="*/ 118 h 630"/>
                  <a:gd name="T82" fmla="*/ 368 w 554"/>
                  <a:gd name="T83" fmla="*/ 101 h 630"/>
                  <a:gd name="T84" fmla="*/ 349 w 554"/>
                  <a:gd name="T85" fmla="*/ 111 h 630"/>
                  <a:gd name="T86" fmla="*/ 338 w 554"/>
                  <a:gd name="T87" fmla="*/ 92 h 630"/>
                  <a:gd name="T88" fmla="*/ 304 w 554"/>
                  <a:gd name="T89" fmla="*/ 75 h 630"/>
                  <a:gd name="T90" fmla="*/ 280 w 554"/>
                  <a:gd name="T91" fmla="*/ 77 h 630"/>
                  <a:gd name="T92" fmla="*/ 270 w 554"/>
                  <a:gd name="T93" fmla="*/ 85 h 630"/>
                  <a:gd name="T94" fmla="*/ 244 w 554"/>
                  <a:gd name="T95" fmla="*/ 79 h 630"/>
                  <a:gd name="T96" fmla="*/ 193 w 554"/>
                  <a:gd name="T97" fmla="*/ 69 h 630"/>
                  <a:gd name="T98" fmla="*/ 182 w 554"/>
                  <a:gd name="T99" fmla="*/ 51 h 630"/>
                  <a:gd name="T100" fmla="*/ 165 w 554"/>
                  <a:gd name="T101" fmla="*/ 4 h 630"/>
                  <a:gd name="T102" fmla="*/ 148 w 554"/>
                  <a:gd name="T103" fmla="*/ 34 h 630"/>
                  <a:gd name="T104" fmla="*/ 0 w 554"/>
                  <a:gd name="T105" fmla="*/ 4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54" h="630">
                    <a:moveTo>
                      <a:pt x="0" y="45"/>
                    </a:moveTo>
                    <a:lnTo>
                      <a:pt x="1" y="51"/>
                    </a:lnTo>
                    <a:lnTo>
                      <a:pt x="7" y="69"/>
                    </a:lnTo>
                    <a:lnTo>
                      <a:pt x="9" y="77"/>
                    </a:lnTo>
                    <a:lnTo>
                      <a:pt x="5" y="90"/>
                    </a:lnTo>
                    <a:lnTo>
                      <a:pt x="7" y="103"/>
                    </a:lnTo>
                    <a:lnTo>
                      <a:pt x="5" y="109"/>
                    </a:lnTo>
                    <a:lnTo>
                      <a:pt x="7" y="113"/>
                    </a:lnTo>
                    <a:lnTo>
                      <a:pt x="7" y="126"/>
                    </a:lnTo>
                    <a:lnTo>
                      <a:pt x="7" y="133"/>
                    </a:lnTo>
                    <a:lnTo>
                      <a:pt x="15" y="156"/>
                    </a:lnTo>
                    <a:lnTo>
                      <a:pt x="15" y="160"/>
                    </a:lnTo>
                    <a:lnTo>
                      <a:pt x="24" y="180"/>
                    </a:lnTo>
                    <a:lnTo>
                      <a:pt x="26" y="195"/>
                    </a:lnTo>
                    <a:lnTo>
                      <a:pt x="26" y="203"/>
                    </a:lnTo>
                    <a:lnTo>
                      <a:pt x="26" y="209"/>
                    </a:lnTo>
                    <a:lnTo>
                      <a:pt x="28" y="216"/>
                    </a:lnTo>
                    <a:lnTo>
                      <a:pt x="28" y="229"/>
                    </a:lnTo>
                    <a:lnTo>
                      <a:pt x="30" y="244"/>
                    </a:lnTo>
                    <a:lnTo>
                      <a:pt x="30" y="254"/>
                    </a:lnTo>
                    <a:lnTo>
                      <a:pt x="33" y="261"/>
                    </a:lnTo>
                    <a:lnTo>
                      <a:pt x="32" y="269"/>
                    </a:lnTo>
                    <a:lnTo>
                      <a:pt x="32" y="295"/>
                    </a:lnTo>
                    <a:lnTo>
                      <a:pt x="35" y="301"/>
                    </a:lnTo>
                    <a:lnTo>
                      <a:pt x="35" y="308"/>
                    </a:lnTo>
                    <a:lnTo>
                      <a:pt x="37" y="314"/>
                    </a:lnTo>
                    <a:lnTo>
                      <a:pt x="45" y="325"/>
                    </a:lnTo>
                    <a:lnTo>
                      <a:pt x="47" y="333"/>
                    </a:lnTo>
                    <a:lnTo>
                      <a:pt x="47" y="340"/>
                    </a:lnTo>
                    <a:lnTo>
                      <a:pt x="48" y="353"/>
                    </a:lnTo>
                    <a:lnTo>
                      <a:pt x="48" y="361"/>
                    </a:lnTo>
                    <a:lnTo>
                      <a:pt x="48" y="368"/>
                    </a:lnTo>
                    <a:lnTo>
                      <a:pt x="45" y="382"/>
                    </a:lnTo>
                    <a:lnTo>
                      <a:pt x="41" y="389"/>
                    </a:lnTo>
                    <a:lnTo>
                      <a:pt x="35" y="393"/>
                    </a:lnTo>
                    <a:lnTo>
                      <a:pt x="28" y="400"/>
                    </a:lnTo>
                    <a:lnTo>
                      <a:pt x="26" y="404"/>
                    </a:lnTo>
                    <a:lnTo>
                      <a:pt x="32" y="412"/>
                    </a:lnTo>
                    <a:lnTo>
                      <a:pt x="39" y="425"/>
                    </a:lnTo>
                    <a:lnTo>
                      <a:pt x="47" y="427"/>
                    </a:lnTo>
                    <a:lnTo>
                      <a:pt x="52" y="430"/>
                    </a:lnTo>
                    <a:lnTo>
                      <a:pt x="58" y="436"/>
                    </a:lnTo>
                    <a:lnTo>
                      <a:pt x="58" y="630"/>
                    </a:lnTo>
                    <a:lnTo>
                      <a:pt x="139" y="630"/>
                    </a:lnTo>
                    <a:lnTo>
                      <a:pt x="272" y="626"/>
                    </a:lnTo>
                    <a:lnTo>
                      <a:pt x="383" y="622"/>
                    </a:lnTo>
                    <a:lnTo>
                      <a:pt x="464" y="617"/>
                    </a:lnTo>
                    <a:lnTo>
                      <a:pt x="462" y="609"/>
                    </a:lnTo>
                    <a:lnTo>
                      <a:pt x="462" y="607"/>
                    </a:lnTo>
                    <a:lnTo>
                      <a:pt x="460" y="600"/>
                    </a:lnTo>
                    <a:lnTo>
                      <a:pt x="458" y="581"/>
                    </a:lnTo>
                    <a:lnTo>
                      <a:pt x="453" y="573"/>
                    </a:lnTo>
                    <a:lnTo>
                      <a:pt x="445" y="566"/>
                    </a:lnTo>
                    <a:lnTo>
                      <a:pt x="439" y="562"/>
                    </a:lnTo>
                    <a:lnTo>
                      <a:pt x="432" y="560"/>
                    </a:lnTo>
                    <a:lnTo>
                      <a:pt x="424" y="556"/>
                    </a:lnTo>
                    <a:lnTo>
                      <a:pt x="411" y="543"/>
                    </a:lnTo>
                    <a:lnTo>
                      <a:pt x="402" y="530"/>
                    </a:lnTo>
                    <a:lnTo>
                      <a:pt x="392" y="523"/>
                    </a:lnTo>
                    <a:lnTo>
                      <a:pt x="383" y="519"/>
                    </a:lnTo>
                    <a:lnTo>
                      <a:pt x="377" y="515"/>
                    </a:lnTo>
                    <a:lnTo>
                      <a:pt x="372" y="508"/>
                    </a:lnTo>
                    <a:lnTo>
                      <a:pt x="360" y="506"/>
                    </a:lnTo>
                    <a:lnTo>
                      <a:pt x="353" y="504"/>
                    </a:lnTo>
                    <a:lnTo>
                      <a:pt x="345" y="496"/>
                    </a:lnTo>
                    <a:lnTo>
                      <a:pt x="334" y="489"/>
                    </a:lnTo>
                    <a:lnTo>
                      <a:pt x="338" y="481"/>
                    </a:lnTo>
                    <a:lnTo>
                      <a:pt x="338" y="470"/>
                    </a:lnTo>
                    <a:lnTo>
                      <a:pt x="334" y="455"/>
                    </a:lnTo>
                    <a:lnTo>
                      <a:pt x="338" y="447"/>
                    </a:lnTo>
                    <a:lnTo>
                      <a:pt x="336" y="434"/>
                    </a:lnTo>
                    <a:lnTo>
                      <a:pt x="344" y="415"/>
                    </a:lnTo>
                    <a:lnTo>
                      <a:pt x="336" y="402"/>
                    </a:lnTo>
                    <a:lnTo>
                      <a:pt x="330" y="402"/>
                    </a:lnTo>
                    <a:lnTo>
                      <a:pt x="325" y="395"/>
                    </a:lnTo>
                    <a:lnTo>
                      <a:pt x="325" y="387"/>
                    </a:lnTo>
                    <a:lnTo>
                      <a:pt x="330" y="382"/>
                    </a:lnTo>
                    <a:lnTo>
                      <a:pt x="334" y="374"/>
                    </a:lnTo>
                    <a:lnTo>
                      <a:pt x="336" y="367"/>
                    </a:lnTo>
                    <a:lnTo>
                      <a:pt x="349" y="357"/>
                    </a:lnTo>
                    <a:lnTo>
                      <a:pt x="362" y="351"/>
                    </a:lnTo>
                    <a:lnTo>
                      <a:pt x="366" y="344"/>
                    </a:lnTo>
                    <a:lnTo>
                      <a:pt x="368" y="336"/>
                    </a:lnTo>
                    <a:lnTo>
                      <a:pt x="366" y="282"/>
                    </a:lnTo>
                    <a:lnTo>
                      <a:pt x="372" y="282"/>
                    </a:lnTo>
                    <a:lnTo>
                      <a:pt x="374" y="274"/>
                    </a:lnTo>
                    <a:lnTo>
                      <a:pt x="376" y="273"/>
                    </a:lnTo>
                    <a:lnTo>
                      <a:pt x="377" y="271"/>
                    </a:lnTo>
                    <a:lnTo>
                      <a:pt x="381" y="265"/>
                    </a:lnTo>
                    <a:lnTo>
                      <a:pt x="402" y="248"/>
                    </a:lnTo>
                    <a:lnTo>
                      <a:pt x="407" y="242"/>
                    </a:lnTo>
                    <a:lnTo>
                      <a:pt x="413" y="237"/>
                    </a:lnTo>
                    <a:lnTo>
                      <a:pt x="419" y="231"/>
                    </a:lnTo>
                    <a:lnTo>
                      <a:pt x="438" y="210"/>
                    </a:lnTo>
                    <a:lnTo>
                      <a:pt x="445" y="199"/>
                    </a:lnTo>
                    <a:lnTo>
                      <a:pt x="471" y="173"/>
                    </a:lnTo>
                    <a:lnTo>
                      <a:pt x="492" y="162"/>
                    </a:lnTo>
                    <a:lnTo>
                      <a:pt x="505" y="156"/>
                    </a:lnTo>
                    <a:lnTo>
                      <a:pt x="513" y="152"/>
                    </a:lnTo>
                    <a:lnTo>
                      <a:pt x="535" y="141"/>
                    </a:lnTo>
                    <a:lnTo>
                      <a:pt x="541" y="137"/>
                    </a:lnTo>
                    <a:lnTo>
                      <a:pt x="548" y="132"/>
                    </a:lnTo>
                    <a:lnTo>
                      <a:pt x="554" y="126"/>
                    </a:lnTo>
                    <a:lnTo>
                      <a:pt x="539" y="126"/>
                    </a:lnTo>
                    <a:lnTo>
                      <a:pt x="532" y="130"/>
                    </a:lnTo>
                    <a:lnTo>
                      <a:pt x="524" y="126"/>
                    </a:lnTo>
                    <a:lnTo>
                      <a:pt x="524" y="124"/>
                    </a:lnTo>
                    <a:lnTo>
                      <a:pt x="516" y="116"/>
                    </a:lnTo>
                    <a:lnTo>
                      <a:pt x="503" y="118"/>
                    </a:lnTo>
                    <a:lnTo>
                      <a:pt x="496" y="120"/>
                    </a:lnTo>
                    <a:lnTo>
                      <a:pt x="483" y="120"/>
                    </a:lnTo>
                    <a:lnTo>
                      <a:pt x="475" y="122"/>
                    </a:lnTo>
                    <a:lnTo>
                      <a:pt x="468" y="122"/>
                    </a:lnTo>
                    <a:lnTo>
                      <a:pt x="466" y="115"/>
                    </a:lnTo>
                    <a:lnTo>
                      <a:pt x="462" y="113"/>
                    </a:lnTo>
                    <a:lnTo>
                      <a:pt x="462" y="109"/>
                    </a:lnTo>
                    <a:lnTo>
                      <a:pt x="454" y="109"/>
                    </a:lnTo>
                    <a:lnTo>
                      <a:pt x="441" y="118"/>
                    </a:lnTo>
                    <a:lnTo>
                      <a:pt x="436" y="126"/>
                    </a:lnTo>
                    <a:lnTo>
                      <a:pt x="421" y="132"/>
                    </a:lnTo>
                    <a:lnTo>
                      <a:pt x="413" y="132"/>
                    </a:lnTo>
                    <a:lnTo>
                      <a:pt x="400" y="124"/>
                    </a:lnTo>
                    <a:lnTo>
                      <a:pt x="398" y="118"/>
                    </a:lnTo>
                    <a:lnTo>
                      <a:pt x="379" y="111"/>
                    </a:lnTo>
                    <a:lnTo>
                      <a:pt x="376" y="103"/>
                    </a:lnTo>
                    <a:lnTo>
                      <a:pt x="368" y="101"/>
                    </a:lnTo>
                    <a:lnTo>
                      <a:pt x="359" y="103"/>
                    </a:lnTo>
                    <a:lnTo>
                      <a:pt x="357" y="113"/>
                    </a:lnTo>
                    <a:lnTo>
                      <a:pt x="349" y="111"/>
                    </a:lnTo>
                    <a:lnTo>
                      <a:pt x="345" y="105"/>
                    </a:lnTo>
                    <a:lnTo>
                      <a:pt x="344" y="100"/>
                    </a:lnTo>
                    <a:lnTo>
                      <a:pt x="338" y="92"/>
                    </a:lnTo>
                    <a:lnTo>
                      <a:pt x="330" y="94"/>
                    </a:lnTo>
                    <a:lnTo>
                      <a:pt x="332" y="86"/>
                    </a:lnTo>
                    <a:lnTo>
                      <a:pt x="304" y="75"/>
                    </a:lnTo>
                    <a:lnTo>
                      <a:pt x="289" y="75"/>
                    </a:lnTo>
                    <a:lnTo>
                      <a:pt x="283" y="75"/>
                    </a:lnTo>
                    <a:lnTo>
                      <a:pt x="280" y="77"/>
                    </a:lnTo>
                    <a:lnTo>
                      <a:pt x="278" y="77"/>
                    </a:lnTo>
                    <a:lnTo>
                      <a:pt x="274" y="79"/>
                    </a:lnTo>
                    <a:lnTo>
                      <a:pt x="270" y="85"/>
                    </a:lnTo>
                    <a:lnTo>
                      <a:pt x="253" y="88"/>
                    </a:lnTo>
                    <a:lnTo>
                      <a:pt x="246" y="85"/>
                    </a:lnTo>
                    <a:lnTo>
                      <a:pt x="244" y="79"/>
                    </a:lnTo>
                    <a:lnTo>
                      <a:pt x="214" y="75"/>
                    </a:lnTo>
                    <a:lnTo>
                      <a:pt x="206" y="69"/>
                    </a:lnTo>
                    <a:lnTo>
                      <a:pt x="193" y="69"/>
                    </a:lnTo>
                    <a:lnTo>
                      <a:pt x="186" y="68"/>
                    </a:lnTo>
                    <a:lnTo>
                      <a:pt x="180" y="62"/>
                    </a:lnTo>
                    <a:lnTo>
                      <a:pt x="182" y="51"/>
                    </a:lnTo>
                    <a:lnTo>
                      <a:pt x="174" y="32"/>
                    </a:lnTo>
                    <a:lnTo>
                      <a:pt x="171" y="9"/>
                    </a:lnTo>
                    <a:lnTo>
                      <a:pt x="165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48" y="34"/>
                    </a:lnTo>
                    <a:lnTo>
                      <a:pt x="146" y="39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45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0" name="Freeform 68"/>
              <p:cNvSpPr>
                <a:spLocks/>
              </p:cNvSpPr>
              <p:nvPr/>
            </p:nvSpPr>
            <p:spPr bwMode="auto">
              <a:xfrm>
                <a:off x="3163354" y="2093738"/>
                <a:ext cx="494755" cy="294750"/>
              </a:xfrm>
              <a:custGeom>
                <a:avLst/>
                <a:gdLst>
                  <a:gd name="T0" fmla="*/ 7 w 515"/>
                  <a:gd name="T1" fmla="*/ 28 h 338"/>
                  <a:gd name="T2" fmla="*/ 3 w 515"/>
                  <a:gd name="T3" fmla="*/ 37 h 338"/>
                  <a:gd name="T4" fmla="*/ 13 w 515"/>
                  <a:gd name="T5" fmla="*/ 50 h 338"/>
                  <a:gd name="T6" fmla="*/ 9 w 515"/>
                  <a:gd name="T7" fmla="*/ 63 h 338"/>
                  <a:gd name="T8" fmla="*/ 5 w 515"/>
                  <a:gd name="T9" fmla="*/ 84 h 338"/>
                  <a:gd name="T10" fmla="*/ 0 w 515"/>
                  <a:gd name="T11" fmla="*/ 92 h 338"/>
                  <a:gd name="T12" fmla="*/ 9 w 515"/>
                  <a:gd name="T13" fmla="*/ 105 h 338"/>
                  <a:gd name="T14" fmla="*/ 18 w 515"/>
                  <a:gd name="T15" fmla="*/ 122 h 338"/>
                  <a:gd name="T16" fmla="*/ 18 w 515"/>
                  <a:gd name="T17" fmla="*/ 133 h 338"/>
                  <a:gd name="T18" fmla="*/ 24 w 515"/>
                  <a:gd name="T19" fmla="*/ 148 h 338"/>
                  <a:gd name="T20" fmla="*/ 30 w 515"/>
                  <a:gd name="T21" fmla="*/ 161 h 338"/>
                  <a:gd name="T22" fmla="*/ 39 w 515"/>
                  <a:gd name="T23" fmla="*/ 180 h 338"/>
                  <a:gd name="T24" fmla="*/ 43 w 515"/>
                  <a:gd name="T25" fmla="*/ 193 h 338"/>
                  <a:gd name="T26" fmla="*/ 43 w 515"/>
                  <a:gd name="T27" fmla="*/ 206 h 338"/>
                  <a:gd name="T28" fmla="*/ 45 w 515"/>
                  <a:gd name="T29" fmla="*/ 221 h 338"/>
                  <a:gd name="T30" fmla="*/ 50 w 515"/>
                  <a:gd name="T31" fmla="*/ 223 h 338"/>
                  <a:gd name="T32" fmla="*/ 58 w 515"/>
                  <a:gd name="T33" fmla="*/ 235 h 338"/>
                  <a:gd name="T34" fmla="*/ 60 w 515"/>
                  <a:gd name="T35" fmla="*/ 248 h 338"/>
                  <a:gd name="T36" fmla="*/ 64 w 515"/>
                  <a:gd name="T37" fmla="*/ 263 h 338"/>
                  <a:gd name="T38" fmla="*/ 62 w 515"/>
                  <a:gd name="T39" fmla="*/ 280 h 338"/>
                  <a:gd name="T40" fmla="*/ 62 w 515"/>
                  <a:gd name="T41" fmla="*/ 315 h 338"/>
                  <a:gd name="T42" fmla="*/ 71 w 515"/>
                  <a:gd name="T43" fmla="*/ 327 h 338"/>
                  <a:gd name="T44" fmla="*/ 218 w 515"/>
                  <a:gd name="T45" fmla="*/ 325 h 338"/>
                  <a:gd name="T46" fmla="*/ 396 w 515"/>
                  <a:gd name="T47" fmla="*/ 312 h 338"/>
                  <a:gd name="T48" fmla="*/ 413 w 515"/>
                  <a:gd name="T49" fmla="*/ 329 h 338"/>
                  <a:gd name="T50" fmla="*/ 423 w 515"/>
                  <a:gd name="T51" fmla="*/ 338 h 338"/>
                  <a:gd name="T52" fmla="*/ 428 w 515"/>
                  <a:gd name="T53" fmla="*/ 327 h 338"/>
                  <a:gd name="T54" fmla="*/ 428 w 515"/>
                  <a:gd name="T55" fmla="*/ 312 h 338"/>
                  <a:gd name="T56" fmla="*/ 447 w 515"/>
                  <a:gd name="T57" fmla="*/ 297 h 338"/>
                  <a:gd name="T58" fmla="*/ 449 w 515"/>
                  <a:gd name="T59" fmla="*/ 285 h 338"/>
                  <a:gd name="T60" fmla="*/ 456 w 515"/>
                  <a:gd name="T61" fmla="*/ 257 h 338"/>
                  <a:gd name="T62" fmla="*/ 447 w 515"/>
                  <a:gd name="T63" fmla="*/ 231 h 338"/>
                  <a:gd name="T64" fmla="*/ 475 w 515"/>
                  <a:gd name="T65" fmla="*/ 218 h 338"/>
                  <a:gd name="T66" fmla="*/ 496 w 515"/>
                  <a:gd name="T67" fmla="*/ 206 h 338"/>
                  <a:gd name="T68" fmla="*/ 503 w 515"/>
                  <a:gd name="T69" fmla="*/ 188 h 338"/>
                  <a:gd name="T70" fmla="*/ 515 w 515"/>
                  <a:gd name="T71" fmla="*/ 154 h 338"/>
                  <a:gd name="T72" fmla="*/ 505 w 515"/>
                  <a:gd name="T73" fmla="*/ 139 h 338"/>
                  <a:gd name="T74" fmla="*/ 492 w 515"/>
                  <a:gd name="T75" fmla="*/ 129 h 338"/>
                  <a:gd name="T76" fmla="*/ 477 w 515"/>
                  <a:gd name="T77" fmla="*/ 110 h 338"/>
                  <a:gd name="T78" fmla="*/ 471 w 515"/>
                  <a:gd name="T79" fmla="*/ 103 h 338"/>
                  <a:gd name="T80" fmla="*/ 447 w 515"/>
                  <a:gd name="T81" fmla="*/ 86 h 338"/>
                  <a:gd name="T82" fmla="*/ 436 w 515"/>
                  <a:gd name="T83" fmla="*/ 75 h 338"/>
                  <a:gd name="T84" fmla="*/ 430 w 515"/>
                  <a:gd name="T85" fmla="*/ 60 h 338"/>
                  <a:gd name="T86" fmla="*/ 426 w 515"/>
                  <a:gd name="T87" fmla="*/ 37 h 338"/>
                  <a:gd name="T88" fmla="*/ 428 w 515"/>
                  <a:gd name="T89" fmla="*/ 16 h 338"/>
                  <a:gd name="T90" fmla="*/ 421 w 515"/>
                  <a:gd name="T91" fmla="*/ 7 h 338"/>
                  <a:gd name="T92" fmla="*/ 419 w 515"/>
                  <a:gd name="T93" fmla="*/ 0 h 338"/>
                  <a:gd name="T94" fmla="*/ 227 w 515"/>
                  <a:gd name="T95" fmla="*/ 9 h 338"/>
                  <a:gd name="T96" fmla="*/ 13 w 515"/>
                  <a:gd name="T97" fmla="*/ 13 h 338"/>
                  <a:gd name="T98" fmla="*/ 3 w 515"/>
                  <a:gd name="T99" fmla="*/ 2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5" h="338">
                    <a:moveTo>
                      <a:pt x="3" y="20"/>
                    </a:moveTo>
                    <a:lnTo>
                      <a:pt x="7" y="28"/>
                    </a:lnTo>
                    <a:lnTo>
                      <a:pt x="7" y="35"/>
                    </a:lnTo>
                    <a:lnTo>
                      <a:pt x="3" y="37"/>
                    </a:lnTo>
                    <a:lnTo>
                      <a:pt x="5" y="43"/>
                    </a:lnTo>
                    <a:lnTo>
                      <a:pt x="13" y="50"/>
                    </a:lnTo>
                    <a:lnTo>
                      <a:pt x="13" y="56"/>
                    </a:lnTo>
                    <a:lnTo>
                      <a:pt x="9" y="63"/>
                    </a:lnTo>
                    <a:lnTo>
                      <a:pt x="9" y="71"/>
                    </a:lnTo>
                    <a:lnTo>
                      <a:pt x="5" y="84"/>
                    </a:lnTo>
                    <a:lnTo>
                      <a:pt x="3" y="86"/>
                    </a:lnTo>
                    <a:lnTo>
                      <a:pt x="0" y="92"/>
                    </a:lnTo>
                    <a:lnTo>
                      <a:pt x="2" y="99"/>
                    </a:lnTo>
                    <a:lnTo>
                      <a:pt x="9" y="105"/>
                    </a:lnTo>
                    <a:lnTo>
                      <a:pt x="11" y="120"/>
                    </a:lnTo>
                    <a:lnTo>
                      <a:pt x="18" y="122"/>
                    </a:lnTo>
                    <a:lnTo>
                      <a:pt x="18" y="129"/>
                    </a:lnTo>
                    <a:lnTo>
                      <a:pt x="18" y="133"/>
                    </a:lnTo>
                    <a:lnTo>
                      <a:pt x="22" y="141"/>
                    </a:lnTo>
                    <a:lnTo>
                      <a:pt x="24" y="148"/>
                    </a:lnTo>
                    <a:lnTo>
                      <a:pt x="22" y="154"/>
                    </a:lnTo>
                    <a:lnTo>
                      <a:pt x="30" y="161"/>
                    </a:lnTo>
                    <a:lnTo>
                      <a:pt x="30" y="169"/>
                    </a:lnTo>
                    <a:lnTo>
                      <a:pt x="39" y="180"/>
                    </a:lnTo>
                    <a:lnTo>
                      <a:pt x="39" y="188"/>
                    </a:lnTo>
                    <a:lnTo>
                      <a:pt x="43" y="193"/>
                    </a:lnTo>
                    <a:lnTo>
                      <a:pt x="45" y="201"/>
                    </a:lnTo>
                    <a:lnTo>
                      <a:pt x="43" y="206"/>
                    </a:lnTo>
                    <a:lnTo>
                      <a:pt x="43" y="214"/>
                    </a:lnTo>
                    <a:lnTo>
                      <a:pt x="45" y="221"/>
                    </a:lnTo>
                    <a:lnTo>
                      <a:pt x="45" y="223"/>
                    </a:lnTo>
                    <a:lnTo>
                      <a:pt x="50" y="223"/>
                    </a:lnTo>
                    <a:lnTo>
                      <a:pt x="50" y="231"/>
                    </a:lnTo>
                    <a:lnTo>
                      <a:pt x="58" y="235"/>
                    </a:lnTo>
                    <a:lnTo>
                      <a:pt x="56" y="242"/>
                    </a:lnTo>
                    <a:lnTo>
                      <a:pt x="60" y="248"/>
                    </a:lnTo>
                    <a:lnTo>
                      <a:pt x="58" y="257"/>
                    </a:lnTo>
                    <a:lnTo>
                      <a:pt x="64" y="263"/>
                    </a:lnTo>
                    <a:lnTo>
                      <a:pt x="62" y="270"/>
                    </a:lnTo>
                    <a:lnTo>
                      <a:pt x="62" y="280"/>
                    </a:lnTo>
                    <a:lnTo>
                      <a:pt x="65" y="295"/>
                    </a:lnTo>
                    <a:lnTo>
                      <a:pt x="62" y="315"/>
                    </a:lnTo>
                    <a:lnTo>
                      <a:pt x="69" y="319"/>
                    </a:lnTo>
                    <a:lnTo>
                      <a:pt x="71" y="327"/>
                    </a:lnTo>
                    <a:lnTo>
                      <a:pt x="161" y="327"/>
                    </a:lnTo>
                    <a:lnTo>
                      <a:pt x="218" y="325"/>
                    </a:lnTo>
                    <a:lnTo>
                      <a:pt x="344" y="317"/>
                    </a:lnTo>
                    <a:lnTo>
                      <a:pt x="396" y="312"/>
                    </a:lnTo>
                    <a:lnTo>
                      <a:pt x="400" y="319"/>
                    </a:lnTo>
                    <a:lnTo>
                      <a:pt x="413" y="329"/>
                    </a:lnTo>
                    <a:lnTo>
                      <a:pt x="419" y="336"/>
                    </a:lnTo>
                    <a:lnTo>
                      <a:pt x="423" y="338"/>
                    </a:lnTo>
                    <a:lnTo>
                      <a:pt x="426" y="332"/>
                    </a:lnTo>
                    <a:lnTo>
                      <a:pt x="428" y="327"/>
                    </a:lnTo>
                    <a:lnTo>
                      <a:pt x="423" y="319"/>
                    </a:lnTo>
                    <a:lnTo>
                      <a:pt x="428" y="312"/>
                    </a:lnTo>
                    <a:lnTo>
                      <a:pt x="445" y="304"/>
                    </a:lnTo>
                    <a:lnTo>
                      <a:pt x="447" y="297"/>
                    </a:lnTo>
                    <a:lnTo>
                      <a:pt x="447" y="291"/>
                    </a:lnTo>
                    <a:lnTo>
                      <a:pt x="449" y="285"/>
                    </a:lnTo>
                    <a:lnTo>
                      <a:pt x="458" y="272"/>
                    </a:lnTo>
                    <a:lnTo>
                      <a:pt x="456" y="257"/>
                    </a:lnTo>
                    <a:lnTo>
                      <a:pt x="443" y="244"/>
                    </a:lnTo>
                    <a:lnTo>
                      <a:pt x="447" y="231"/>
                    </a:lnTo>
                    <a:lnTo>
                      <a:pt x="449" y="223"/>
                    </a:lnTo>
                    <a:lnTo>
                      <a:pt x="475" y="218"/>
                    </a:lnTo>
                    <a:lnTo>
                      <a:pt x="481" y="212"/>
                    </a:lnTo>
                    <a:lnTo>
                      <a:pt x="496" y="206"/>
                    </a:lnTo>
                    <a:lnTo>
                      <a:pt x="502" y="201"/>
                    </a:lnTo>
                    <a:lnTo>
                      <a:pt x="503" y="188"/>
                    </a:lnTo>
                    <a:lnTo>
                      <a:pt x="513" y="174"/>
                    </a:lnTo>
                    <a:lnTo>
                      <a:pt x="515" y="154"/>
                    </a:lnTo>
                    <a:lnTo>
                      <a:pt x="513" y="146"/>
                    </a:lnTo>
                    <a:lnTo>
                      <a:pt x="505" y="139"/>
                    </a:lnTo>
                    <a:lnTo>
                      <a:pt x="498" y="135"/>
                    </a:lnTo>
                    <a:lnTo>
                      <a:pt x="492" y="129"/>
                    </a:lnTo>
                    <a:lnTo>
                      <a:pt x="490" y="122"/>
                    </a:lnTo>
                    <a:lnTo>
                      <a:pt x="477" y="110"/>
                    </a:lnTo>
                    <a:lnTo>
                      <a:pt x="471" y="105"/>
                    </a:lnTo>
                    <a:lnTo>
                      <a:pt x="471" y="103"/>
                    </a:lnTo>
                    <a:lnTo>
                      <a:pt x="466" y="90"/>
                    </a:lnTo>
                    <a:lnTo>
                      <a:pt x="447" y="86"/>
                    </a:lnTo>
                    <a:lnTo>
                      <a:pt x="440" y="82"/>
                    </a:lnTo>
                    <a:lnTo>
                      <a:pt x="436" y="75"/>
                    </a:lnTo>
                    <a:lnTo>
                      <a:pt x="434" y="67"/>
                    </a:lnTo>
                    <a:lnTo>
                      <a:pt x="430" y="60"/>
                    </a:lnTo>
                    <a:lnTo>
                      <a:pt x="428" y="48"/>
                    </a:lnTo>
                    <a:lnTo>
                      <a:pt x="426" y="37"/>
                    </a:lnTo>
                    <a:lnTo>
                      <a:pt x="432" y="24"/>
                    </a:lnTo>
                    <a:lnTo>
                      <a:pt x="428" y="16"/>
                    </a:lnTo>
                    <a:lnTo>
                      <a:pt x="424" y="15"/>
                    </a:lnTo>
                    <a:lnTo>
                      <a:pt x="421" y="7"/>
                    </a:lnTo>
                    <a:lnTo>
                      <a:pt x="419" y="5"/>
                    </a:lnTo>
                    <a:lnTo>
                      <a:pt x="419" y="0"/>
                    </a:lnTo>
                    <a:lnTo>
                      <a:pt x="338" y="5"/>
                    </a:lnTo>
                    <a:lnTo>
                      <a:pt x="227" y="9"/>
                    </a:lnTo>
                    <a:lnTo>
                      <a:pt x="94" y="13"/>
                    </a:lnTo>
                    <a:lnTo>
                      <a:pt x="13" y="13"/>
                    </a:lnTo>
                    <a:lnTo>
                      <a:pt x="2" y="13"/>
                    </a:lnTo>
                    <a:lnTo>
                      <a:pt x="3" y="2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1" name="Freeform 69"/>
              <p:cNvSpPr>
                <a:spLocks/>
              </p:cNvSpPr>
              <p:nvPr/>
            </p:nvSpPr>
            <p:spPr bwMode="auto">
              <a:xfrm>
                <a:off x="3231563" y="2365815"/>
                <a:ext cx="547593" cy="430788"/>
              </a:xfrm>
              <a:custGeom>
                <a:avLst/>
                <a:gdLst>
                  <a:gd name="T0" fmla="*/ 329 w 570"/>
                  <a:gd name="T1" fmla="*/ 7 h 494"/>
                  <a:gd name="T2" fmla="*/ 273 w 570"/>
                  <a:gd name="T3" fmla="*/ 5 h 494"/>
                  <a:gd name="T4" fmla="*/ 90 w 570"/>
                  <a:gd name="T5" fmla="*/ 15 h 494"/>
                  <a:gd name="T6" fmla="*/ 0 w 570"/>
                  <a:gd name="T7" fmla="*/ 20 h 494"/>
                  <a:gd name="T8" fmla="*/ 11 w 570"/>
                  <a:gd name="T9" fmla="*/ 41 h 494"/>
                  <a:gd name="T10" fmla="*/ 23 w 570"/>
                  <a:gd name="T11" fmla="*/ 52 h 494"/>
                  <a:gd name="T12" fmla="*/ 30 w 570"/>
                  <a:gd name="T13" fmla="*/ 65 h 494"/>
                  <a:gd name="T14" fmla="*/ 38 w 570"/>
                  <a:gd name="T15" fmla="*/ 79 h 494"/>
                  <a:gd name="T16" fmla="*/ 64 w 570"/>
                  <a:gd name="T17" fmla="*/ 88 h 494"/>
                  <a:gd name="T18" fmla="*/ 73 w 570"/>
                  <a:gd name="T19" fmla="*/ 97 h 494"/>
                  <a:gd name="T20" fmla="*/ 73 w 570"/>
                  <a:gd name="T21" fmla="*/ 107 h 494"/>
                  <a:gd name="T22" fmla="*/ 64 w 570"/>
                  <a:gd name="T23" fmla="*/ 112 h 494"/>
                  <a:gd name="T24" fmla="*/ 58 w 570"/>
                  <a:gd name="T25" fmla="*/ 131 h 494"/>
                  <a:gd name="T26" fmla="*/ 73 w 570"/>
                  <a:gd name="T27" fmla="*/ 144 h 494"/>
                  <a:gd name="T28" fmla="*/ 83 w 570"/>
                  <a:gd name="T29" fmla="*/ 165 h 494"/>
                  <a:gd name="T30" fmla="*/ 98 w 570"/>
                  <a:gd name="T31" fmla="*/ 173 h 494"/>
                  <a:gd name="T32" fmla="*/ 103 w 570"/>
                  <a:gd name="T33" fmla="*/ 456 h 494"/>
                  <a:gd name="T34" fmla="*/ 325 w 570"/>
                  <a:gd name="T35" fmla="*/ 449 h 494"/>
                  <a:gd name="T36" fmla="*/ 487 w 570"/>
                  <a:gd name="T37" fmla="*/ 443 h 494"/>
                  <a:gd name="T38" fmla="*/ 494 w 570"/>
                  <a:gd name="T39" fmla="*/ 456 h 494"/>
                  <a:gd name="T40" fmla="*/ 489 w 570"/>
                  <a:gd name="T41" fmla="*/ 470 h 494"/>
                  <a:gd name="T42" fmla="*/ 476 w 570"/>
                  <a:gd name="T43" fmla="*/ 481 h 494"/>
                  <a:gd name="T44" fmla="*/ 476 w 570"/>
                  <a:gd name="T45" fmla="*/ 494 h 494"/>
                  <a:gd name="T46" fmla="*/ 530 w 570"/>
                  <a:gd name="T47" fmla="*/ 479 h 494"/>
                  <a:gd name="T48" fmla="*/ 528 w 570"/>
                  <a:gd name="T49" fmla="*/ 466 h 494"/>
                  <a:gd name="T50" fmla="*/ 532 w 570"/>
                  <a:gd name="T51" fmla="*/ 451 h 494"/>
                  <a:gd name="T52" fmla="*/ 538 w 570"/>
                  <a:gd name="T53" fmla="*/ 441 h 494"/>
                  <a:gd name="T54" fmla="*/ 540 w 570"/>
                  <a:gd name="T55" fmla="*/ 426 h 494"/>
                  <a:gd name="T56" fmla="*/ 541 w 570"/>
                  <a:gd name="T57" fmla="*/ 440 h 494"/>
                  <a:gd name="T58" fmla="*/ 549 w 570"/>
                  <a:gd name="T59" fmla="*/ 424 h 494"/>
                  <a:gd name="T60" fmla="*/ 564 w 570"/>
                  <a:gd name="T61" fmla="*/ 424 h 494"/>
                  <a:gd name="T62" fmla="*/ 564 w 570"/>
                  <a:gd name="T63" fmla="*/ 408 h 494"/>
                  <a:gd name="T64" fmla="*/ 568 w 570"/>
                  <a:gd name="T65" fmla="*/ 393 h 494"/>
                  <a:gd name="T66" fmla="*/ 568 w 570"/>
                  <a:gd name="T67" fmla="*/ 379 h 494"/>
                  <a:gd name="T68" fmla="*/ 553 w 570"/>
                  <a:gd name="T69" fmla="*/ 377 h 494"/>
                  <a:gd name="T70" fmla="*/ 532 w 570"/>
                  <a:gd name="T71" fmla="*/ 349 h 494"/>
                  <a:gd name="T72" fmla="*/ 540 w 570"/>
                  <a:gd name="T73" fmla="*/ 334 h 494"/>
                  <a:gd name="T74" fmla="*/ 530 w 570"/>
                  <a:gd name="T75" fmla="*/ 306 h 494"/>
                  <a:gd name="T76" fmla="*/ 515 w 570"/>
                  <a:gd name="T77" fmla="*/ 299 h 494"/>
                  <a:gd name="T78" fmla="*/ 500 w 570"/>
                  <a:gd name="T79" fmla="*/ 285 h 494"/>
                  <a:gd name="T80" fmla="*/ 491 w 570"/>
                  <a:gd name="T81" fmla="*/ 280 h 494"/>
                  <a:gd name="T82" fmla="*/ 466 w 570"/>
                  <a:gd name="T83" fmla="*/ 265 h 494"/>
                  <a:gd name="T84" fmla="*/ 453 w 570"/>
                  <a:gd name="T85" fmla="*/ 246 h 494"/>
                  <a:gd name="T86" fmla="*/ 457 w 570"/>
                  <a:gd name="T87" fmla="*/ 231 h 494"/>
                  <a:gd name="T88" fmla="*/ 466 w 570"/>
                  <a:gd name="T89" fmla="*/ 208 h 494"/>
                  <a:gd name="T90" fmla="*/ 470 w 570"/>
                  <a:gd name="T91" fmla="*/ 188 h 494"/>
                  <a:gd name="T92" fmla="*/ 457 w 570"/>
                  <a:gd name="T93" fmla="*/ 176 h 494"/>
                  <a:gd name="T94" fmla="*/ 442 w 570"/>
                  <a:gd name="T95" fmla="*/ 173 h 494"/>
                  <a:gd name="T96" fmla="*/ 436 w 570"/>
                  <a:gd name="T97" fmla="*/ 180 h 494"/>
                  <a:gd name="T98" fmla="*/ 423 w 570"/>
                  <a:gd name="T99" fmla="*/ 176 h 494"/>
                  <a:gd name="T100" fmla="*/ 412 w 570"/>
                  <a:gd name="T101" fmla="*/ 139 h 494"/>
                  <a:gd name="T102" fmla="*/ 387 w 570"/>
                  <a:gd name="T103" fmla="*/ 124 h 494"/>
                  <a:gd name="T104" fmla="*/ 378 w 570"/>
                  <a:gd name="T105" fmla="*/ 112 h 494"/>
                  <a:gd name="T106" fmla="*/ 361 w 570"/>
                  <a:gd name="T107" fmla="*/ 97 h 494"/>
                  <a:gd name="T108" fmla="*/ 355 w 570"/>
                  <a:gd name="T109" fmla="*/ 84 h 494"/>
                  <a:gd name="T110" fmla="*/ 350 w 570"/>
                  <a:gd name="T111" fmla="*/ 67 h 494"/>
                  <a:gd name="T112" fmla="*/ 346 w 570"/>
                  <a:gd name="T113" fmla="*/ 39 h 494"/>
                  <a:gd name="T114" fmla="*/ 352 w 570"/>
                  <a:gd name="T115" fmla="*/ 26 h 494"/>
                  <a:gd name="T116" fmla="*/ 342 w 570"/>
                  <a:gd name="T117" fmla="*/ 1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0" h="494">
                    <a:moveTo>
                      <a:pt x="342" y="17"/>
                    </a:moveTo>
                    <a:lnTo>
                      <a:pt x="329" y="7"/>
                    </a:lnTo>
                    <a:lnTo>
                      <a:pt x="325" y="0"/>
                    </a:lnTo>
                    <a:lnTo>
                      <a:pt x="273" y="5"/>
                    </a:lnTo>
                    <a:lnTo>
                      <a:pt x="147" y="13"/>
                    </a:lnTo>
                    <a:lnTo>
                      <a:pt x="90" y="1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6" y="28"/>
                    </a:lnTo>
                    <a:lnTo>
                      <a:pt x="11" y="41"/>
                    </a:lnTo>
                    <a:lnTo>
                      <a:pt x="17" y="49"/>
                    </a:lnTo>
                    <a:lnTo>
                      <a:pt x="23" y="52"/>
                    </a:lnTo>
                    <a:lnTo>
                      <a:pt x="25" y="60"/>
                    </a:lnTo>
                    <a:lnTo>
                      <a:pt x="30" y="65"/>
                    </a:lnTo>
                    <a:lnTo>
                      <a:pt x="30" y="73"/>
                    </a:lnTo>
                    <a:lnTo>
                      <a:pt x="38" y="79"/>
                    </a:lnTo>
                    <a:lnTo>
                      <a:pt x="56" y="94"/>
                    </a:lnTo>
                    <a:lnTo>
                      <a:pt x="64" y="88"/>
                    </a:lnTo>
                    <a:lnTo>
                      <a:pt x="68" y="90"/>
                    </a:lnTo>
                    <a:lnTo>
                      <a:pt x="73" y="97"/>
                    </a:lnTo>
                    <a:lnTo>
                      <a:pt x="75" y="105"/>
                    </a:lnTo>
                    <a:lnTo>
                      <a:pt x="73" y="107"/>
                    </a:lnTo>
                    <a:lnTo>
                      <a:pt x="66" y="107"/>
                    </a:lnTo>
                    <a:lnTo>
                      <a:pt x="64" y="112"/>
                    </a:lnTo>
                    <a:lnTo>
                      <a:pt x="56" y="124"/>
                    </a:lnTo>
                    <a:lnTo>
                      <a:pt x="58" y="131"/>
                    </a:lnTo>
                    <a:lnTo>
                      <a:pt x="66" y="141"/>
                    </a:lnTo>
                    <a:lnTo>
                      <a:pt x="73" y="144"/>
                    </a:lnTo>
                    <a:lnTo>
                      <a:pt x="73" y="152"/>
                    </a:lnTo>
                    <a:lnTo>
                      <a:pt x="83" y="165"/>
                    </a:lnTo>
                    <a:lnTo>
                      <a:pt x="90" y="167"/>
                    </a:lnTo>
                    <a:lnTo>
                      <a:pt x="98" y="173"/>
                    </a:lnTo>
                    <a:lnTo>
                      <a:pt x="102" y="402"/>
                    </a:lnTo>
                    <a:lnTo>
                      <a:pt x="103" y="456"/>
                    </a:lnTo>
                    <a:lnTo>
                      <a:pt x="188" y="455"/>
                    </a:lnTo>
                    <a:lnTo>
                      <a:pt x="325" y="449"/>
                    </a:lnTo>
                    <a:lnTo>
                      <a:pt x="479" y="438"/>
                    </a:lnTo>
                    <a:lnTo>
                      <a:pt x="487" y="443"/>
                    </a:lnTo>
                    <a:lnTo>
                      <a:pt x="493" y="449"/>
                    </a:lnTo>
                    <a:lnTo>
                      <a:pt x="494" y="456"/>
                    </a:lnTo>
                    <a:lnTo>
                      <a:pt x="494" y="462"/>
                    </a:lnTo>
                    <a:lnTo>
                      <a:pt x="489" y="470"/>
                    </a:lnTo>
                    <a:lnTo>
                      <a:pt x="481" y="473"/>
                    </a:lnTo>
                    <a:lnTo>
                      <a:pt x="476" y="481"/>
                    </a:lnTo>
                    <a:lnTo>
                      <a:pt x="472" y="488"/>
                    </a:lnTo>
                    <a:lnTo>
                      <a:pt x="476" y="494"/>
                    </a:lnTo>
                    <a:lnTo>
                      <a:pt x="526" y="490"/>
                    </a:lnTo>
                    <a:lnTo>
                      <a:pt x="530" y="479"/>
                    </a:lnTo>
                    <a:lnTo>
                      <a:pt x="534" y="471"/>
                    </a:lnTo>
                    <a:lnTo>
                      <a:pt x="528" y="466"/>
                    </a:lnTo>
                    <a:lnTo>
                      <a:pt x="536" y="458"/>
                    </a:lnTo>
                    <a:lnTo>
                      <a:pt x="532" y="451"/>
                    </a:lnTo>
                    <a:lnTo>
                      <a:pt x="540" y="449"/>
                    </a:lnTo>
                    <a:lnTo>
                      <a:pt x="538" y="441"/>
                    </a:lnTo>
                    <a:lnTo>
                      <a:pt x="536" y="434"/>
                    </a:lnTo>
                    <a:lnTo>
                      <a:pt x="540" y="426"/>
                    </a:lnTo>
                    <a:lnTo>
                      <a:pt x="541" y="434"/>
                    </a:lnTo>
                    <a:lnTo>
                      <a:pt x="541" y="440"/>
                    </a:lnTo>
                    <a:lnTo>
                      <a:pt x="547" y="434"/>
                    </a:lnTo>
                    <a:lnTo>
                      <a:pt x="549" y="424"/>
                    </a:lnTo>
                    <a:lnTo>
                      <a:pt x="557" y="423"/>
                    </a:lnTo>
                    <a:lnTo>
                      <a:pt x="564" y="424"/>
                    </a:lnTo>
                    <a:lnTo>
                      <a:pt x="568" y="415"/>
                    </a:lnTo>
                    <a:lnTo>
                      <a:pt x="564" y="408"/>
                    </a:lnTo>
                    <a:lnTo>
                      <a:pt x="570" y="402"/>
                    </a:lnTo>
                    <a:lnTo>
                      <a:pt x="568" y="393"/>
                    </a:lnTo>
                    <a:lnTo>
                      <a:pt x="570" y="385"/>
                    </a:lnTo>
                    <a:lnTo>
                      <a:pt x="568" y="379"/>
                    </a:lnTo>
                    <a:lnTo>
                      <a:pt x="558" y="374"/>
                    </a:lnTo>
                    <a:lnTo>
                      <a:pt x="553" y="377"/>
                    </a:lnTo>
                    <a:lnTo>
                      <a:pt x="541" y="364"/>
                    </a:lnTo>
                    <a:lnTo>
                      <a:pt x="532" y="349"/>
                    </a:lnTo>
                    <a:lnTo>
                      <a:pt x="538" y="342"/>
                    </a:lnTo>
                    <a:lnTo>
                      <a:pt x="540" y="334"/>
                    </a:lnTo>
                    <a:lnTo>
                      <a:pt x="530" y="321"/>
                    </a:lnTo>
                    <a:lnTo>
                      <a:pt x="530" y="306"/>
                    </a:lnTo>
                    <a:lnTo>
                      <a:pt x="523" y="304"/>
                    </a:lnTo>
                    <a:lnTo>
                      <a:pt x="515" y="299"/>
                    </a:lnTo>
                    <a:lnTo>
                      <a:pt x="511" y="293"/>
                    </a:lnTo>
                    <a:lnTo>
                      <a:pt x="500" y="285"/>
                    </a:lnTo>
                    <a:lnTo>
                      <a:pt x="493" y="287"/>
                    </a:lnTo>
                    <a:lnTo>
                      <a:pt x="491" y="280"/>
                    </a:lnTo>
                    <a:lnTo>
                      <a:pt x="487" y="280"/>
                    </a:lnTo>
                    <a:lnTo>
                      <a:pt x="466" y="265"/>
                    </a:lnTo>
                    <a:lnTo>
                      <a:pt x="453" y="252"/>
                    </a:lnTo>
                    <a:lnTo>
                      <a:pt x="453" y="246"/>
                    </a:lnTo>
                    <a:lnTo>
                      <a:pt x="453" y="238"/>
                    </a:lnTo>
                    <a:lnTo>
                      <a:pt x="457" y="231"/>
                    </a:lnTo>
                    <a:lnTo>
                      <a:pt x="461" y="220"/>
                    </a:lnTo>
                    <a:lnTo>
                      <a:pt x="466" y="208"/>
                    </a:lnTo>
                    <a:lnTo>
                      <a:pt x="464" y="197"/>
                    </a:lnTo>
                    <a:lnTo>
                      <a:pt x="470" y="188"/>
                    </a:lnTo>
                    <a:lnTo>
                      <a:pt x="470" y="186"/>
                    </a:lnTo>
                    <a:lnTo>
                      <a:pt x="457" y="176"/>
                    </a:lnTo>
                    <a:lnTo>
                      <a:pt x="449" y="176"/>
                    </a:lnTo>
                    <a:lnTo>
                      <a:pt x="442" y="173"/>
                    </a:lnTo>
                    <a:lnTo>
                      <a:pt x="440" y="174"/>
                    </a:lnTo>
                    <a:lnTo>
                      <a:pt x="436" y="180"/>
                    </a:lnTo>
                    <a:lnTo>
                      <a:pt x="429" y="182"/>
                    </a:lnTo>
                    <a:lnTo>
                      <a:pt x="423" y="176"/>
                    </a:lnTo>
                    <a:lnTo>
                      <a:pt x="416" y="146"/>
                    </a:lnTo>
                    <a:lnTo>
                      <a:pt x="412" y="139"/>
                    </a:lnTo>
                    <a:lnTo>
                      <a:pt x="404" y="133"/>
                    </a:lnTo>
                    <a:lnTo>
                      <a:pt x="387" y="124"/>
                    </a:lnTo>
                    <a:lnTo>
                      <a:pt x="385" y="116"/>
                    </a:lnTo>
                    <a:lnTo>
                      <a:pt x="378" y="112"/>
                    </a:lnTo>
                    <a:lnTo>
                      <a:pt x="370" y="105"/>
                    </a:lnTo>
                    <a:lnTo>
                      <a:pt x="361" y="97"/>
                    </a:lnTo>
                    <a:lnTo>
                      <a:pt x="359" y="92"/>
                    </a:lnTo>
                    <a:lnTo>
                      <a:pt x="355" y="84"/>
                    </a:lnTo>
                    <a:lnTo>
                      <a:pt x="352" y="69"/>
                    </a:lnTo>
                    <a:lnTo>
                      <a:pt x="350" y="67"/>
                    </a:lnTo>
                    <a:lnTo>
                      <a:pt x="346" y="52"/>
                    </a:lnTo>
                    <a:lnTo>
                      <a:pt x="346" y="39"/>
                    </a:lnTo>
                    <a:lnTo>
                      <a:pt x="348" y="32"/>
                    </a:lnTo>
                    <a:lnTo>
                      <a:pt x="352" y="26"/>
                    </a:lnTo>
                    <a:lnTo>
                      <a:pt x="348" y="24"/>
                    </a:lnTo>
                    <a:lnTo>
                      <a:pt x="342" y="17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2" name="Freeform 70"/>
              <p:cNvSpPr>
                <a:spLocks/>
              </p:cNvSpPr>
              <p:nvPr/>
            </p:nvSpPr>
            <p:spPr bwMode="auto">
              <a:xfrm>
                <a:off x="3330514" y="2747769"/>
                <a:ext cx="410215" cy="343584"/>
              </a:xfrm>
              <a:custGeom>
                <a:avLst/>
                <a:gdLst>
                  <a:gd name="T0" fmla="*/ 391 w 427"/>
                  <a:gd name="T1" fmla="*/ 150 h 394"/>
                  <a:gd name="T2" fmla="*/ 399 w 427"/>
                  <a:gd name="T3" fmla="*/ 146 h 394"/>
                  <a:gd name="T4" fmla="*/ 395 w 427"/>
                  <a:gd name="T5" fmla="*/ 120 h 394"/>
                  <a:gd name="T6" fmla="*/ 391 w 427"/>
                  <a:gd name="T7" fmla="*/ 114 h 394"/>
                  <a:gd name="T8" fmla="*/ 401 w 427"/>
                  <a:gd name="T9" fmla="*/ 116 h 394"/>
                  <a:gd name="T10" fmla="*/ 399 w 427"/>
                  <a:gd name="T11" fmla="*/ 103 h 394"/>
                  <a:gd name="T12" fmla="*/ 407 w 427"/>
                  <a:gd name="T13" fmla="*/ 97 h 394"/>
                  <a:gd name="T14" fmla="*/ 407 w 427"/>
                  <a:gd name="T15" fmla="*/ 86 h 394"/>
                  <a:gd name="T16" fmla="*/ 410 w 427"/>
                  <a:gd name="T17" fmla="*/ 80 h 394"/>
                  <a:gd name="T18" fmla="*/ 423 w 427"/>
                  <a:gd name="T19" fmla="*/ 71 h 394"/>
                  <a:gd name="T20" fmla="*/ 427 w 427"/>
                  <a:gd name="T21" fmla="*/ 62 h 394"/>
                  <a:gd name="T22" fmla="*/ 423 w 427"/>
                  <a:gd name="T23" fmla="*/ 52 h 394"/>
                  <a:gd name="T24" fmla="*/ 369 w 427"/>
                  <a:gd name="T25" fmla="*/ 50 h 394"/>
                  <a:gd name="T26" fmla="*/ 378 w 427"/>
                  <a:gd name="T27" fmla="*/ 35 h 394"/>
                  <a:gd name="T28" fmla="*/ 391 w 427"/>
                  <a:gd name="T29" fmla="*/ 24 h 394"/>
                  <a:gd name="T30" fmla="*/ 390 w 427"/>
                  <a:gd name="T31" fmla="*/ 11 h 394"/>
                  <a:gd name="T32" fmla="*/ 376 w 427"/>
                  <a:gd name="T33" fmla="*/ 0 h 394"/>
                  <a:gd name="T34" fmla="*/ 85 w 427"/>
                  <a:gd name="T35" fmla="*/ 17 h 394"/>
                  <a:gd name="T36" fmla="*/ 16 w 427"/>
                  <a:gd name="T37" fmla="*/ 109 h 394"/>
                  <a:gd name="T38" fmla="*/ 21 w 427"/>
                  <a:gd name="T39" fmla="*/ 327 h 394"/>
                  <a:gd name="T40" fmla="*/ 23 w 427"/>
                  <a:gd name="T41" fmla="*/ 332 h 394"/>
                  <a:gd name="T42" fmla="*/ 38 w 427"/>
                  <a:gd name="T43" fmla="*/ 332 h 394"/>
                  <a:gd name="T44" fmla="*/ 61 w 427"/>
                  <a:gd name="T45" fmla="*/ 394 h 394"/>
                  <a:gd name="T46" fmla="*/ 318 w 427"/>
                  <a:gd name="T47" fmla="*/ 383 h 394"/>
                  <a:gd name="T48" fmla="*/ 316 w 427"/>
                  <a:gd name="T49" fmla="*/ 368 h 394"/>
                  <a:gd name="T50" fmla="*/ 324 w 427"/>
                  <a:gd name="T51" fmla="*/ 366 h 394"/>
                  <a:gd name="T52" fmla="*/ 320 w 427"/>
                  <a:gd name="T53" fmla="*/ 353 h 394"/>
                  <a:gd name="T54" fmla="*/ 320 w 427"/>
                  <a:gd name="T55" fmla="*/ 340 h 394"/>
                  <a:gd name="T56" fmla="*/ 313 w 427"/>
                  <a:gd name="T57" fmla="*/ 338 h 394"/>
                  <a:gd name="T58" fmla="*/ 314 w 427"/>
                  <a:gd name="T59" fmla="*/ 329 h 394"/>
                  <a:gd name="T60" fmla="*/ 313 w 427"/>
                  <a:gd name="T61" fmla="*/ 329 h 394"/>
                  <a:gd name="T62" fmla="*/ 314 w 427"/>
                  <a:gd name="T63" fmla="*/ 317 h 394"/>
                  <a:gd name="T64" fmla="*/ 314 w 427"/>
                  <a:gd name="T65" fmla="*/ 306 h 394"/>
                  <a:gd name="T66" fmla="*/ 322 w 427"/>
                  <a:gd name="T67" fmla="*/ 306 h 394"/>
                  <a:gd name="T68" fmla="*/ 314 w 427"/>
                  <a:gd name="T69" fmla="*/ 299 h 394"/>
                  <a:gd name="T70" fmla="*/ 324 w 427"/>
                  <a:gd name="T71" fmla="*/ 295 h 394"/>
                  <a:gd name="T72" fmla="*/ 324 w 427"/>
                  <a:gd name="T73" fmla="*/ 280 h 394"/>
                  <a:gd name="T74" fmla="*/ 337 w 427"/>
                  <a:gd name="T75" fmla="*/ 270 h 394"/>
                  <a:gd name="T76" fmla="*/ 333 w 427"/>
                  <a:gd name="T77" fmla="*/ 255 h 394"/>
                  <a:gd name="T78" fmla="*/ 331 w 427"/>
                  <a:gd name="T79" fmla="*/ 250 h 394"/>
                  <a:gd name="T80" fmla="*/ 339 w 427"/>
                  <a:gd name="T81" fmla="*/ 248 h 394"/>
                  <a:gd name="T82" fmla="*/ 344 w 427"/>
                  <a:gd name="T83" fmla="*/ 233 h 394"/>
                  <a:gd name="T84" fmla="*/ 356 w 427"/>
                  <a:gd name="T85" fmla="*/ 231 h 394"/>
                  <a:gd name="T86" fmla="*/ 360 w 427"/>
                  <a:gd name="T87" fmla="*/ 220 h 394"/>
                  <a:gd name="T88" fmla="*/ 360 w 427"/>
                  <a:gd name="T89" fmla="*/ 206 h 394"/>
                  <a:gd name="T90" fmla="*/ 361 w 427"/>
                  <a:gd name="T91" fmla="*/ 203 h 394"/>
                  <a:gd name="T92" fmla="*/ 361 w 427"/>
                  <a:gd name="T93" fmla="*/ 195 h 394"/>
                  <a:gd name="T94" fmla="*/ 363 w 427"/>
                  <a:gd name="T95" fmla="*/ 193 h 394"/>
                  <a:gd name="T96" fmla="*/ 367 w 427"/>
                  <a:gd name="T97" fmla="*/ 178 h 394"/>
                  <a:gd name="T98" fmla="*/ 378 w 427"/>
                  <a:gd name="T99" fmla="*/ 178 h 394"/>
                  <a:gd name="T100" fmla="*/ 382 w 427"/>
                  <a:gd name="T101" fmla="*/ 165 h 394"/>
                  <a:gd name="T102" fmla="*/ 380 w 427"/>
                  <a:gd name="T103" fmla="*/ 1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27" h="394">
                    <a:moveTo>
                      <a:pt x="388" y="158"/>
                    </a:moveTo>
                    <a:lnTo>
                      <a:pt x="391" y="150"/>
                    </a:lnTo>
                    <a:lnTo>
                      <a:pt x="397" y="148"/>
                    </a:lnTo>
                    <a:lnTo>
                      <a:pt x="399" y="146"/>
                    </a:lnTo>
                    <a:lnTo>
                      <a:pt x="395" y="127"/>
                    </a:lnTo>
                    <a:lnTo>
                      <a:pt x="395" y="120"/>
                    </a:lnTo>
                    <a:lnTo>
                      <a:pt x="390" y="122"/>
                    </a:lnTo>
                    <a:lnTo>
                      <a:pt x="391" y="114"/>
                    </a:lnTo>
                    <a:lnTo>
                      <a:pt x="397" y="112"/>
                    </a:lnTo>
                    <a:lnTo>
                      <a:pt x="401" y="116"/>
                    </a:lnTo>
                    <a:lnTo>
                      <a:pt x="403" y="111"/>
                    </a:lnTo>
                    <a:lnTo>
                      <a:pt x="399" y="103"/>
                    </a:lnTo>
                    <a:lnTo>
                      <a:pt x="403" y="101"/>
                    </a:lnTo>
                    <a:lnTo>
                      <a:pt x="407" y="97"/>
                    </a:lnTo>
                    <a:lnTo>
                      <a:pt x="412" y="92"/>
                    </a:lnTo>
                    <a:lnTo>
                      <a:pt x="407" y="86"/>
                    </a:lnTo>
                    <a:lnTo>
                      <a:pt x="407" y="84"/>
                    </a:lnTo>
                    <a:lnTo>
                      <a:pt x="410" y="80"/>
                    </a:lnTo>
                    <a:lnTo>
                      <a:pt x="416" y="77"/>
                    </a:lnTo>
                    <a:lnTo>
                      <a:pt x="423" y="71"/>
                    </a:lnTo>
                    <a:lnTo>
                      <a:pt x="420" y="65"/>
                    </a:lnTo>
                    <a:lnTo>
                      <a:pt x="427" y="62"/>
                    </a:lnTo>
                    <a:lnTo>
                      <a:pt x="425" y="56"/>
                    </a:lnTo>
                    <a:lnTo>
                      <a:pt x="423" y="52"/>
                    </a:lnTo>
                    <a:lnTo>
                      <a:pt x="373" y="56"/>
                    </a:lnTo>
                    <a:lnTo>
                      <a:pt x="369" y="50"/>
                    </a:lnTo>
                    <a:lnTo>
                      <a:pt x="373" y="43"/>
                    </a:lnTo>
                    <a:lnTo>
                      <a:pt x="378" y="35"/>
                    </a:lnTo>
                    <a:lnTo>
                      <a:pt x="386" y="32"/>
                    </a:lnTo>
                    <a:lnTo>
                      <a:pt x="391" y="24"/>
                    </a:lnTo>
                    <a:lnTo>
                      <a:pt x="391" y="18"/>
                    </a:lnTo>
                    <a:lnTo>
                      <a:pt x="390" y="11"/>
                    </a:lnTo>
                    <a:lnTo>
                      <a:pt x="384" y="5"/>
                    </a:lnTo>
                    <a:lnTo>
                      <a:pt x="376" y="0"/>
                    </a:lnTo>
                    <a:lnTo>
                      <a:pt x="222" y="11"/>
                    </a:lnTo>
                    <a:lnTo>
                      <a:pt x="85" y="17"/>
                    </a:lnTo>
                    <a:lnTo>
                      <a:pt x="0" y="18"/>
                    </a:lnTo>
                    <a:lnTo>
                      <a:pt x="16" y="109"/>
                    </a:lnTo>
                    <a:lnTo>
                      <a:pt x="19" y="139"/>
                    </a:lnTo>
                    <a:lnTo>
                      <a:pt x="21" y="327"/>
                    </a:lnTo>
                    <a:lnTo>
                      <a:pt x="23" y="329"/>
                    </a:lnTo>
                    <a:lnTo>
                      <a:pt x="23" y="332"/>
                    </a:lnTo>
                    <a:lnTo>
                      <a:pt x="31" y="336"/>
                    </a:lnTo>
                    <a:lnTo>
                      <a:pt x="38" y="332"/>
                    </a:lnTo>
                    <a:lnTo>
                      <a:pt x="59" y="336"/>
                    </a:lnTo>
                    <a:lnTo>
                      <a:pt x="61" y="394"/>
                    </a:lnTo>
                    <a:lnTo>
                      <a:pt x="172" y="391"/>
                    </a:lnTo>
                    <a:lnTo>
                      <a:pt x="318" y="383"/>
                    </a:lnTo>
                    <a:lnTo>
                      <a:pt x="318" y="374"/>
                    </a:lnTo>
                    <a:lnTo>
                      <a:pt x="316" y="368"/>
                    </a:lnTo>
                    <a:lnTo>
                      <a:pt x="324" y="368"/>
                    </a:lnTo>
                    <a:lnTo>
                      <a:pt x="324" y="366"/>
                    </a:lnTo>
                    <a:lnTo>
                      <a:pt x="322" y="355"/>
                    </a:lnTo>
                    <a:lnTo>
                      <a:pt x="320" y="353"/>
                    </a:lnTo>
                    <a:lnTo>
                      <a:pt x="318" y="346"/>
                    </a:lnTo>
                    <a:lnTo>
                      <a:pt x="320" y="340"/>
                    </a:lnTo>
                    <a:lnTo>
                      <a:pt x="320" y="340"/>
                    </a:lnTo>
                    <a:lnTo>
                      <a:pt x="313" y="338"/>
                    </a:lnTo>
                    <a:lnTo>
                      <a:pt x="320" y="334"/>
                    </a:lnTo>
                    <a:lnTo>
                      <a:pt x="314" y="329"/>
                    </a:lnTo>
                    <a:lnTo>
                      <a:pt x="309" y="334"/>
                    </a:lnTo>
                    <a:lnTo>
                      <a:pt x="313" y="329"/>
                    </a:lnTo>
                    <a:lnTo>
                      <a:pt x="309" y="321"/>
                    </a:lnTo>
                    <a:lnTo>
                      <a:pt x="314" y="317"/>
                    </a:lnTo>
                    <a:lnTo>
                      <a:pt x="309" y="310"/>
                    </a:lnTo>
                    <a:lnTo>
                      <a:pt x="314" y="306"/>
                    </a:lnTo>
                    <a:lnTo>
                      <a:pt x="316" y="310"/>
                    </a:lnTo>
                    <a:lnTo>
                      <a:pt x="322" y="306"/>
                    </a:lnTo>
                    <a:lnTo>
                      <a:pt x="314" y="302"/>
                    </a:lnTo>
                    <a:lnTo>
                      <a:pt x="314" y="299"/>
                    </a:lnTo>
                    <a:lnTo>
                      <a:pt x="322" y="299"/>
                    </a:lnTo>
                    <a:lnTo>
                      <a:pt x="324" y="295"/>
                    </a:lnTo>
                    <a:lnTo>
                      <a:pt x="322" y="287"/>
                    </a:lnTo>
                    <a:lnTo>
                      <a:pt x="324" y="280"/>
                    </a:lnTo>
                    <a:lnTo>
                      <a:pt x="320" y="276"/>
                    </a:lnTo>
                    <a:lnTo>
                      <a:pt x="337" y="270"/>
                    </a:lnTo>
                    <a:lnTo>
                      <a:pt x="333" y="263"/>
                    </a:lnTo>
                    <a:lnTo>
                      <a:pt x="333" y="255"/>
                    </a:lnTo>
                    <a:lnTo>
                      <a:pt x="335" y="253"/>
                    </a:lnTo>
                    <a:lnTo>
                      <a:pt x="331" y="250"/>
                    </a:lnTo>
                    <a:lnTo>
                      <a:pt x="339" y="252"/>
                    </a:lnTo>
                    <a:lnTo>
                      <a:pt x="339" y="248"/>
                    </a:lnTo>
                    <a:lnTo>
                      <a:pt x="346" y="240"/>
                    </a:lnTo>
                    <a:lnTo>
                      <a:pt x="344" y="233"/>
                    </a:lnTo>
                    <a:lnTo>
                      <a:pt x="352" y="233"/>
                    </a:lnTo>
                    <a:lnTo>
                      <a:pt x="356" y="231"/>
                    </a:lnTo>
                    <a:lnTo>
                      <a:pt x="361" y="225"/>
                    </a:lnTo>
                    <a:lnTo>
                      <a:pt x="360" y="220"/>
                    </a:lnTo>
                    <a:lnTo>
                      <a:pt x="363" y="210"/>
                    </a:lnTo>
                    <a:lnTo>
                      <a:pt x="360" y="206"/>
                    </a:lnTo>
                    <a:lnTo>
                      <a:pt x="360" y="197"/>
                    </a:lnTo>
                    <a:lnTo>
                      <a:pt x="361" y="203"/>
                    </a:lnTo>
                    <a:lnTo>
                      <a:pt x="369" y="201"/>
                    </a:lnTo>
                    <a:lnTo>
                      <a:pt x="361" y="195"/>
                    </a:lnTo>
                    <a:lnTo>
                      <a:pt x="361" y="186"/>
                    </a:lnTo>
                    <a:lnTo>
                      <a:pt x="363" y="193"/>
                    </a:lnTo>
                    <a:lnTo>
                      <a:pt x="369" y="193"/>
                    </a:lnTo>
                    <a:lnTo>
                      <a:pt x="367" y="178"/>
                    </a:lnTo>
                    <a:lnTo>
                      <a:pt x="371" y="182"/>
                    </a:lnTo>
                    <a:lnTo>
                      <a:pt x="378" y="178"/>
                    </a:lnTo>
                    <a:lnTo>
                      <a:pt x="384" y="173"/>
                    </a:lnTo>
                    <a:lnTo>
                      <a:pt x="382" y="165"/>
                    </a:lnTo>
                    <a:lnTo>
                      <a:pt x="380" y="163"/>
                    </a:lnTo>
                    <a:lnTo>
                      <a:pt x="380" y="161"/>
                    </a:lnTo>
                    <a:lnTo>
                      <a:pt x="388" y="15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389116" y="3081761"/>
                <a:ext cx="464013" cy="372361"/>
                <a:chOff x="3389116" y="3081761"/>
                <a:chExt cx="464013" cy="372361"/>
              </a:xfrm>
              <a:grpFill/>
            </p:grpSpPr>
            <p:sp>
              <p:nvSpPr>
                <p:cNvPr id="222" name="Freeform 45"/>
                <p:cNvSpPr>
                  <a:spLocks/>
                </p:cNvSpPr>
                <p:nvPr/>
              </p:nvSpPr>
              <p:spPr bwMode="auto">
                <a:xfrm>
                  <a:off x="3580293" y="3401800"/>
                  <a:ext cx="28821" cy="13081"/>
                </a:xfrm>
                <a:custGeom>
                  <a:avLst/>
                  <a:gdLst>
                    <a:gd name="T0" fmla="*/ 19 w 30"/>
                    <a:gd name="T1" fmla="*/ 15 h 15"/>
                    <a:gd name="T2" fmla="*/ 26 w 30"/>
                    <a:gd name="T3" fmla="*/ 13 h 15"/>
                    <a:gd name="T4" fmla="*/ 30 w 30"/>
                    <a:gd name="T5" fmla="*/ 7 h 15"/>
                    <a:gd name="T6" fmla="*/ 30 w 30"/>
                    <a:gd name="T7" fmla="*/ 7 h 15"/>
                    <a:gd name="T8" fmla="*/ 28 w 30"/>
                    <a:gd name="T9" fmla="*/ 5 h 15"/>
                    <a:gd name="T10" fmla="*/ 15 w 30"/>
                    <a:gd name="T11" fmla="*/ 0 h 15"/>
                    <a:gd name="T12" fmla="*/ 0 w 30"/>
                    <a:gd name="T13" fmla="*/ 4 h 15"/>
                    <a:gd name="T14" fmla="*/ 4 w 30"/>
                    <a:gd name="T15" fmla="*/ 9 h 15"/>
                    <a:gd name="T16" fmla="*/ 11 w 30"/>
                    <a:gd name="T17" fmla="*/ 11 h 15"/>
                    <a:gd name="T18" fmla="*/ 19 w 30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15">
                      <a:moveTo>
                        <a:pt x="19" y="15"/>
                      </a:moveTo>
                      <a:lnTo>
                        <a:pt x="26" y="13"/>
                      </a:lnTo>
                      <a:lnTo>
                        <a:pt x="30" y="7"/>
                      </a:lnTo>
                      <a:lnTo>
                        <a:pt x="30" y="7"/>
                      </a:lnTo>
                      <a:lnTo>
                        <a:pt x="28" y="5"/>
                      </a:lnTo>
                      <a:lnTo>
                        <a:pt x="15" y="0"/>
                      </a:lnTo>
                      <a:lnTo>
                        <a:pt x="0" y="4"/>
                      </a:lnTo>
                      <a:lnTo>
                        <a:pt x="4" y="9"/>
                      </a:lnTo>
                      <a:lnTo>
                        <a:pt x="11" y="11"/>
                      </a:lnTo>
                      <a:lnTo>
                        <a:pt x="19" y="1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3" name="Freeform 46"/>
                <p:cNvSpPr>
                  <a:spLocks/>
                </p:cNvSpPr>
                <p:nvPr/>
              </p:nvSpPr>
              <p:spPr bwMode="auto">
                <a:xfrm>
                  <a:off x="3580293" y="3401800"/>
                  <a:ext cx="28821" cy="13081"/>
                </a:xfrm>
                <a:custGeom>
                  <a:avLst/>
                  <a:gdLst>
                    <a:gd name="T0" fmla="*/ 19 w 30"/>
                    <a:gd name="T1" fmla="*/ 15 h 15"/>
                    <a:gd name="T2" fmla="*/ 26 w 30"/>
                    <a:gd name="T3" fmla="*/ 13 h 15"/>
                    <a:gd name="T4" fmla="*/ 30 w 30"/>
                    <a:gd name="T5" fmla="*/ 7 h 15"/>
                    <a:gd name="T6" fmla="*/ 30 w 30"/>
                    <a:gd name="T7" fmla="*/ 7 h 15"/>
                    <a:gd name="T8" fmla="*/ 28 w 30"/>
                    <a:gd name="T9" fmla="*/ 5 h 15"/>
                    <a:gd name="T10" fmla="*/ 15 w 30"/>
                    <a:gd name="T11" fmla="*/ 0 h 15"/>
                    <a:gd name="T12" fmla="*/ 0 w 30"/>
                    <a:gd name="T13" fmla="*/ 4 h 15"/>
                    <a:gd name="T14" fmla="*/ 4 w 30"/>
                    <a:gd name="T15" fmla="*/ 9 h 15"/>
                    <a:gd name="T16" fmla="*/ 11 w 30"/>
                    <a:gd name="T17" fmla="*/ 11 h 15"/>
                    <a:gd name="T18" fmla="*/ 19 w 30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15">
                      <a:moveTo>
                        <a:pt x="19" y="15"/>
                      </a:moveTo>
                      <a:lnTo>
                        <a:pt x="26" y="13"/>
                      </a:lnTo>
                      <a:lnTo>
                        <a:pt x="30" y="7"/>
                      </a:lnTo>
                      <a:lnTo>
                        <a:pt x="30" y="7"/>
                      </a:lnTo>
                      <a:lnTo>
                        <a:pt x="28" y="5"/>
                      </a:lnTo>
                      <a:lnTo>
                        <a:pt x="15" y="0"/>
                      </a:lnTo>
                      <a:lnTo>
                        <a:pt x="0" y="4"/>
                      </a:lnTo>
                      <a:lnTo>
                        <a:pt x="4" y="9"/>
                      </a:lnTo>
                      <a:lnTo>
                        <a:pt x="11" y="11"/>
                      </a:lnTo>
                      <a:lnTo>
                        <a:pt x="19" y="1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4" name="Freeform 47"/>
                <p:cNvSpPr>
                  <a:spLocks/>
                </p:cNvSpPr>
                <p:nvPr/>
              </p:nvSpPr>
              <p:spPr bwMode="auto">
                <a:xfrm>
                  <a:off x="3646581" y="3422728"/>
                  <a:ext cx="14410" cy="13081"/>
                </a:xfrm>
                <a:custGeom>
                  <a:avLst/>
                  <a:gdLst>
                    <a:gd name="T0" fmla="*/ 14 w 15"/>
                    <a:gd name="T1" fmla="*/ 15 h 15"/>
                    <a:gd name="T2" fmla="*/ 15 w 15"/>
                    <a:gd name="T3" fmla="*/ 13 h 15"/>
                    <a:gd name="T4" fmla="*/ 14 w 15"/>
                    <a:gd name="T5" fmla="*/ 8 h 15"/>
                    <a:gd name="T6" fmla="*/ 8 w 15"/>
                    <a:gd name="T7" fmla="*/ 0 h 15"/>
                    <a:gd name="T8" fmla="*/ 2 w 15"/>
                    <a:gd name="T9" fmla="*/ 8 h 15"/>
                    <a:gd name="T10" fmla="*/ 0 w 15"/>
                    <a:gd name="T11" fmla="*/ 10 h 15"/>
                    <a:gd name="T12" fmla="*/ 8 w 15"/>
                    <a:gd name="T13" fmla="*/ 15 h 15"/>
                    <a:gd name="T14" fmla="*/ 14 w 15"/>
                    <a:gd name="T15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5">
                      <a:moveTo>
                        <a:pt x="14" y="15"/>
                      </a:moveTo>
                      <a:lnTo>
                        <a:pt x="15" y="13"/>
                      </a:lnTo>
                      <a:lnTo>
                        <a:pt x="14" y="8"/>
                      </a:lnTo>
                      <a:lnTo>
                        <a:pt x="8" y="0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8" y="15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5" name="Freeform 48"/>
                <p:cNvSpPr>
                  <a:spLocks/>
                </p:cNvSpPr>
                <p:nvPr/>
              </p:nvSpPr>
              <p:spPr bwMode="auto">
                <a:xfrm>
                  <a:off x="3646581" y="3422728"/>
                  <a:ext cx="14410" cy="13081"/>
                </a:xfrm>
                <a:custGeom>
                  <a:avLst/>
                  <a:gdLst>
                    <a:gd name="T0" fmla="*/ 14 w 15"/>
                    <a:gd name="T1" fmla="*/ 15 h 15"/>
                    <a:gd name="T2" fmla="*/ 15 w 15"/>
                    <a:gd name="T3" fmla="*/ 13 h 15"/>
                    <a:gd name="T4" fmla="*/ 14 w 15"/>
                    <a:gd name="T5" fmla="*/ 8 h 15"/>
                    <a:gd name="T6" fmla="*/ 8 w 15"/>
                    <a:gd name="T7" fmla="*/ 0 h 15"/>
                    <a:gd name="T8" fmla="*/ 2 w 15"/>
                    <a:gd name="T9" fmla="*/ 8 h 15"/>
                    <a:gd name="T10" fmla="*/ 0 w 15"/>
                    <a:gd name="T11" fmla="*/ 10 h 15"/>
                    <a:gd name="T12" fmla="*/ 8 w 15"/>
                    <a:gd name="T13" fmla="*/ 15 h 15"/>
                    <a:gd name="T14" fmla="*/ 14 w 15"/>
                    <a:gd name="T15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5">
                      <a:moveTo>
                        <a:pt x="14" y="15"/>
                      </a:moveTo>
                      <a:lnTo>
                        <a:pt x="15" y="13"/>
                      </a:lnTo>
                      <a:lnTo>
                        <a:pt x="14" y="8"/>
                      </a:lnTo>
                      <a:lnTo>
                        <a:pt x="8" y="0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8" y="15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6" name="Freeform 71"/>
                <p:cNvSpPr>
                  <a:spLocks/>
                </p:cNvSpPr>
                <p:nvPr/>
              </p:nvSpPr>
              <p:spPr bwMode="auto">
                <a:xfrm>
                  <a:off x="3389116" y="3081761"/>
                  <a:ext cx="464013" cy="372361"/>
                </a:xfrm>
                <a:custGeom>
                  <a:avLst/>
                  <a:gdLst>
                    <a:gd name="T0" fmla="*/ 411 w 483"/>
                    <a:gd name="T1" fmla="*/ 263 h 427"/>
                    <a:gd name="T2" fmla="*/ 402 w 483"/>
                    <a:gd name="T3" fmla="*/ 216 h 427"/>
                    <a:gd name="T4" fmla="*/ 233 w 483"/>
                    <a:gd name="T5" fmla="*/ 213 h 427"/>
                    <a:gd name="T6" fmla="*/ 236 w 483"/>
                    <a:gd name="T7" fmla="*/ 183 h 427"/>
                    <a:gd name="T8" fmla="*/ 244 w 483"/>
                    <a:gd name="T9" fmla="*/ 154 h 427"/>
                    <a:gd name="T10" fmla="*/ 248 w 483"/>
                    <a:gd name="T11" fmla="*/ 132 h 427"/>
                    <a:gd name="T12" fmla="*/ 265 w 483"/>
                    <a:gd name="T13" fmla="*/ 102 h 427"/>
                    <a:gd name="T14" fmla="*/ 263 w 483"/>
                    <a:gd name="T15" fmla="*/ 90 h 427"/>
                    <a:gd name="T16" fmla="*/ 285 w 483"/>
                    <a:gd name="T17" fmla="*/ 73 h 427"/>
                    <a:gd name="T18" fmla="*/ 267 w 483"/>
                    <a:gd name="T19" fmla="*/ 55 h 427"/>
                    <a:gd name="T20" fmla="*/ 263 w 483"/>
                    <a:gd name="T21" fmla="*/ 43 h 427"/>
                    <a:gd name="T22" fmla="*/ 265 w 483"/>
                    <a:gd name="T23" fmla="*/ 13 h 427"/>
                    <a:gd name="T24" fmla="*/ 257 w 483"/>
                    <a:gd name="T25" fmla="*/ 0 h 427"/>
                    <a:gd name="T26" fmla="*/ 20 w 483"/>
                    <a:gd name="T27" fmla="*/ 137 h 427"/>
                    <a:gd name="T28" fmla="*/ 35 w 483"/>
                    <a:gd name="T29" fmla="*/ 179 h 427"/>
                    <a:gd name="T30" fmla="*/ 52 w 483"/>
                    <a:gd name="T31" fmla="*/ 213 h 427"/>
                    <a:gd name="T32" fmla="*/ 52 w 483"/>
                    <a:gd name="T33" fmla="*/ 246 h 427"/>
                    <a:gd name="T34" fmla="*/ 41 w 483"/>
                    <a:gd name="T35" fmla="*/ 288 h 427"/>
                    <a:gd name="T36" fmla="*/ 33 w 483"/>
                    <a:gd name="T37" fmla="*/ 335 h 427"/>
                    <a:gd name="T38" fmla="*/ 28 w 483"/>
                    <a:gd name="T39" fmla="*/ 354 h 427"/>
                    <a:gd name="T40" fmla="*/ 75 w 483"/>
                    <a:gd name="T41" fmla="*/ 354 h 427"/>
                    <a:gd name="T42" fmla="*/ 84 w 483"/>
                    <a:gd name="T43" fmla="*/ 340 h 427"/>
                    <a:gd name="T44" fmla="*/ 90 w 483"/>
                    <a:gd name="T45" fmla="*/ 357 h 427"/>
                    <a:gd name="T46" fmla="*/ 171 w 483"/>
                    <a:gd name="T47" fmla="*/ 378 h 427"/>
                    <a:gd name="T48" fmla="*/ 184 w 483"/>
                    <a:gd name="T49" fmla="*/ 357 h 427"/>
                    <a:gd name="T50" fmla="*/ 214 w 483"/>
                    <a:gd name="T51" fmla="*/ 354 h 427"/>
                    <a:gd name="T52" fmla="*/ 242 w 483"/>
                    <a:gd name="T53" fmla="*/ 365 h 427"/>
                    <a:gd name="T54" fmla="*/ 272 w 483"/>
                    <a:gd name="T55" fmla="*/ 371 h 427"/>
                    <a:gd name="T56" fmla="*/ 276 w 483"/>
                    <a:gd name="T57" fmla="*/ 387 h 427"/>
                    <a:gd name="T58" fmla="*/ 297 w 483"/>
                    <a:gd name="T59" fmla="*/ 406 h 427"/>
                    <a:gd name="T60" fmla="*/ 332 w 483"/>
                    <a:gd name="T61" fmla="*/ 412 h 427"/>
                    <a:gd name="T62" fmla="*/ 351 w 483"/>
                    <a:gd name="T63" fmla="*/ 391 h 427"/>
                    <a:gd name="T64" fmla="*/ 370 w 483"/>
                    <a:gd name="T65" fmla="*/ 416 h 427"/>
                    <a:gd name="T66" fmla="*/ 389 w 483"/>
                    <a:gd name="T67" fmla="*/ 391 h 427"/>
                    <a:gd name="T68" fmla="*/ 396 w 483"/>
                    <a:gd name="T69" fmla="*/ 374 h 427"/>
                    <a:gd name="T70" fmla="*/ 415 w 483"/>
                    <a:gd name="T71" fmla="*/ 387 h 427"/>
                    <a:gd name="T72" fmla="*/ 443 w 483"/>
                    <a:gd name="T73" fmla="*/ 399 h 427"/>
                    <a:gd name="T74" fmla="*/ 455 w 483"/>
                    <a:gd name="T75" fmla="*/ 414 h 427"/>
                    <a:gd name="T76" fmla="*/ 473 w 483"/>
                    <a:gd name="T77" fmla="*/ 418 h 427"/>
                    <a:gd name="T78" fmla="*/ 483 w 483"/>
                    <a:gd name="T79" fmla="*/ 395 h 427"/>
                    <a:gd name="T80" fmla="*/ 447 w 483"/>
                    <a:gd name="T81" fmla="*/ 378 h 427"/>
                    <a:gd name="T82" fmla="*/ 417 w 483"/>
                    <a:gd name="T83" fmla="*/ 357 h 427"/>
                    <a:gd name="T84" fmla="*/ 430 w 483"/>
                    <a:gd name="T85" fmla="*/ 348 h 427"/>
                    <a:gd name="T86" fmla="*/ 445 w 483"/>
                    <a:gd name="T87" fmla="*/ 331 h 427"/>
                    <a:gd name="T88" fmla="*/ 426 w 483"/>
                    <a:gd name="T89" fmla="*/ 312 h 427"/>
                    <a:gd name="T90" fmla="*/ 406 w 483"/>
                    <a:gd name="T91" fmla="*/ 322 h 427"/>
                    <a:gd name="T92" fmla="*/ 417 w 483"/>
                    <a:gd name="T93" fmla="*/ 299 h 427"/>
                    <a:gd name="T94" fmla="*/ 391 w 483"/>
                    <a:gd name="T95" fmla="*/ 307 h 427"/>
                    <a:gd name="T96" fmla="*/ 346 w 483"/>
                    <a:gd name="T97" fmla="*/ 299 h 427"/>
                    <a:gd name="T98" fmla="*/ 383 w 483"/>
                    <a:gd name="T99" fmla="*/ 282 h 427"/>
                    <a:gd name="T100" fmla="*/ 411 w 483"/>
                    <a:gd name="T101" fmla="*/ 295 h 427"/>
                    <a:gd name="T102" fmla="*/ 424 w 483"/>
                    <a:gd name="T103" fmla="*/ 292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83" h="427">
                      <a:moveTo>
                        <a:pt x="421" y="288"/>
                      </a:moveTo>
                      <a:lnTo>
                        <a:pt x="417" y="282"/>
                      </a:lnTo>
                      <a:lnTo>
                        <a:pt x="417" y="278"/>
                      </a:lnTo>
                      <a:lnTo>
                        <a:pt x="413" y="271"/>
                      </a:lnTo>
                      <a:lnTo>
                        <a:pt x="411" y="263"/>
                      </a:lnTo>
                      <a:lnTo>
                        <a:pt x="402" y="256"/>
                      </a:lnTo>
                      <a:lnTo>
                        <a:pt x="398" y="248"/>
                      </a:lnTo>
                      <a:lnTo>
                        <a:pt x="394" y="241"/>
                      </a:lnTo>
                      <a:lnTo>
                        <a:pt x="398" y="230"/>
                      </a:lnTo>
                      <a:lnTo>
                        <a:pt x="402" y="216"/>
                      </a:lnTo>
                      <a:lnTo>
                        <a:pt x="404" y="209"/>
                      </a:lnTo>
                      <a:lnTo>
                        <a:pt x="402" y="207"/>
                      </a:lnTo>
                      <a:lnTo>
                        <a:pt x="317" y="214"/>
                      </a:lnTo>
                      <a:lnTo>
                        <a:pt x="227" y="218"/>
                      </a:lnTo>
                      <a:lnTo>
                        <a:pt x="233" y="213"/>
                      </a:lnTo>
                      <a:lnTo>
                        <a:pt x="229" y="205"/>
                      </a:lnTo>
                      <a:lnTo>
                        <a:pt x="229" y="198"/>
                      </a:lnTo>
                      <a:lnTo>
                        <a:pt x="225" y="190"/>
                      </a:lnTo>
                      <a:lnTo>
                        <a:pt x="235" y="188"/>
                      </a:lnTo>
                      <a:lnTo>
                        <a:pt x="236" y="183"/>
                      </a:lnTo>
                      <a:lnTo>
                        <a:pt x="231" y="177"/>
                      </a:lnTo>
                      <a:lnTo>
                        <a:pt x="238" y="177"/>
                      </a:lnTo>
                      <a:lnTo>
                        <a:pt x="236" y="162"/>
                      </a:lnTo>
                      <a:lnTo>
                        <a:pt x="242" y="156"/>
                      </a:lnTo>
                      <a:lnTo>
                        <a:pt x="244" y="154"/>
                      </a:lnTo>
                      <a:lnTo>
                        <a:pt x="236" y="154"/>
                      </a:lnTo>
                      <a:lnTo>
                        <a:pt x="244" y="149"/>
                      </a:lnTo>
                      <a:lnTo>
                        <a:pt x="246" y="143"/>
                      </a:lnTo>
                      <a:lnTo>
                        <a:pt x="252" y="136"/>
                      </a:lnTo>
                      <a:lnTo>
                        <a:pt x="248" y="132"/>
                      </a:lnTo>
                      <a:lnTo>
                        <a:pt x="250" y="126"/>
                      </a:lnTo>
                      <a:lnTo>
                        <a:pt x="255" y="122"/>
                      </a:lnTo>
                      <a:lnTo>
                        <a:pt x="272" y="105"/>
                      </a:lnTo>
                      <a:lnTo>
                        <a:pt x="272" y="104"/>
                      </a:lnTo>
                      <a:lnTo>
                        <a:pt x="265" y="102"/>
                      </a:lnTo>
                      <a:lnTo>
                        <a:pt x="272" y="102"/>
                      </a:lnTo>
                      <a:lnTo>
                        <a:pt x="272" y="98"/>
                      </a:lnTo>
                      <a:lnTo>
                        <a:pt x="278" y="90"/>
                      </a:lnTo>
                      <a:lnTo>
                        <a:pt x="270" y="92"/>
                      </a:lnTo>
                      <a:lnTo>
                        <a:pt x="263" y="90"/>
                      </a:lnTo>
                      <a:lnTo>
                        <a:pt x="267" y="85"/>
                      </a:lnTo>
                      <a:lnTo>
                        <a:pt x="274" y="81"/>
                      </a:lnTo>
                      <a:lnTo>
                        <a:pt x="280" y="75"/>
                      </a:lnTo>
                      <a:lnTo>
                        <a:pt x="285" y="75"/>
                      </a:lnTo>
                      <a:lnTo>
                        <a:pt x="285" y="73"/>
                      </a:lnTo>
                      <a:lnTo>
                        <a:pt x="285" y="72"/>
                      </a:lnTo>
                      <a:lnTo>
                        <a:pt x="278" y="70"/>
                      </a:lnTo>
                      <a:lnTo>
                        <a:pt x="276" y="64"/>
                      </a:lnTo>
                      <a:lnTo>
                        <a:pt x="270" y="60"/>
                      </a:lnTo>
                      <a:lnTo>
                        <a:pt x="267" y="55"/>
                      </a:lnTo>
                      <a:lnTo>
                        <a:pt x="267" y="53"/>
                      </a:lnTo>
                      <a:lnTo>
                        <a:pt x="274" y="55"/>
                      </a:lnTo>
                      <a:lnTo>
                        <a:pt x="268" y="47"/>
                      </a:lnTo>
                      <a:lnTo>
                        <a:pt x="274" y="42"/>
                      </a:lnTo>
                      <a:lnTo>
                        <a:pt x="263" y="43"/>
                      </a:lnTo>
                      <a:lnTo>
                        <a:pt x="261" y="40"/>
                      </a:lnTo>
                      <a:lnTo>
                        <a:pt x="268" y="30"/>
                      </a:lnTo>
                      <a:lnTo>
                        <a:pt x="261" y="26"/>
                      </a:lnTo>
                      <a:lnTo>
                        <a:pt x="259" y="19"/>
                      </a:lnTo>
                      <a:lnTo>
                        <a:pt x="265" y="13"/>
                      </a:lnTo>
                      <a:lnTo>
                        <a:pt x="265" y="6"/>
                      </a:lnTo>
                      <a:lnTo>
                        <a:pt x="259" y="6"/>
                      </a:lnTo>
                      <a:lnTo>
                        <a:pt x="253" y="10"/>
                      </a:lnTo>
                      <a:lnTo>
                        <a:pt x="253" y="4"/>
                      </a:lnTo>
                      <a:lnTo>
                        <a:pt x="257" y="0"/>
                      </a:lnTo>
                      <a:lnTo>
                        <a:pt x="111" y="8"/>
                      </a:lnTo>
                      <a:lnTo>
                        <a:pt x="0" y="11"/>
                      </a:lnTo>
                      <a:lnTo>
                        <a:pt x="3" y="120"/>
                      </a:lnTo>
                      <a:lnTo>
                        <a:pt x="17" y="132"/>
                      </a:lnTo>
                      <a:lnTo>
                        <a:pt x="20" y="137"/>
                      </a:lnTo>
                      <a:lnTo>
                        <a:pt x="26" y="152"/>
                      </a:lnTo>
                      <a:lnTo>
                        <a:pt x="24" y="162"/>
                      </a:lnTo>
                      <a:lnTo>
                        <a:pt x="30" y="169"/>
                      </a:lnTo>
                      <a:lnTo>
                        <a:pt x="33" y="177"/>
                      </a:lnTo>
                      <a:lnTo>
                        <a:pt x="35" y="179"/>
                      </a:lnTo>
                      <a:lnTo>
                        <a:pt x="39" y="184"/>
                      </a:lnTo>
                      <a:lnTo>
                        <a:pt x="39" y="192"/>
                      </a:lnTo>
                      <a:lnTo>
                        <a:pt x="50" y="205"/>
                      </a:lnTo>
                      <a:lnTo>
                        <a:pt x="52" y="207"/>
                      </a:lnTo>
                      <a:lnTo>
                        <a:pt x="52" y="213"/>
                      </a:lnTo>
                      <a:lnTo>
                        <a:pt x="54" y="220"/>
                      </a:lnTo>
                      <a:lnTo>
                        <a:pt x="50" y="226"/>
                      </a:lnTo>
                      <a:lnTo>
                        <a:pt x="54" y="231"/>
                      </a:lnTo>
                      <a:lnTo>
                        <a:pt x="50" y="239"/>
                      </a:lnTo>
                      <a:lnTo>
                        <a:pt x="52" y="246"/>
                      </a:lnTo>
                      <a:lnTo>
                        <a:pt x="49" y="252"/>
                      </a:lnTo>
                      <a:lnTo>
                        <a:pt x="47" y="260"/>
                      </a:lnTo>
                      <a:lnTo>
                        <a:pt x="41" y="267"/>
                      </a:lnTo>
                      <a:lnTo>
                        <a:pt x="39" y="275"/>
                      </a:lnTo>
                      <a:lnTo>
                        <a:pt x="41" y="288"/>
                      </a:lnTo>
                      <a:lnTo>
                        <a:pt x="35" y="295"/>
                      </a:lnTo>
                      <a:lnTo>
                        <a:pt x="39" y="303"/>
                      </a:lnTo>
                      <a:lnTo>
                        <a:pt x="43" y="320"/>
                      </a:lnTo>
                      <a:lnTo>
                        <a:pt x="41" y="327"/>
                      </a:lnTo>
                      <a:lnTo>
                        <a:pt x="33" y="335"/>
                      </a:lnTo>
                      <a:lnTo>
                        <a:pt x="33" y="335"/>
                      </a:lnTo>
                      <a:lnTo>
                        <a:pt x="33" y="335"/>
                      </a:lnTo>
                      <a:lnTo>
                        <a:pt x="35" y="342"/>
                      </a:lnTo>
                      <a:lnTo>
                        <a:pt x="33" y="350"/>
                      </a:lnTo>
                      <a:lnTo>
                        <a:pt x="28" y="354"/>
                      </a:lnTo>
                      <a:lnTo>
                        <a:pt x="26" y="361"/>
                      </a:lnTo>
                      <a:lnTo>
                        <a:pt x="33" y="367"/>
                      </a:lnTo>
                      <a:lnTo>
                        <a:pt x="39" y="361"/>
                      </a:lnTo>
                      <a:lnTo>
                        <a:pt x="73" y="357"/>
                      </a:lnTo>
                      <a:lnTo>
                        <a:pt x="75" y="354"/>
                      </a:lnTo>
                      <a:lnTo>
                        <a:pt x="67" y="350"/>
                      </a:lnTo>
                      <a:lnTo>
                        <a:pt x="75" y="344"/>
                      </a:lnTo>
                      <a:lnTo>
                        <a:pt x="77" y="327"/>
                      </a:lnTo>
                      <a:lnTo>
                        <a:pt x="82" y="333"/>
                      </a:lnTo>
                      <a:lnTo>
                        <a:pt x="84" y="340"/>
                      </a:lnTo>
                      <a:lnTo>
                        <a:pt x="84" y="346"/>
                      </a:lnTo>
                      <a:lnTo>
                        <a:pt x="79" y="350"/>
                      </a:lnTo>
                      <a:lnTo>
                        <a:pt x="77" y="354"/>
                      </a:lnTo>
                      <a:lnTo>
                        <a:pt x="82" y="355"/>
                      </a:lnTo>
                      <a:lnTo>
                        <a:pt x="90" y="357"/>
                      </a:lnTo>
                      <a:lnTo>
                        <a:pt x="103" y="359"/>
                      </a:lnTo>
                      <a:lnTo>
                        <a:pt x="118" y="365"/>
                      </a:lnTo>
                      <a:lnTo>
                        <a:pt x="126" y="369"/>
                      </a:lnTo>
                      <a:lnTo>
                        <a:pt x="137" y="374"/>
                      </a:lnTo>
                      <a:lnTo>
                        <a:pt x="171" y="378"/>
                      </a:lnTo>
                      <a:lnTo>
                        <a:pt x="178" y="378"/>
                      </a:lnTo>
                      <a:lnTo>
                        <a:pt x="188" y="372"/>
                      </a:lnTo>
                      <a:lnTo>
                        <a:pt x="195" y="372"/>
                      </a:lnTo>
                      <a:lnTo>
                        <a:pt x="189" y="363"/>
                      </a:lnTo>
                      <a:lnTo>
                        <a:pt x="184" y="357"/>
                      </a:lnTo>
                      <a:lnTo>
                        <a:pt x="191" y="355"/>
                      </a:lnTo>
                      <a:lnTo>
                        <a:pt x="193" y="354"/>
                      </a:lnTo>
                      <a:lnTo>
                        <a:pt x="201" y="350"/>
                      </a:lnTo>
                      <a:lnTo>
                        <a:pt x="214" y="346"/>
                      </a:lnTo>
                      <a:lnTo>
                        <a:pt x="214" y="354"/>
                      </a:lnTo>
                      <a:lnTo>
                        <a:pt x="214" y="357"/>
                      </a:lnTo>
                      <a:lnTo>
                        <a:pt x="220" y="355"/>
                      </a:lnTo>
                      <a:lnTo>
                        <a:pt x="235" y="354"/>
                      </a:lnTo>
                      <a:lnTo>
                        <a:pt x="236" y="361"/>
                      </a:lnTo>
                      <a:lnTo>
                        <a:pt x="242" y="365"/>
                      </a:lnTo>
                      <a:lnTo>
                        <a:pt x="246" y="374"/>
                      </a:lnTo>
                      <a:lnTo>
                        <a:pt x="253" y="374"/>
                      </a:lnTo>
                      <a:lnTo>
                        <a:pt x="267" y="378"/>
                      </a:lnTo>
                      <a:lnTo>
                        <a:pt x="270" y="372"/>
                      </a:lnTo>
                      <a:lnTo>
                        <a:pt x="272" y="371"/>
                      </a:lnTo>
                      <a:lnTo>
                        <a:pt x="272" y="367"/>
                      </a:lnTo>
                      <a:lnTo>
                        <a:pt x="274" y="372"/>
                      </a:lnTo>
                      <a:lnTo>
                        <a:pt x="272" y="374"/>
                      </a:lnTo>
                      <a:lnTo>
                        <a:pt x="272" y="380"/>
                      </a:lnTo>
                      <a:lnTo>
                        <a:pt x="276" y="387"/>
                      </a:lnTo>
                      <a:lnTo>
                        <a:pt x="283" y="391"/>
                      </a:lnTo>
                      <a:lnTo>
                        <a:pt x="287" y="399"/>
                      </a:lnTo>
                      <a:lnTo>
                        <a:pt x="285" y="406"/>
                      </a:lnTo>
                      <a:lnTo>
                        <a:pt x="289" y="410"/>
                      </a:lnTo>
                      <a:lnTo>
                        <a:pt x="297" y="406"/>
                      </a:lnTo>
                      <a:lnTo>
                        <a:pt x="310" y="416"/>
                      </a:lnTo>
                      <a:lnTo>
                        <a:pt x="317" y="412"/>
                      </a:lnTo>
                      <a:lnTo>
                        <a:pt x="319" y="412"/>
                      </a:lnTo>
                      <a:lnTo>
                        <a:pt x="327" y="416"/>
                      </a:lnTo>
                      <a:lnTo>
                        <a:pt x="332" y="412"/>
                      </a:lnTo>
                      <a:lnTo>
                        <a:pt x="332" y="402"/>
                      </a:lnTo>
                      <a:lnTo>
                        <a:pt x="334" y="395"/>
                      </a:lnTo>
                      <a:lnTo>
                        <a:pt x="342" y="395"/>
                      </a:lnTo>
                      <a:lnTo>
                        <a:pt x="347" y="393"/>
                      </a:lnTo>
                      <a:lnTo>
                        <a:pt x="351" y="391"/>
                      </a:lnTo>
                      <a:lnTo>
                        <a:pt x="355" y="399"/>
                      </a:lnTo>
                      <a:lnTo>
                        <a:pt x="361" y="395"/>
                      </a:lnTo>
                      <a:lnTo>
                        <a:pt x="368" y="399"/>
                      </a:lnTo>
                      <a:lnTo>
                        <a:pt x="368" y="408"/>
                      </a:lnTo>
                      <a:lnTo>
                        <a:pt x="370" y="416"/>
                      </a:lnTo>
                      <a:lnTo>
                        <a:pt x="377" y="412"/>
                      </a:lnTo>
                      <a:lnTo>
                        <a:pt x="383" y="406"/>
                      </a:lnTo>
                      <a:lnTo>
                        <a:pt x="387" y="401"/>
                      </a:lnTo>
                      <a:lnTo>
                        <a:pt x="381" y="393"/>
                      </a:lnTo>
                      <a:lnTo>
                        <a:pt x="389" y="391"/>
                      </a:lnTo>
                      <a:lnTo>
                        <a:pt x="387" y="378"/>
                      </a:lnTo>
                      <a:lnTo>
                        <a:pt x="372" y="371"/>
                      </a:lnTo>
                      <a:lnTo>
                        <a:pt x="372" y="365"/>
                      </a:lnTo>
                      <a:lnTo>
                        <a:pt x="372" y="363"/>
                      </a:lnTo>
                      <a:lnTo>
                        <a:pt x="396" y="374"/>
                      </a:lnTo>
                      <a:lnTo>
                        <a:pt x="404" y="374"/>
                      </a:lnTo>
                      <a:lnTo>
                        <a:pt x="409" y="378"/>
                      </a:lnTo>
                      <a:lnTo>
                        <a:pt x="413" y="380"/>
                      </a:lnTo>
                      <a:lnTo>
                        <a:pt x="409" y="387"/>
                      </a:lnTo>
                      <a:lnTo>
                        <a:pt x="415" y="387"/>
                      </a:lnTo>
                      <a:lnTo>
                        <a:pt x="423" y="386"/>
                      </a:lnTo>
                      <a:lnTo>
                        <a:pt x="426" y="393"/>
                      </a:lnTo>
                      <a:lnTo>
                        <a:pt x="436" y="395"/>
                      </a:lnTo>
                      <a:lnTo>
                        <a:pt x="441" y="393"/>
                      </a:lnTo>
                      <a:lnTo>
                        <a:pt x="443" y="399"/>
                      </a:lnTo>
                      <a:lnTo>
                        <a:pt x="449" y="406"/>
                      </a:lnTo>
                      <a:lnTo>
                        <a:pt x="455" y="408"/>
                      </a:lnTo>
                      <a:lnTo>
                        <a:pt x="456" y="399"/>
                      </a:lnTo>
                      <a:lnTo>
                        <a:pt x="458" y="406"/>
                      </a:lnTo>
                      <a:lnTo>
                        <a:pt x="455" y="414"/>
                      </a:lnTo>
                      <a:lnTo>
                        <a:pt x="449" y="427"/>
                      </a:lnTo>
                      <a:lnTo>
                        <a:pt x="456" y="421"/>
                      </a:lnTo>
                      <a:lnTo>
                        <a:pt x="458" y="414"/>
                      </a:lnTo>
                      <a:lnTo>
                        <a:pt x="464" y="406"/>
                      </a:lnTo>
                      <a:lnTo>
                        <a:pt x="473" y="418"/>
                      </a:lnTo>
                      <a:lnTo>
                        <a:pt x="473" y="412"/>
                      </a:lnTo>
                      <a:lnTo>
                        <a:pt x="477" y="404"/>
                      </a:lnTo>
                      <a:lnTo>
                        <a:pt x="477" y="401"/>
                      </a:lnTo>
                      <a:lnTo>
                        <a:pt x="483" y="399"/>
                      </a:lnTo>
                      <a:lnTo>
                        <a:pt x="483" y="395"/>
                      </a:lnTo>
                      <a:lnTo>
                        <a:pt x="475" y="393"/>
                      </a:lnTo>
                      <a:lnTo>
                        <a:pt x="473" y="387"/>
                      </a:lnTo>
                      <a:lnTo>
                        <a:pt x="468" y="384"/>
                      </a:lnTo>
                      <a:lnTo>
                        <a:pt x="453" y="382"/>
                      </a:lnTo>
                      <a:lnTo>
                        <a:pt x="447" y="378"/>
                      </a:lnTo>
                      <a:lnTo>
                        <a:pt x="438" y="378"/>
                      </a:lnTo>
                      <a:lnTo>
                        <a:pt x="434" y="371"/>
                      </a:lnTo>
                      <a:lnTo>
                        <a:pt x="426" y="367"/>
                      </a:lnTo>
                      <a:lnTo>
                        <a:pt x="419" y="365"/>
                      </a:lnTo>
                      <a:lnTo>
                        <a:pt x="417" y="357"/>
                      </a:lnTo>
                      <a:lnTo>
                        <a:pt x="423" y="355"/>
                      </a:lnTo>
                      <a:lnTo>
                        <a:pt x="421" y="352"/>
                      </a:lnTo>
                      <a:lnTo>
                        <a:pt x="428" y="350"/>
                      </a:lnTo>
                      <a:lnTo>
                        <a:pt x="436" y="354"/>
                      </a:lnTo>
                      <a:lnTo>
                        <a:pt x="430" y="348"/>
                      </a:lnTo>
                      <a:lnTo>
                        <a:pt x="426" y="340"/>
                      </a:lnTo>
                      <a:lnTo>
                        <a:pt x="434" y="335"/>
                      </a:lnTo>
                      <a:lnTo>
                        <a:pt x="441" y="335"/>
                      </a:lnTo>
                      <a:lnTo>
                        <a:pt x="443" y="337"/>
                      </a:lnTo>
                      <a:lnTo>
                        <a:pt x="445" y="331"/>
                      </a:lnTo>
                      <a:lnTo>
                        <a:pt x="445" y="324"/>
                      </a:lnTo>
                      <a:lnTo>
                        <a:pt x="440" y="320"/>
                      </a:lnTo>
                      <a:lnTo>
                        <a:pt x="438" y="312"/>
                      </a:lnTo>
                      <a:lnTo>
                        <a:pt x="436" y="307"/>
                      </a:lnTo>
                      <a:lnTo>
                        <a:pt x="426" y="312"/>
                      </a:lnTo>
                      <a:lnTo>
                        <a:pt x="424" y="320"/>
                      </a:lnTo>
                      <a:lnTo>
                        <a:pt x="423" y="327"/>
                      </a:lnTo>
                      <a:lnTo>
                        <a:pt x="415" y="327"/>
                      </a:lnTo>
                      <a:lnTo>
                        <a:pt x="413" y="320"/>
                      </a:lnTo>
                      <a:lnTo>
                        <a:pt x="406" y="322"/>
                      </a:lnTo>
                      <a:lnTo>
                        <a:pt x="400" y="318"/>
                      </a:lnTo>
                      <a:lnTo>
                        <a:pt x="400" y="316"/>
                      </a:lnTo>
                      <a:lnTo>
                        <a:pt x="415" y="307"/>
                      </a:lnTo>
                      <a:lnTo>
                        <a:pt x="417" y="299"/>
                      </a:lnTo>
                      <a:lnTo>
                        <a:pt x="417" y="299"/>
                      </a:lnTo>
                      <a:lnTo>
                        <a:pt x="409" y="303"/>
                      </a:lnTo>
                      <a:lnTo>
                        <a:pt x="409" y="297"/>
                      </a:lnTo>
                      <a:lnTo>
                        <a:pt x="404" y="303"/>
                      </a:lnTo>
                      <a:lnTo>
                        <a:pt x="398" y="299"/>
                      </a:lnTo>
                      <a:lnTo>
                        <a:pt x="391" y="307"/>
                      </a:lnTo>
                      <a:lnTo>
                        <a:pt x="385" y="308"/>
                      </a:lnTo>
                      <a:lnTo>
                        <a:pt x="364" y="310"/>
                      </a:lnTo>
                      <a:lnTo>
                        <a:pt x="355" y="310"/>
                      </a:lnTo>
                      <a:lnTo>
                        <a:pt x="346" y="307"/>
                      </a:lnTo>
                      <a:lnTo>
                        <a:pt x="346" y="299"/>
                      </a:lnTo>
                      <a:lnTo>
                        <a:pt x="351" y="293"/>
                      </a:lnTo>
                      <a:lnTo>
                        <a:pt x="361" y="278"/>
                      </a:lnTo>
                      <a:lnTo>
                        <a:pt x="366" y="277"/>
                      </a:lnTo>
                      <a:lnTo>
                        <a:pt x="376" y="278"/>
                      </a:lnTo>
                      <a:lnTo>
                        <a:pt x="383" y="282"/>
                      </a:lnTo>
                      <a:lnTo>
                        <a:pt x="391" y="288"/>
                      </a:lnTo>
                      <a:lnTo>
                        <a:pt x="396" y="288"/>
                      </a:lnTo>
                      <a:lnTo>
                        <a:pt x="402" y="292"/>
                      </a:lnTo>
                      <a:lnTo>
                        <a:pt x="404" y="290"/>
                      </a:lnTo>
                      <a:lnTo>
                        <a:pt x="411" y="295"/>
                      </a:lnTo>
                      <a:lnTo>
                        <a:pt x="417" y="295"/>
                      </a:lnTo>
                      <a:lnTo>
                        <a:pt x="421" y="295"/>
                      </a:lnTo>
                      <a:lnTo>
                        <a:pt x="421" y="297"/>
                      </a:lnTo>
                      <a:lnTo>
                        <a:pt x="428" y="293"/>
                      </a:lnTo>
                      <a:lnTo>
                        <a:pt x="424" y="292"/>
                      </a:lnTo>
                      <a:lnTo>
                        <a:pt x="421" y="28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84" name="Freeform 72"/>
              <p:cNvSpPr>
                <a:spLocks/>
              </p:cNvSpPr>
              <p:nvPr/>
            </p:nvSpPr>
            <p:spPr bwMode="auto">
              <a:xfrm>
                <a:off x="3587018" y="1766723"/>
                <a:ext cx="7686" cy="5232"/>
              </a:xfrm>
              <a:custGeom>
                <a:avLst/>
                <a:gdLst>
                  <a:gd name="T0" fmla="*/ 8 w 8"/>
                  <a:gd name="T1" fmla="*/ 2 h 6"/>
                  <a:gd name="T2" fmla="*/ 8 w 8"/>
                  <a:gd name="T3" fmla="*/ 0 h 6"/>
                  <a:gd name="T4" fmla="*/ 0 w 8"/>
                  <a:gd name="T5" fmla="*/ 6 h 6"/>
                  <a:gd name="T6" fmla="*/ 8 w 8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lnTo>
                      <a:pt x="8" y="0"/>
                    </a:lnTo>
                    <a:lnTo>
                      <a:pt x="0" y="6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5" name="Freeform 73"/>
              <p:cNvSpPr>
                <a:spLocks/>
              </p:cNvSpPr>
              <p:nvPr/>
            </p:nvSpPr>
            <p:spPr bwMode="auto">
              <a:xfrm>
                <a:off x="3587018" y="1766723"/>
                <a:ext cx="7686" cy="5232"/>
              </a:xfrm>
              <a:custGeom>
                <a:avLst/>
                <a:gdLst>
                  <a:gd name="T0" fmla="*/ 8 w 8"/>
                  <a:gd name="T1" fmla="*/ 2 h 6"/>
                  <a:gd name="T2" fmla="*/ 8 w 8"/>
                  <a:gd name="T3" fmla="*/ 0 h 6"/>
                  <a:gd name="T4" fmla="*/ 0 w 8"/>
                  <a:gd name="T5" fmla="*/ 6 h 6"/>
                  <a:gd name="T6" fmla="*/ 8 w 8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lnTo>
                      <a:pt x="8" y="0"/>
                    </a:lnTo>
                    <a:lnTo>
                      <a:pt x="0" y="6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6" name="Freeform 74"/>
              <p:cNvSpPr>
                <a:spLocks/>
              </p:cNvSpPr>
              <p:nvPr/>
            </p:nvSpPr>
            <p:spPr bwMode="auto">
              <a:xfrm>
                <a:off x="3598547" y="1757131"/>
                <a:ext cx="2882" cy="6976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0 h 8"/>
                  <a:gd name="T4" fmla="*/ 2 w 3"/>
                  <a:gd name="T5" fmla="*/ 8 h 8"/>
                  <a:gd name="T6" fmla="*/ 3 w 3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7" name="Freeform 75"/>
              <p:cNvSpPr>
                <a:spLocks/>
              </p:cNvSpPr>
              <p:nvPr/>
            </p:nvSpPr>
            <p:spPr bwMode="auto">
              <a:xfrm>
                <a:off x="3598547" y="1757131"/>
                <a:ext cx="2882" cy="6976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0 h 8"/>
                  <a:gd name="T4" fmla="*/ 2 w 3"/>
                  <a:gd name="T5" fmla="*/ 8 h 8"/>
                  <a:gd name="T6" fmla="*/ 3 w 3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8" name="Freeform 76"/>
              <p:cNvSpPr>
                <a:spLocks/>
              </p:cNvSpPr>
              <p:nvPr/>
            </p:nvSpPr>
            <p:spPr bwMode="auto">
              <a:xfrm>
                <a:off x="3681166" y="1643765"/>
                <a:ext cx="47074" cy="36626"/>
              </a:xfrm>
              <a:custGeom>
                <a:avLst/>
                <a:gdLst>
                  <a:gd name="T0" fmla="*/ 10 w 49"/>
                  <a:gd name="T1" fmla="*/ 38 h 42"/>
                  <a:gd name="T2" fmla="*/ 15 w 49"/>
                  <a:gd name="T3" fmla="*/ 32 h 42"/>
                  <a:gd name="T4" fmla="*/ 19 w 49"/>
                  <a:gd name="T5" fmla="*/ 27 h 42"/>
                  <a:gd name="T6" fmla="*/ 34 w 49"/>
                  <a:gd name="T7" fmla="*/ 21 h 42"/>
                  <a:gd name="T8" fmla="*/ 40 w 49"/>
                  <a:gd name="T9" fmla="*/ 15 h 42"/>
                  <a:gd name="T10" fmla="*/ 43 w 49"/>
                  <a:gd name="T11" fmla="*/ 8 h 42"/>
                  <a:gd name="T12" fmla="*/ 49 w 49"/>
                  <a:gd name="T13" fmla="*/ 2 h 42"/>
                  <a:gd name="T14" fmla="*/ 47 w 49"/>
                  <a:gd name="T15" fmla="*/ 0 h 42"/>
                  <a:gd name="T16" fmla="*/ 40 w 49"/>
                  <a:gd name="T17" fmla="*/ 4 h 42"/>
                  <a:gd name="T18" fmla="*/ 28 w 49"/>
                  <a:gd name="T19" fmla="*/ 14 h 42"/>
                  <a:gd name="T20" fmla="*/ 13 w 49"/>
                  <a:gd name="T21" fmla="*/ 21 h 42"/>
                  <a:gd name="T22" fmla="*/ 0 w 49"/>
                  <a:gd name="T23" fmla="*/ 31 h 42"/>
                  <a:gd name="T24" fmla="*/ 0 w 49"/>
                  <a:gd name="T25" fmla="*/ 34 h 42"/>
                  <a:gd name="T26" fmla="*/ 2 w 49"/>
                  <a:gd name="T27" fmla="*/ 42 h 42"/>
                  <a:gd name="T28" fmla="*/ 10 w 49"/>
                  <a:gd name="T2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2">
                    <a:moveTo>
                      <a:pt x="10" y="38"/>
                    </a:moveTo>
                    <a:lnTo>
                      <a:pt x="15" y="32"/>
                    </a:lnTo>
                    <a:lnTo>
                      <a:pt x="19" y="27"/>
                    </a:lnTo>
                    <a:lnTo>
                      <a:pt x="34" y="21"/>
                    </a:lnTo>
                    <a:lnTo>
                      <a:pt x="40" y="15"/>
                    </a:lnTo>
                    <a:lnTo>
                      <a:pt x="43" y="8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0" y="4"/>
                    </a:lnTo>
                    <a:lnTo>
                      <a:pt x="28" y="14"/>
                    </a:lnTo>
                    <a:lnTo>
                      <a:pt x="13" y="21"/>
                    </a:lnTo>
                    <a:lnTo>
                      <a:pt x="0" y="31"/>
                    </a:lnTo>
                    <a:lnTo>
                      <a:pt x="0" y="34"/>
                    </a:lnTo>
                    <a:lnTo>
                      <a:pt x="2" y="42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9" name="Freeform 80"/>
              <p:cNvSpPr>
                <a:spLocks/>
              </p:cNvSpPr>
              <p:nvPr/>
            </p:nvSpPr>
            <p:spPr bwMode="auto">
              <a:xfrm>
                <a:off x="3432347" y="1766723"/>
                <a:ext cx="409254" cy="416835"/>
              </a:xfrm>
              <a:custGeom>
                <a:avLst/>
                <a:gdLst>
                  <a:gd name="T0" fmla="*/ 41 w 426"/>
                  <a:gd name="T1" fmla="*/ 40 h 478"/>
                  <a:gd name="T2" fmla="*/ 37 w 426"/>
                  <a:gd name="T3" fmla="*/ 109 h 478"/>
                  <a:gd name="T4" fmla="*/ 9 w 426"/>
                  <a:gd name="T5" fmla="*/ 132 h 478"/>
                  <a:gd name="T6" fmla="*/ 0 w 426"/>
                  <a:gd name="T7" fmla="*/ 153 h 478"/>
                  <a:gd name="T8" fmla="*/ 19 w 426"/>
                  <a:gd name="T9" fmla="*/ 173 h 478"/>
                  <a:gd name="T10" fmla="*/ 9 w 426"/>
                  <a:gd name="T11" fmla="*/ 213 h 478"/>
                  <a:gd name="T12" fmla="*/ 9 w 426"/>
                  <a:gd name="T13" fmla="*/ 247 h 478"/>
                  <a:gd name="T14" fmla="*/ 35 w 426"/>
                  <a:gd name="T15" fmla="*/ 264 h 478"/>
                  <a:gd name="T16" fmla="*/ 58 w 426"/>
                  <a:gd name="T17" fmla="*/ 277 h 478"/>
                  <a:gd name="T18" fmla="*/ 86 w 426"/>
                  <a:gd name="T19" fmla="*/ 301 h 478"/>
                  <a:gd name="T20" fmla="*/ 114 w 426"/>
                  <a:gd name="T21" fmla="*/ 320 h 478"/>
                  <a:gd name="T22" fmla="*/ 133 w 426"/>
                  <a:gd name="T23" fmla="*/ 339 h 478"/>
                  <a:gd name="T24" fmla="*/ 137 w 426"/>
                  <a:gd name="T25" fmla="*/ 367 h 478"/>
                  <a:gd name="T26" fmla="*/ 141 w 426"/>
                  <a:gd name="T27" fmla="*/ 382 h 478"/>
                  <a:gd name="T28" fmla="*/ 152 w 426"/>
                  <a:gd name="T29" fmla="*/ 399 h 478"/>
                  <a:gd name="T30" fmla="*/ 150 w 426"/>
                  <a:gd name="T31" fmla="*/ 435 h 478"/>
                  <a:gd name="T32" fmla="*/ 160 w 426"/>
                  <a:gd name="T33" fmla="*/ 457 h 478"/>
                  <a:gd name="T34" fmla="*/ 191 w 426"/>
                  <a:gd name="T35" fmla="*/ 478 h 478"/>
                  <a:gd name="T36" fmla="*/ 415 w 426"/>
                  <a:gd name="T37" fmla="*/ 463 h 478"/>
                  <a:gd name="T38" fmla="*/ 415 w 426"/>
                  <a:gd name="T39" fmla="*/ 435 h 478"/>
                  <a:gd name="T40" fmla="*/ 408 w 426"/>
                  <a:gd name="T41" fmla="*/ 414 h 478"/>
                  <a:gd name="T42" fmla="*/ 400 w 426"/>
                  <a:gd name="T43" fmla="*/ 384 h 478"/>
                  <a:gd name="T44" fmla="*/ 404 w 426"/>
                  <a:gd name="T45" fmla="*/ 350 h 478"/>
                  <a:gd name="T46" fmla="*/ 410 w 426"/>
                  <a:gd name="T47" fmla="*/ 329 h 478"/>
                  <a:gd name="T48" fmla="*/ 410 w 426"/>
                  <a:gd name="T49" fmla="*/ 294 h 478"/>
                  <a:gd name="T50" fmla="*/ 421 w 426"/>
                  <a:gd name="T51" fmla="*/ 277 h 478"/>
                  <a:gd name="T52" fmla="*/ 419 w 426"/>
                  <a:gd name="T53" fmla="*/ 243 h 478"/>
                  <a:gd name="T54" fmla="*/ 425 w 426"/>
                  <a:gd name="T55" fmla="*/ 209 h 478"/>
                  <a:gd name="T56" fmla="*/ 404 w 426"/>
                  <a:gd name="T57" fmla="*/ 211 h 478"/>
                  <a:gd name="T58" fmla="*/ 395 w 426"/>
                  <a:gd name="T59" fmla="*/ 232 h 478"/>
                  <a:gd name="T60" fmla="*/ 378 w 426"/>
                  <a:gd name="T61" fmla="*/ 243 h 478"/>
                  <a:gd name="T62" fmla="*/ 383 w 426"/>
                  <a:gd name="T63" fmla="*/ 213 h 478"/>
                  <a:gd name="T64" fmla="*/ 395 w 426"/>
                  <a:gd name="T65" fmla="*/ 196 h 478"/>
                  <a:gd name="T66" fmla="*/ 404 w 426"/>
                  <a:gd name="T67" fmla="*/ 181 h 478"/>
                  <a:gd name="T68" fmla="*/ 393 w 426"/>
                  <a:gd name="T69" fmla="*/ 173 h 478"/>
                  <a:gd name="T70" fmla="*/ 389 w 426"/>
                  <a:gd name="T71" fmla="*/ 153 h 478"/>
                  <a:gd name="T72" fmla="*/ 383 w 426"/>
                  <a:gd name="T73" fmla="*/ 143 h 478"/>
                  <a:gd name="T74" fmla="*/ 383 w 426"/>
                  <a:gd name="T75" fmla="*/ 121 h 478"/>
                  <a:gd name="T76" fmla="*/ 359 w 426"/>
                  <a:gd name="T77" fmla="*/ 109 h 478"/>
                  <a:gd name="T78" fmla="*/ 332 w 426"/>
                  <a:gd name="T79" fmla="*/ 91 h 478"/>
                  <a:gd name="T80" fmla="*/ 304 w 426"/>
                  <a:gd name="T81" fmla="*/ 89 h 478"/>
                  <a:gd name="T82" fmla="*/ 205 w 426"/>
                  <a:gd name="T83" fmla="*/ 64 h 478"/>
                  <a:gd name="T84" fmla="*/ 184 w 426"/>
                  <a:gd name="T85" fmla="*/ 44 h 478"/>
                  <a:gd name="T86" fmla="*/ 161 w 426"/>
                  <a:gd name="T87" fmla="*/ 36 h 478"/>
                  <a:gd name="T88" fmla="*/ 141 w 426"/>
                  <a:gd name="T89" fmla="*/ 38 h 478"/>
                  <a:gd name="T90" fmla="*/ 144 w 426"/>
                  <a:gd name="T91" fmla="*/ 21 h 478"/>
                  <a:gd name="T92" fmla="*/ 144 w 426"/>
                  <a:gd name="T93" fmla="*/ 0 h 478"/>
                  <a:gd name="T94" fmla="*/ 122 w 426"/>
                  <a:gd name="T95" fmla="*/ 14 h 478"/>
                  <a:gd name="T96" fmla="*/ 73 w 426"/>
                  <a:gd name="T97" fmla="*/ 34 h 478"/>
                  <a:gd name="T98" fmla="*/ 52 w 426"/>
                  <a:gd name="T99" fmla="*/ 29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26" h="478">
                    <a:moveTo>
                      <a:pt x="49" y="32"/>
                    </a:moveTo>
                    <a:lnTo>
                      <a:pt x="47" y="40"/>
                    </a:lnTo>
                    <a:lnTo>
                      <a:pt x="41" y="40"/>
                    </a:lnTo>
                    <a:lnTo>
                      <a:pt x="43" y="94"/>
                    </a:lnTo>
                    <a:lnTo>
                      <a:pt x="41" y="102"/>
                    </a:lnTo>
                    <a:lnTo>
                      <a:pt x="37" y="109"/>
                    </a:lnTo>
                    <a:lnTo>
                      <a:pt x="24" y="115"/>
                    </a:lnTo>
                    <a:lnTo>
                      <a:pt x="11" y="125"/>
                    </a:lnTo>
                    <a:lnTo>
                      <a:pt x="9" y="132"/>
                    </a:lnTo>
                    <a:lnTo>
                      <a:pt x="5" y="140"/>
                    </a:lnTo>
                    <a:lnTo>
                      <a:pt x="0" y="145"/>
                    </a:lnTo>
                    <a:lnTo>
                      <a:pt x="0" y="153"/>
                    </a:lnTo>
                    <a:lnTo>
                      <a:pt x="5" y="160"/>
                    </a:lnTo>
                    <a:lnTo>
                      <a:pt x="11" y="160"/>
                    </a:lnTo>
                    <a:lnTo>
                      <a:pt x="19" y="173"/>
                    </a:lnTo>
                    <a:lnTo>
                      <a:pt x="11" y="192"/>
                    </a:lnTo>
                    <a:lnTo>
                      <a:pt x="13" y="205"/>
                    </a:lnTo>
                    <a:lnTo>
                      <a:pt x="9" y="213"/>
                    </a:lnTo>
                    <a:lnTo>
                      <a:pt x="13" y="228"/>
                    </a:lnTo>
                    <a:lnTo>
                      <a:pt x="13" y="239"/>
                    </a:lnTo>
                    <a:lnTo>
                      <a:pt x="9" y="247"/>
                    </a:lnTo>
                    <a:lnTo>
                      <a:pt x="20" y="254"/>
                    </a:lnTo>
                    <a:lnTo>
                      <a:pt x="28" y="262"/>
                    </a:lnTo>
                    <a:lnTo>
                      <a:pt x="35" y="264"/>
                    </a:lnTo>
                    <a:lnTo>
                      <a:pt x="47" y="266"/>
                    </a:lnTo>
                    <a:lnTo>
                      <a:pt x="52" y="273"/>
                    </a:lnTo>
                    <a:lnTo>
                      <a:pt x="58" y="277"/>
                    </a:lnTo>
                    <a:lnTo>
                      <a:pt x="67" y="281"/>
                    </a:lnTo>
                    <a:lnTo>
                      <a:pt x="77" y="288"/>
                    </a:lnTo>
                    <a:lnTo>
                      <a:pt x="86" y="301"/>
                    </a:lnTo>
                    <a:lnTo>
                      <a:pt x="99" y="314"/>
                    </a:lnTo>
                    <a:lnTo>
                      <a:pt x="107" y="318"/>
                    </a:lnTo>
                    <a:lnTo>
                      <a:pt x="114" y="320"/>
                    </a:lnTo>
                    <a:lnTo>
                      <a:pt x="120" y="324"/>
                    </a:lnTo>
                    <a:lnTo>
                      <a:pt x="128" y="331"/>
                    </a:lnTo>
                    <a:lnTo>
                      <a:pt x="133" y="339"/>
                    </a:lnTo>
                    <a:lnTo>
                      <a:pt x="135" y="358"/>
                    </a:lnTo>
                    <a:lnTo>
                      <a:pt x="137" y="365"/>
                    </a:lnTo>
                    <a:lnTo>
                      <a:pt x="137" y="367"/>
                    </a:lnTo>
                    <a:lnTo>
                      <a:pt x="139" y="375"/>
                    </a:lnTo>
                    <a:lnTo>
                      <a:pt x="139" y="380"/>
                    </a:lnTo>
                    <a:lnTo>
                      <a:pt x="141" y="382"/>
                    </a:lnTo>
                    <a:lnTo>
                      <a:pt x="144" y="390"/>
                    </a:lnTo>
                    <a:lnTo>
                      <a:pt x="148" y="391"/>
                    </a:lnTo>
                    <a:lnTo>
                      <a:pt x="152" y="399"/>
                    </a:lnTo>
                    <a:lnTo>
                      <a:pt x="146" y="412"/>
                    </a:lnTo>
                    <a:lnTo>
                      <a:pt x="148" y="423"/>
                    </a:lnTo>
                    <a:lnTo>
                      <a:pt x="150" y="435"/>
                    </a:lnTo>
                    <a:lnTo>
                      <a:pt x="154" y="442"/>
                    </a:lnTo>
                    <a:lnTo>
                      <a:pt x="156" y="450"/>
                    </a:lnTo>
                    <a:lnTo>
                      <a:pt x="160" y="457"/>
                    </a:lnTo>
                    <a:lnTo>
                      <a:pt x="167" y="461"/>
                    </a:lnTo>
                    <a:lnTo>
                      <a:pt x="186" y="465"/>
                    </a:lnTo>
                    <a:lnTo>
                      <a:pt x="191" y="478"/>
                    </a:lnTo>
                    <a:lnTo>
                      <a:pt x="317" y="470"/>
                    </a:lnTo>
                    <a:lnTo>
                      <a:pt x="411" y="463"/>
                    </a:lnTo>
                    <a:lnTo>
                      <a:pt x="415" y="463"/>
                    </a:lnTo>
                    <a:lnTo>
                      <a:pt x="413" y="448"/>
                    </a:lnTo>
                    <a:lnTo>
                      <a:pt x="415" y="440"/>
                    </a:lnTo>
                    <a:lnTo>
                      <a:pt x="415" y="435"/>
                    </a:lnTo>
                    <a:lnTo>
                      <a:pt x="413" y="427"/>
                    </a:lnTo>
                    <a:lnTo>
                      <a:pt x="408" y="420"/>
                    </a:lnTo>
                    <a:lnTo>
                      <a:pt x="408" y="414"/>
                    </a:lnTo>
                    <a:lnTo>
                      <a:pt x="402" y="407"/>
                    </a:lnTo>
                    <a:lnTo>
                      <a:pt x="404" y="401"/>
                    </a:lnTo>
                    <a:lnTo>
                      <a:pt x="400" y="384"/>
                    </a:lnTo>
                    <a:lnTo>
                      <a:pt x="400" y="371"/>
                    </a:lnTo>
                    <a:lnTo>
                      <a:pt x="406" y="358"/>
                    </a:lnTo>
                    <a:lnTo>
                      <a:pt x="404" y="350"/>
                    </a:lnTo>
                    <a:lnTo>
                      <a:pt x="406" y="343"/>
                    </a:lnTo>
                    <a:lnTo>
                      <a:pt x="410" y="335"/>
                    </a:lnTo>
                    <a:lnTo>
                      <a:pt x="410" y="329"/>
                    </a:lnTo>
                    <a:lnTo>
                      <a:pt x="406" y="314"/>
                    </a:lnTo>
                    <a:lnTo>
                      <a:pt x="406" y="307"/>
                    </a:lnTo>
                    <a:lnTo>
                      <a:pt x="410" y="294"/>
                    </a:lnTo>
                    <a:lnTo>
                      <a:pt x="413" y="286"/>
                    </a:lnTo>
                    <a:lnTo>
                      <a:pt x="419" y="281"/>
                    </a:lnTo>
                    <a:lnTo>
                      <a:pt x="421" y="277"/>
                    </a:lnTo>
                    <a:lnTo>
                      <a:pt x="415" y="264"/>
                    </a:lnTo>
                    <a:lnTo>
                      <a:pt x="417" y="256"/>
                    </a:lnTo>
                    <a:lnTo>
                      <a:pt x="419" y="243"/>
                    </a:lnTo>
                    <a:lnTo>
                      <a:pt x="426" y="222"/>
                    </a:lnTo>
                    <a:lnTo>
                      <a:pt x="426" y="217"/>
                    </a:lnTo>
                    <a:lnTo>
                      <a:pt x="425" y="209"/>
                    </a:lnTo>
                    <a:lnTo>
                      <a:pt x="417" y="203"/>
                    </a:lnTo>
                    <a:lnTo>
                      <a:pt x="411" y="207"/>
                    </a:lnTo>
                    <a:lnTo>
                      <a:pt x="404" y="211"/>
                    </a:lnTo>
                    <a:lnTo>
                      <a:pt x="400" y="217"/>
                    </a:lnTo>
                    <a:lnTo>
                      <a:pt x="398" y="224"/>
                    </a:lnTo>
                    <a:lnTo>
                      <a:pt x="395" y="232"/>
                    </a:lnTo>
                    <a:lnTo>
                      <a:pt x="387" y="237"/>
                    </a:lnTo>
                    <a:lnTo>
                      <a:pt x="383" y="243"/>
                    </a:lnTo>
                    <a:lnTo>
                      <a:pt x="378" y="243"/>
                    </a:lnTo>
                    <a:lnTo>
                      <a:pt x="376" y="235"/>
                    </a:lnTo>
                    <a:lnTo>
                      <a:pt x="378" y="228"/>
                    </a:lnTo>
                    <a:lnTo>
                      <a:pt x="383" y="213"/>
                    </a:lnTo>
                    <a:lnTo>
                      <a:pt x="387" y="205"/>
                    </a:lnTo>
                    <a:lnTo>
                      <a:pt x="389" y="200"/>
                    </a:lnTo>
                    <a:lnTo>
                      <a:pt x="395" y="196"/>
                    </a:lnTo>
                    <a:lnTo>
                      <a:pt x="402" y="192"/>
                    </a:lnTo>
                    <a:lnTo>
                      <a:pt x="402" y="187"/>
                    </a:lnTo>
                    <a:lnTo>
                      <a:pt x="404" y="181"/>
                    </a:lnTo>
                    <a:lnTo>
                      <a:pt x="400" y="179"/>
                    </a:lnTo>
                    <a:lnTo>
                      <a:pt x="400" y="179"/>
                    </a:lnTo>
                    <a:lnTo>
                      <a:pt x="393" y="173"/>
                    </a:lnTo>
                    <a:lnTo>
                      <a:pt x="393" y="168"/>
                    </a:lnTo>
                    <a:lnTo>
                      <a:pt x="396" y="153"/>
                    </a:lnTo>
                    <a:lnTo>
                      <a:pt x="389" y="153"/>
                    </a:lnTo>
                    <a:lnTo>
                      <a:pt x="383" y="156"/>
                    </a:lnTo>
                    <a:lnTo>
                      <a:pt x="379" y="149"/>
                    </a:lnTo>
                    <a:lnTo>
                      <a:pt x="383" y="143"/>
                    </a:lnTo>
                    <a:lnTo>
                      <a:pt x="383" y="128"/>
                    </a:lnTo>
                    <a:lnTo>
                      <a:pt x="381" y="123"/>
                    </a:lnTo>
                    <a:lnTo>
                      <a:pt x="383" y="121"/>
                    </a:lnTo>
                    <a:lnTo>
                      <a:pt x="376" y="113"/>
                    </a:lnTo>
                    <a:lnTo>
                      <a:pt x="364" y="111"/>
                    </a:lnTo>
                    <a:lnTo>
                      <a:pt x="359" y="109"/>
                    </a:lnTo>
                    <a:lnTo>
                      <a:pt x="357" y="98"/>
                    </a:lnTo>
                    <a:lnTo>
                      <a:pt x="349" y="93"/>
                    </a:lnTo>
                    <a:lnTo>
                      <a:pt x="332" y="91"/>
                    </a:lnTo>
                    <a:lnTo>
                      <a:pt x="325" y="89"/>
                    </a:lnTo>
                    <a:lnTo>
                      <a:pt x="319" y="91"/>
                    </a:lnTo>
                    <a:lnTo>
                      <a:pt x="304" y="89"/>
                    </a:lnTo>
                    <a:lnTo>
                      <a:pt x="302" y="89"/>
                    </a:lnTo>
                    <a:lnTo>
                      <a:pt x="278" y="79"/>
                    </a:lnTo>
                    <a:lnTo>
                      <a:pt x="205" y="64"/>
                    </a:lnTo>
                    <a:lnTo>
                      <a:pt x="197" y="51"/>
                    </a:lnTo>
                    <a:lnTo>
                      <a:pt x="191" y="46"/>
                    </a:lnTo>
                    <a:lnTo>
                      <a:pt x="184" y="44"/>
                    </a:lnTo>
                    <a:lnTo>
                      <a:pt x="180" y="40"/>
                    </a:lnTo>
                    <a:lnTo>
                      <a:pt x="169" y="40"/>
                    </a:lnTo>
                    <a:lnTo>
                      <a:pt x="161" y="36"/>
                    </a:lnTo>
                    <a:lnTo>
                      <a:pt x="154" y="34"/>
                    </a:lnTo>
                    <a:lnTo>
                      <a:pt x="148" y="38"/>
                    </a:lnTo>
                    <a:lnTo>
                      <a:pt x="141" y="38"/>
                    </a:lnTo>
                    <a:lnTo>
                      <a:pt x="143" y="34"/>
                    </a:lnTo>
                    <a:lnTo>
                      <a:pt x="144" y="27"/>
                    </a:lnTo>
                    <a:lnTo>
                      <a:pt x="144" y="21"/>
                    </a:lnTo>
                    <a:lnTo>
                      <a:pt x="150" y="14"/>
                    </a:lnTo>
                    <a:lnTo>
                      <a:pt x="150" y="6"/>
                    </a:lnTo>
                    <a:lnTo>
                      <a:pt x="144" y="0"/>
                    </a:lnTo>
                    <a:lnTo>
                      <a:pt x="135" y="6"/>
                    </a:lnTo>
                    <a:lnTo>
                      <a:pt x="128" y="10"/>
                    </a:lnTo>
                    <a:lnTo>
                      <a:pt x="122" y="14"/>
                    </a:lnTo>
                    <a:lnTo>
                      <a:pt x="114" y="17"/>
                    </a:lnTo>
                    <a:lnTo>
                      <a:pt x="101" y="25"/>
                    </a:lnTo>
                    <a:lnTo>
                      <a:pt x="73" y="34"/>
                    </a:lnTo>
                    <a:lnTo>
                      <a:pt x="67" y="36"/>
                    </a:lnTo>
                    <a:lnTo>
                      <a:pt x="60" y="34"/>
                    </a:lnTo>
                    <a:lnTo>
                      <a:pt x="52" y="29"/>
                    </a:lnTo>
                    <a:lnTo>
                      <a:pt x="51" y="31"/>
                    </a:lnTo>
                    <a:lnTo>
                      <a:pt x="49" y="3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0" name="Freeform 81"/>
              <p:cNvSpPr>
                <a:spLocks/>
              </p:cNvSpPr>
              <p:nvPr/>
            </p:nvSpPr>
            <p:spPr bwMode="auto">
              <a:xfrm>
                <a:off x="3563962" y="2170478"/>
                <a:ext cx="326635" cy="525841"/>
              </a:xfrm>
              <a:custGeom>
                <a:avLst/>
                <a:gdLst>
                  <a:gd name="T0" fmla="*/ 54 w 340"/>
                  <a:gd name="T1" fmla="*/ 17 h 603"/>
                  <a:gd name="T2" fmla="*/ 75 w 340"/>
                  <a:gd name="T3" fmla="*/ 41 h 603"/>
                  <a:gd name="T4" fmla="*/ 96 w 340"/>
                  <a:gd name="T5" fmla="*/ 58 h 603"/>
                  <a:gd name="T6" fmla="*/ 86 w 340"/>
                  <a:gd name="T7" fmla="*/ 100 h 603"/>
                  <a:gd name="T8" fmla="*/ 64 w 340"/>
                  <a:gd name="T9" fmla="*/ 124 h 603"/>
                  <a:gd name="T10" fmla="*/ 30 w 340"/>
                  <a:gd name="T11" fmla="*/ 143 h 603"/>
                  <a:gd name="T12" fmla="*/ 41 w 340"/>
                  <a:gd name="T13" fmla="*/ 184 h 603"/>
                  <a:gd name="T14" fmla="*/ 30 w 340"/>
                  <a:gd name="T15" fmla="*/ 209 h 603"/>
                  <a:gd name="T16" fmla="*/ 6 w 340"/>
                  <a:gd name="T17" fmla="*/ 231 h 603"/>
                  <a:gd name="T18" fmla="*/ 6 w 340"/>
                  <a:gd name="T19" fmla="*/ 250 h 603"/>
                  <a:gd name="T20" fmla="*/ 0 w 340"/>
                  <a:gd name="T21" fmla="*/ 276 h 603"/>
                  <a:gd name="T22" fmla="*/ 9 w 340"/>
                  <a:gd name="T23" fmla="*/ 308 h 603"/>
                  <a:gd name="T24" fmla="*/ 24 w 340"/>
                  <a:gd name="T25" fmla="*/ 329 h 603"/>
                  <a:gd name="T26" fmla="*/ 41 w 340"/>
                  <a:gd name="T27" fmla="*/ 348 h 603"/>
                  <a:gd name="T28" fmla="*/ 70 w 340"/>
                  <a:gd name="T29" fmla="*/ 370 h 603"/>
                  <a:gd name="T30" fmla="*/ 90 w 340"/>
                  <a:gd name="T31" fmla="*/ 404 h 603"/>
                  <a:gd name="T32" fmla="*/ 103 w 340"/>
                  <a:gd name="T33" fmla="*/ 400 h 603"/>
                  <a:gd name="T34" fmla="*/ 124 w 340"/>
                  <a:gd name="T35" fmla="*/ 412 h 603"/>
                  <a:gd name="T36" fmla="*/ 115 w 340"/>
                  <a:gd name="T37" fmla="*/ 444 h 603"/>
                  <a:gd name="T38" fmla="*/ 107 w 340"/>
                  <a:gd name="T39" fmla="*/ 470 h 603"/>
                  <a:gd name="T40" fmla="*/ 141 w 340"/>
                  <a:gd name="T41" fmla="*/ 504 h 603"/>
                  <a:gd name="T42" fmla="*/ 154 w 340"/>
                  <a:gd name="T43" fmla="*/ 509 h 603"/>
                  <a:gd name="T44" fmla="*/ 177 w 340"/>
                  <a:gd name="T45" fmla="*/ 528 h 603"/>
                  <a:gd name="T46" fmla="*/ 194 w 340"/>
                  <a:gd name="T47" fmla="*/ 558 h 603"/>
                  <a:gd name="T48" fmla="*/ 195 w 340"/>
                  <a:gd name="T49" fmla="*/ 588 h 603"/>
                  <a:gd name="T50" fmla="*/ 222 w 340"/>
                  <a:gd name="T51" fmla="*/ 603 h 603"/>
                  <a:gd name="T52" fmla="*/ 229 w 340"/>
                  <a:gd name="T53" fmla="*/ 579 h 603"/>
                  <a:gd name="T54" fmla="*/ 250 w 340"/>
                  <a:gd name="T55" fmla="*/ 581 h 603"/>
                  <a:gd name="T56" fmla="*/ 274 w 340"/>
                  <a:gd name="T57" fmla="*/ 590 h 603"/>
                  <a:gd name="T58" fmla="*/ 273 w 340"/>
                  <a:gd name="T59" fmla="*/ 568 h 603"/>
                  <a:gd name="T60" fmla="*/ 280 w 340"/>
                  <a:gd name="T61" fmla="*/ 553 h 603"/>
                  <a:gd name="T62" fmla="*/ 305 w 340"/>
                  <a:gd name="T63" fmla="*/ 538 h 603"/>
                  <a:gd name="T64" fmla="*/ 303 w 340"/>
                  <a:gd name="T65" fmla="*/ 517 h 603"/>
                  <a:gd name="T66" fmla="*/ 301 w 340"/>
                  <a:gd name="T67" fmla="*/ 500 h 603"/>
                  <a:gd name="T68" fmla="*/ 306 w 340"/>
                  <a:gd name="T69" fmla="*/ 479 h 603"/>
                  <a:gd name="T70" fmla="*/ 308 w 340"/>
                  <a:gd name="T71" fmla="*/ 457 h 603"/>
                  <a:gd name="T72" fmla="*/ 329 w 340"/>
                  <a:gd name="T73" fmla="*/ 429 h 603"/>
                  <a:gd name="T74" fmla="*/ 338 w 340"/>
                  <a:gd name="T75" fmla="*/ 408 h 603"/>
                  <a:gd name="T76" fmla="*/ 336 w 340"/>
                  <a:gd name="T77" fmla="*/ 380 h 603"/>
                  <a:gd name="T78" fmla="*/ 325 w 340"/>
                  <a:gd name="T79" fmla="*/ 357 h 603"/>
                  <a:gd name="T80" fmla="*/ 333 w 340"/>
                  <a:gd name="T81" fmla="*/ 335 h 603"/>
                  <a:gd name="T82" fmla="*/ 301 w 340"/>
                  <a:gd name="T83" fmla="*/ 69 h 603"/>
                  <a:gd name="T84" fmla="*/ 293 w 340"/>
                  <a:gd name="T85" fmla="*/ 45 h 603"/>
                  <a:gd name="T86" fmla="*/ 278 w 340"/>
                  <a:gd name="T87" fmla="*/ 21 h 603"/>
                  <a:gd name="T88" fmla="*/ 274 w 340"/>
                  <a:gd name="T89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0" h="603">
                    <a:moveTo>
                      <a:pt x="180" y="7"/>
                    </a:moveTo>
                    <a:lnTo>
                      <a:pt x="54" y="15"/>
                    </a:lnTo>
                    <a:lnTo>
                      <a:pt x="54" y="17"/>
                    </a:lnTo>
                    <a:lnTo>
                      <a:pt x="60" y="22"/>
                    </a:lnTo>
                    <a:lnTo>
                      <a:pt x="73" y="34"/>
                    </a:lnTo>
                    <a:lnTo>
                      <a:pt x="75" y="41"/>
                    </a:lnTo>
                    <a:lnTo>
                      <a:pt x="81" y="47"/>
                    </a:lnTo>
                    <a:lnTo>
                      <a:pt x="88" y="51"/>
                    </a:lnTo>
                    <a:lnTo>
                      <a:pt x="96" y="58"/>
                    </a:lnTo>
                    <a:lnTo>
                      <a:pt x="98" y="66"/>
                    </a:lnTo>
                    <a:lnTo>
                      <a:pt x="96" y="86"/>
                    </a:lnTo>
                    <a:lnTo>
                      <a:pt x="86" y="100"/>
                    </a:lnTo>
                    <a:lnTo>
                      <a:pt x="85" y="113"/>
                    </a:lnTo>
                    <a:lnTo>
                      <a:pt x="79" y="118"/>
                    </a:lnTo>
                    <a:lnTo>
                      <a:pt x="64" y="124"/>
                    </a:lnTo>
                    <a:lnTo>
                      <a:pt x="58" y="130"/>
                    </a:lnTo>
                    <a:lnTo>
                      <a:pt x="32" y="135"/>
                    </a:lnTo>
                    <a:lnTo>
                      <a:pt x="30" y="143"/>
                    </a:lnTo>
                    <a:lnTo>
                      <a:pt x="26" y="156"/>
                    </a:lnTo>
                    <a:lnTo>
                      <a:pt x="39" y="169"/>
                    </a:lnTo>
                    <a:lnTo>
                      <a:pt x="41" y="184"/>
                    </a:lnTo>
                    <a:lnTo>
                      <a:pt x="32" y="197"/>
                    </a:lnTo>
                    <a:lnTo>
                      <a:pt x="30" y="203"/>
                    </a:lnTo>
                    <a:lnTo>
                      <a:pt x="30" y="209"/>
                    </a:lnTo>
                    <a:lnTo>
                      <a:pt x="28" y="216"/>
                    </a:lnTo>
                    <a:lnTo>
                      <a:pt x="11" y="224"/>
                    </a:lnTo>
                    <a:lnTo>
                      <a:pt x="6" y="231"/>
                    </a:lnTo>
                    <a:lnTo>
                      <a:pt x="11" y="239"/>
                    </a:lnTo>
                    <a:lnTo>
                      <a:pt x="9" y="244"/>
                    </a:lnTo>
                    <a:lnTo>
                      <a:pt x="6" y="250"/>
                    </a:lnTo>
                    <a:lnTo>
                      <a:pt x="2" y="256"/>
                    </a:lnTo>
                    <a:lnTo>
                      <a:pt x="0" y="263"/>
                    </a:lnTo>
                    <a:lnTo>
                      <a:pt x="0" y="276"/>
                    </a:lnTo>
                    <a:lnTo>
                      <a:pt x="4" y="291"/>
                    </a:lnTo>
                    <a:lnTo>
                      <a:pt x="6" y="293"/>
                    </a:lnTo>
                    <a:lnTo>
                      <a:pt x="9" y="308"/>
                    </a:lnTo>
                    <a:lnTo>
                      <a:pt x="13" y="316"/>
                    </a:lnTo>
                    <a:lnTo>
                      <a:pt x="15" y="321"/>
                    </a:lnTo>
                    <a:lnTo>
                      <a:pt x="24" y="329"/>
                    </a:lnTo>
                    <a:lnTo>
                      <a:pt x="32" y="336"/>
                    </a:lnTo>
                    <a:lnTo>
                      <a:pt x="39" y="340"/>
                    </a:lnTo>
                    <a:lnTo>
                      <a:pt x="41" y="348"/>
                    </a:lnTo>
                    <a:lnTo>
                      <a:pt x="58" y="357"/>
                    </a:lnTo>
                    <a:lnTo>
                      <a:pt x="66" y="363"/>
                    </a:lnTo>
                    <a:lnTo>
                      <a:pt x="70" y="370"/>
                    </a:lnTo>
                    <a:lnTo>
                      <a:pt x="77" y="400"/>
                    </a:lnTo>
                    <a:lnTo>
                      <a:pt x="83" y="406"/>
                    </a:lnTo>
                    <a:lnTo>
                      <a:pt x="90" y="404"/>
                    </a:lnTo>
                    <a:lnTo>
                      <a:pt x="94" y="398"/>
                    </a:lnTo>
                    <a:lnTo>
                      <a:pt x="96" y="397"/>
                    </a:lnTo>
                    <a:lnTo>
                      <a:pt x="103" y="400"/>
                    </a:lnTo>
                    <a:lnTo>
                      <a:pt x="111" y="400"/>
                    </a:lnTo>
                    <a:lnTo>
                      <a:pt x="124" y="410"/>
                    </a:lnTo>
                    <a:lnTo>
                      <a:pt x="124" y="412"/>
                    </a:lnTo>
                    <a:lnTo>
                      <a:pt x="118" y="421"/>
                    </a:lnTo>
                    <a:lnTo>
                      <a:pt x="120" y="432"/>
                    </a:lnTo>
                    <a:lnTo>
                      <a:pt x="115" y="444"/>
                    </a:lnTo>
                    <a:lnTo>
                      <a:pt x="111" y="455"/>
                    </a:lnTo>
                    <a:lnTo>
                      <a:pt x="107" y="462"/>
                    </a:lnTo>
                    <a:lnTo>
                      <a:pt x="107" y="470"/>
                    </a:lnTo>
                    <a:lnTo>
                      <a:pt x="107" y="476"/>
                    </a:lnTo>
                    <a:lnTo>
                      <a:pt x="120" y="489"/>
                    </a:lnTo>
                    <a:lnTo>
                      <a:pt x="141" y="504"/>
                    </a:lnTo>
                    <a:lnTo>
                      <a:pt x="145" y="504"/>
                    </a:lnTo>
                    <a:lnTo>
                      <a:pt x="147" y="511"/>
                    </a:lnTo>
                    <a:lnTo>
                      <a:pt x="154" y="509"/>
                    </a:lnTo>
                    <a:lnTo>
                      <a:pt x="165" y="517"/>
                    </a:lnTo>
                    <a:lnTo>
                      <a:pt x="169" y="523"/>
                    </a:lnTo>
                    <a:lnTo>
                      <a:pt x="177" y="528"/>
                    </a:lnTo>
                    <a:lnTo>
                      <a:pt x="184" y="530"/>
                    </a:lnTo>
                    <a:lnTo>
                      <a:pt x="184" y="545"/>
                    </a:lnTo>
                    <a:lnTo>
                      <a:pt x="194" y="558"/>
                    </a:lnTo>
                    <a:lnTo>
                      <a:pt x="192" y="566"/>
                    </a:lnTo>
                    <a:lnTo>
                      <a:pt x="186" y="573"/>
                    </a:lnTo>
                    <a:lnTo>
                      <a:pt x="195" y="588"/>
                    </a:lnTo>
                    <a:lnTo>
                      <a:pt x="207" y="601"/>
                    </a:lnTo>
                    <a:lnTo>
                      <a:pt x="212" y="598"/>
                    </a:lnTo>
                    <a:lnTo>
                      <a:pt x="222" y="603"/>
                    </a:lnTo>
                    <a:lnTo>
                      <a:pt x="218" y="600"/>
                    </a:lnTo>
                    <a:lnTo>
                      <a:pt x="218" y="592"/>
                    </a:lnTo>
                    <a:lnTo>
                      <a:pt x="229" y="579"/>
                    </a:lnTo>
                    <a:lnTo>
                      <a:pt x="235" y="577"/>
                    </a:lnTo>
                    <a:lnTo>
                      <a:pt x="242" y="577"/>
                    </a:lnTo>
                    <a:lnTo>
                      <a:pt x="250" y="581"/>
                    </a:lnTo>
                    <a:lnTo>
                      <a:pt x="263" y="585"/>
                    </a:lnTo>
                    <a:lnTo>
                      <a:pt x="269" y="588"/>
                    </a:lnTo>
                    <a:lnTo>
                      <a:pt x="274" y="590"/>
                    </a:lnTo>
                    <a:lnTo>
                      <a:pt x="280" y="581"/>
                    </a:lnTo>
                    <a:lnTo>
                      <a:pt x="278" y="575"/>
                    </a:lnTo>
                    <a:lnTo>
                      <a:pt x="273" y="568"/>
                    </a:lnTo>
                    <a:lnTo>
                      <a:pt x="271" y="562"/>
                    </a:lnTo>
                    <a:lnTo>
                      <a:pt x="274" y="554"/>
                    </a:lnTo>
                    <a:lnTo>
                      <a:pt x="280" y="553"/>
                    </a:lnTo>
                    <a:lnTo>
                      <a:pt x="288" y="547"/>
                    </a:lnTo>
                    <a:lnTo>
                      <a:pt x="301" y="543"/>
                    </a:lnTo>
                    <a:lnTo>
                      <a:pt x="305" y="538"/>
                    </a:lnTo>
                    <a:lnTo>
                      <a:pt x="301" y="530"/>
                    </a:lnTo>
                    <a:lnTo>
                      <a:pt x="299" y="523"/>
                    </a:lnTo>
                    <a:lnTo>
                      <a:pt x="303" y="517"/>
                    </a:lnTo>
                    <a:lnTo>
                      <a:pt x="306" y="509"/>
                    </a:lnTo>
                    <a:lnTo>
                      <a:pt x="306" y="508"/>
                    </a:lnTo>
                    <a:lnTo>
                      <a:pt x="301" y="500"/>
                    </a:lnTo>
                    <a:lnTo>
                      <a:pt x="305" y="492"/>
                    </a:lnTo>
                    <a:lnTo>
                      <a:pt x="305" y="479"/>
                    </a:lnTo>
                    <a:lnTo>
                      <a:pt x="306" y="479"/>
                    </a:lnTo>
                    <a:lnTo>
                      <a:pt x="308" y="464"/>
                    </a:lnTo>
                    <a:lnTo>
                      <a:pt x="308" y="464"/>
                    </a:lnTo>
                    <a:lnTo>
                      <a:pt x="308" y="457"/>
                    </a:lnTo>
                    <a:lnTo>
                      <a:pt x="316" y="451"/>
                    </a:lnTo>
                    <a:lnTo>
                      <a:pt x="321" y="444"/>
                    </a:lnTo>
                    <a:lnTo>
                      <a:pt x="329" y="429"/>
                    </a:lnTo>
                    <a:lnTo>
                      <a:pt x="331" y="423"/>
                    </a:lnTo>
                    <a:lnTo>
                      <a:pt x="336" y="408"/>
                    </a:lnTo>
                    <a:lnTo>
                      <a:pt x="338" y="408"/>
                    </a:lnTo>
                    <a:lnTo>
                      <a:pt x="340" y="400"/>
                    </a:lnTo>
                    <a:lnTo>
                      <a:pt x="336" y="385"/>
                    </a:lnTo>
                    <a:lnTo>
                      <a:pt x="336" y="380"/>
                    </a:lnTo>
                    <a:lnTo>
                      <a:pt x="331" y="372"/>
                    </a:lnTo>
                    <a:lnTo>
                      <a:pt x="325" y="365"/>
                    </a:lnTo>
                    <a:lnTo>
                      <a:pt x="325" y="357"/>
                    </a:lnTo>
                    <a:lnTo>
                      <a:pt x="329" y="350"/>
                    </a:lnTo>
                    <a:lnTo>
                      <a:pt x="325" y="342"/>
                    </a:lnTo>
                    <a:lnTo>
                      <a:pt x="333" y="335"/>
                    </a:lnTo>
                    <a:lnTo>
                      <a:pt x="308" y="85"/>
                    </a:lnTo>
                    <a:lnTo>
                      <a:pt x="308" y="81"/>
                    </a:lnTo>
                    <a:lnTo>
                      <a:pt x="301" y="69"/>
                    </a:lnTo>
                    <a:lnTo>
                      <a:pt x="299" y="64"/>
                    </a:lnTo>
                    <a:lnTo>
                      <a:pt x="295" y="56"/>
                    </a:lnTo>
                    <a:lnTo>
                      <a:pt x="293" y="45"/>
                    </a:lnTo>
                    <a:lnTo>
                      <a:pt x="288" y="39"/>
                    </a:lnTo>
                    <a:lnTo>
                      <a:pt x="280" y="26"/>
                    </a:lnTo>
                    <a:lnTo>
                      <a:pt x="278" y="21"/>
                    </a:lnTo>
                    <a:lnTo>
                      <a:pt x="278" y="6"/>
                    </a:lnTo>
                    <a:lnTo>
                      <a:pt x="278" y="0"/>
                    </a:lnTo>
                    <a:lnTo>
                      <a:pt x="274" y="0"/>
                    </a:lnTo>
                    <a:lnTo>
                      <a:pt x="180" y="7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605271" y="2876831"/>
                <a:ext cx="293010" cy="472646"/>
                <a:chOff x="3605271" y="2876831"/>
                <a:chExt cx="293010" cy="472646"/>
              </a:xfrm>
              <a:grpFill/>
            </p:grpSpPr>
            <p:sp>
              <p:nvSpPr>
                <p:cNvPr id="217" name="Freeform 49"/>
                <p:cNvSpPr>
                  <a:spLocks/>
                </p:cNvSpPr>
                <p:nvPr/>
              </p:nvSpPr>
              <p:spPr bwMode="auto">
                <a:xfrm>
                  <a:off x="3818545" y="3342501"/>
                  <a:ext cx="8646" cy="6976"/>
                </a:xfrm>
                <a:custGeom>
                  <a:avLst/>
                  <a:gdLst>
                    <a:gd name="T0" fmla="*/ 0 w 9"/>
                    <a:gd name="T1" fmla="*/ 8 h 8"/>
                    <a:gd name="T2" fmla="*/ 6 w 9"/>
                    <a:gd name="T3" fmla="*/ 6 h 8"/>
                    <a:gd name="T4" fmla="*/ 9 w 9"/>
                    <a:gd name="T5" fmla="*/ 0 h 8"/>
                    <a:gd name="T6" fmla="*/ 2 w 9"/>
                    <a:gd name="T7" fmla="*/ 6 h 8"/>
                    <a:gd name="T8" fmla="*/ 0 w 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0" y="8"/>
                      </a:moveTo>
                      <a:lnTo>
                        <a:pt x="6" y="6"/>
                      </a:lnTo>
                      <a:lnTo>
                        <a:pt x="9" y="0"/>
                      </a:lnTo>
                      <a:lnTo>
                        <a:pt x="2" y="6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8" name="Freeform 50"/>
                <p:cNvSpPr>
                  <a:spLocks/>
                </p:cNvSpPr>
                <p:nvPr/>
              </p:nvSpPr>
              <p:spPr bwMode="auto">
                <a:xfrm>
                  <a:off x="3818545" y="3342501"/>
                  <a:ext cx="8646" cy="6976"/>
                </a:xfrm>
                <a:custGeom>
                  <a:avLst/>
                  <a:gdLst>
                    <a:gd name="T0" fmla="*/ 0 w 9"/>
                    <a:gd name="T1" fmla="*/ 8 h 8"/>
                    <a:gd name="T2" fmla="*/ 6 w 9"/>
                    <a:gd name="T3" fmla="*/ 6 h 8"/>
                    <a:gd name="T4" fmla="*/ 9 w 9"/>
                    <a:gd name="T5" fmla="*/ 0 h 8"/>
                    <a:gd name="T6" fmla="*/ 2 w 9"/>
                    <a:gd name="T7" fmla="*/ 6 h 8"/>
                    <a:gd name="T8" fmla="*/ 0 w 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0" y="8"/>
                      </a:moveTo>
                      <a:lnTo>
                        <a:pt x="6" y="6"/>
                      </a:lnTo>
                      <a:lnTo>
                        <a:pt x="9" y="0"/>
                      </a:lnTo>
                      <a:lnTo>
                        <a:pt x="2" y="6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9" name="Freeform 51"/>
                <p:cNvSpPr>
                  <a:spLocks/>
                </p:cNvSpPr>
                <p:nvPr/>
              </p:nvSpPr>
              <p:spPr bwMode="auto">
                <a:xfrm>
                  <a:off x="3872343" y="3325932"/>
                  <a:ext cx="13450" cy="1744"/>
                </a:xfrm>
                <a:custGeom>
                  <a:avLst/>
                  <a:gdLst>
                    <a:gd name="T0" fmla="*/ 14 w 14"/>
                    <a:gd name="T1" fmla="*/ 2 h 2"/>
                    <a:gd name="T2" fmla="*/ 0 w 14"/>
                    <a:gd name="T3" fmla="*/ 0 h 2"/>
                    <a:gd name="T4" fmla="*/ 0 w 14"/>
                    <a:gd name="T5" fmla="*/ 2 h 2"/>
                    <a:gd name="T6" fmla="*/ 6 w 14"/>
                    <a:gd name="T7" fmla="*/ 2 h 2"/>
                    <a:gd name="T8" fmla="*/ 14 w 14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14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6" y="2"/>
                      </a:lnTo>
                      <a:lnTo>
                        <a:pt x="14" y="2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0" name="Freeform 52"/>
                <p:cNvSpPr>
                  <a:spLocks/>
                </p:cNvSpPr>
                <p:nvPr/>
              </p:nvSpPr>
              <p:spPr bwMode="auto">
                <a:xfrm>
                  <a:off x="3872343" y="3325932"/>
                  <a:ext cx="13450" cy="1744"/>
                </a:xfrm>
                <a:custGeom>
                  <a:avLst/>
                  <a:gdLst>
                    <a:gd name="T0" fmla="*/ 14 w 14"/>
                    <a:gd name="T1" fmla="*/ 2 h 2"/>
                    <a:gd name="T2" fmla="*/ 0 w 14"/>
                    <a:gd name="T3" fmla="*/ 0 h 2"/>
                    <a:gd name="T4" fmla="*/ 0 w 14"/>
                    <a:gd name="T5" fmla="*/ 2 h 2"/>
                    <a:gd name="T6" fmla="*/ 6 w 14"/>
                    <a:gd name="T7" fmla="*/ 2 h 2"/>
                    <a:gd name="T8" fmla="*/ 14 w 14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14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6" y="2"/>
                      </a:lnTo>
                      <a:lnTo>
                        <a:pt x="14" y="2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1" name="Freeform 83"/>
                <p:cNvSpPr>
                  <a:spLocks/>
                </p:cNvSpPr>
                <p:nvPr/>
              </p:nvSpPr>
              <p:spPr bwMode="auto">
                <a:xfrm>
                  <a:off x="3605271" y="2876831"/>
                  <a:ext cx="293010" cy="460438"/>
                </a:xfrm>
                <a:custGeom>
                  <a:avLst/>
                  <a:gdLst>
                    <a:gd name="T0" fmla="*/ 282 w 305"/>
                    <a:gd name="T1" fmla="*/ 6 h 528"/>
                    <a:gd name="T2" fmla="*/ 215 w 305"/>
                    <a:gd name="T3" fmla="*/ 6 h 528"/>
                    <a:gd name="T4" fmla="*/ 98 w 305"/>
                    <a:gd name="T5" fmla="*/ 25 h 528"/>
                    <a:gd name="T6" fmla="*/ 81 w 305"/>
                    <a:gd name="T7" fmla="*/ 30 h 528"/>
                    <a:gd name="T8" fmla="*/ 75 w 305"/>
                    <a:gd name="T9" fmla="*/ 38 h 528"/>
                    <a:gd name="T10" fmla="*/ 75 w 305"/>
                    <a:gd name="T11" fmla="*/ 55 h 528"/>
                    <a:gd name="T12" fmla="*/ 77 w 305"/>
                    <a:gd name="T13" fmla="*/ 62 h 528"/>
                    <a:gd name="T14" fmla="*/ 70 w 305"/>
                    <a:gd name="T15" fmla="*/ 83 h 528"/>
                    <a:gd name="T16" fmla="*/ 60 w 305"/>
                    <a:gd name="T17" fmla="*/ 92 h 528"/>
                    <a:gd name="T18" fmla="*/ 45 w 305"/>
                    <a:gd name="T19" fmla="*/ 102 h 528"/>
                    <a:gd name="T20" fmla="*/ 47 w 305"/>
                    <a:gd name="T21" fmla="*/ 115 h 528"/>
                    <a:gd name="T22" fmla="*/ 38 w 305"/>
                    <a:gd name="T23" fmla="*/ 132 h 528"/>
                    <a:gd name="T24" fmla="*/ 36 w 305"/>
                    <a:gd name="T25" fmla="*/ 151 h 528"/>
                    <a:gd name="T26" fmla="*/ 36 w 305"/>
                    <a:gd name="T27" fmla="*/ 158 h 528"/>
                    <a:gd name="T28" fmla="*/ 23 w 305"/>
                    <a:gd name="T29" fmla="*/ 162 h 528"/>
                    <a:gd name="T30" fmla="*/ 27 w 305"/>
                    <a:gd name="T31" fmla="*/ 181 h 528"/>
                    <a:gd name="T32" fmla="*/ 34 w 305"/>
                    <a:gd name="T33" fmla="*/ 186 h 528"/>
                    <a:gd name="T34" fmla="*/ 34 w 305"/>
                    <a:gd name="T35" fmla="*/ 192 h 528"/>
                    <a:gd name="T36" fmla="*/ 36 w 305"/>
                    <a:gd name="T37" fmla="*/ 207 h 528"/>
                    <a:gd name="T38" fmla="*/ 30 w 305"/>
                    <a:gd name="T39" fmla="*/ 220 h 528"/>
                    <a:gd name="T40" fmla="*/ 28 w 305"/>
                    <a:gd name="T41" fmla="*/ 239 h 528"/>
                    <a:gd name="T42" fmla="*/ 40 w 305"/>
                    <a:gd name="T43" fmla="*/ 241 h 528"/>
                    <a:gd name="T44" fmla="*/ 36 w 305"/>
                    <a:gd name="T45" fmla="*/ 261 h 528"/>
                    <a:gd name="T46" fmla="*/ 38 w 305"/>
                    <a:gd name="T47" fmla="*/ 278 h 528"/>
                    <a:gd name="T48" fmla="*/ 49 w 305"/>
                    <a:gd name="T49" fmla="*/ 290 h 528"/>
                    <a:gd name="T50" fmla="*/ 45 w 305"/>
                    <a:gd name="T51" fmla="*/ 295 h 528"/>
                    <a:gd name="T52" fmla="*/ 60 w 305"/>
                    <a:gd name="T53" fmla="*/ 307 h 528"/>
                    <a:gd name="T54" fmla="*/ 55 w 305"/>
                    <a:gd name="T55" fmla="*/ 310 h 528"/>
                    <a:gd name="T56" fmla="*/ 38 w 305"/>
                    <a:gd name="T57" fmla="*/ 325 h 528"/>
                    <a:gd name="T58" fmla="*/ 47 w 305"/>
                    <a:gd name="T59" fmla="*/ 333 h 528"/>
                    <a:gd name="T60" fmla="*/ 47 w 305"/>
                    <a:gd name="T61" fmla="*/ 339 h 528"/>
                    <a:gd name="T62" fmla="*/ 25 w 305"/>
                    <a:gd name="T63" fmla="*/ 361 h 528"/>
                    <a:gd name="T64" fmla="*/ 21 w 305"/>
                    <a:gd name="T65" fmla="*/ 378 h 528"/>
                    <a:gd name="T66" fmla="*/ 19 w 305"/>
                    <a:gd name="T67" fmla="*/ 389 h 528"/>
                    <a:gd name="T68" fmla="*/ 13 w 305"/>
                    <a:gd name="T69" fmla="*/ 412 h 528"/>
                    <a:gd name="T70" fmla="*/ 10 w 305"/>
                    <a:gd name="T71" fmla="*/ 423 h 528"/>
                    <a:gd name="T72" fmla="*/ 4 w 305"/>
                    <a:gd name="T73" fmla="*/ 440 h 528"/>
                    <a:gd name="T74" fmla="*/ 92 w 305"/>
                    <a:gd name="T75" fmla="*/ 449 h 528"/>
                    <a:gd name="T76" fmla="*/ 177 w 305"/>
                    <a:gd name="T77" fmla="*/ 451 h 528"/>
                    <a:gd name="T78" fmla="*/ 173 w 305"/>
                    <a:gd name="T79" fmla="*/ 483 h 528"/>
                    <a:gd name="T80" fmla="*/ 188 w 305"/>
                    <a:gd name="T81" fmla="*/ 506 h 528"/>
                    <a:gd name="T82" fmla="*/ 196 w 305"/>
                    <a:gd name="T83" fmla="*/ 523 h 528"/>
                    <a:gd name="T84" fmla="*/ 211 w 305"/>
                    <a:gd name="T85" fmla="*/ 528 h 528"/>
                    <a:gd name="T86" fmla="*/ 222 w 305"/>
                    <a:gd name="T87" fmla="*/ 512 h 528"/>
                    <a:gd name="T88" fmla="*/ 226 w 305"/>
                    <a:gd name="T89" fmla="*/ 512 h 528"/>
                    <a:gd name="T90" fmla="*/ 260 w 305"/>
                    <a:gd name="T91" fmla="*/ 502 h 528"/>
                    <a:gd name="T92" fmla="*/ 265 w 305"/>
                    <a:gd name="T93" fmla="*/ 498 h 528"/>
                    <a:gd name="T94" fmla="*/ 284 w 305"/>
                    <a:gd name="T95" fmla="*/ 502 h 528"/>
                    <a:gd name="T96" fmla="*/ 305 w 305"/>
                    <a:gd name="T97" fmla="*/ 498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05" h="528">
                      <a:moveTo>
                        <a:pt x="282" y="335"/>
                      </a:moveTo>
                      <a:lnTo>
                        <a:pt x="290" y="10"/>
                      </a:lnTo>
                      <a:lnTo>
                        <a:pt x="282" y="6"/>
                      </a:lnTo>
                      <a:lnTo>
                        <a:pt x="278" y="0"/>
                      </a:lnTo>
                      <a:lnTo>
                        <a:pt x="278" y="0"/>
                      </a:lnTo>
                      <a:lnTo>
                        <a:pt x="215" y="6"/>
                      </a:lnTo>
                      <a:lnTo>
                        <a:pt x="94" y="15"/>
                      </a:lnTo>
                      <a:lnTo>
                        <a:pt x="96" y="17"/>
                      </a:lnTo>
                      <a:lnTo>
                        <a:pt x="98" y="25"/>
                      </a:lnTo>
                      <a:lnTo>
                        <a:pt x="92" y="30"/>
                      </a:lnTo>
                      <a:lnTo>
                        <a:pt x="85" y="34"/>
                      </a:lnTo>
                      <a:lnTo>
                        <a:pt x="81" y="30"/>
                      </a:lnTo>
                      <a:lnTo>
                        <a:pt x="83" y="45"/>
                      </a:lnTo>
                      <a:lnTo>
                        <a:pt x="77" y="45"/>
                      </a:lnTo>
                      <a:lnTo>
                        <a:pt x="75" y="38"/>
                      </a:lnTo>
                      <a:lnTo>
                        <a:pt x="75" y="47"/>
                      </a:lnTo>
                      <a:lnTo>
                        <a:pt x="83" y="53"/>
                      </a:lnTo>
                      <a:lnTo>
                        <a:pt x="75" y="55"/>
                      </a:lnTo>
                      <a:lnTo>
                        <a:pt x="74" y="49"/>
                      </a:lnTo>
                      <a:lnTo>
                        <a:pt x="74" y="58"/>
                      </a:lnTo>
                      <a:lnTo>
                        <a:pt x="77" y="62"/>
                      </a:lnTo>
                      <a:lnTo>
                        <a:pt x="74" y="72"/>
                      </a:lnTo>
                      <a:lnTo>
                        <a:pt x="75" y="77"/>
                      </a:lnTo>
                      <a:lnTo>
                        <a:pt x="70" y="83"/>
                      </a:lnTo>
                      <a:lnTo>
                        <a:pt x="66" y="85"/>
                      </a:lnTo>
                      <a:lnTo>
                        <a:pt x="58" y="85"/>
                      </a:lnTo>
                      <a:lnTo>
                        <a:pt x="60" y="92"/>
                      </a:lnTo>
                      <a:lnTo>
                        <a:pt x="53" y="100"/>
                      </a:lnTo>
                      <a:lnTo>
                        <a:pt x="53" y="104"/>
                      </a:lnTo>
                      <a:lnTo>
                        <a:pt x="45" y="102"/>
                      </a:lnTo>
                      <a:lnTo>
                        <a:pt x="49" y="105"/>
                      </a:lnTo>
                      <a:lnTo>
                        <a:pt x="47" y="107"/>
                      </a:lnTo>
                      <a:lnTo>
                        <a:pt x="47" y="115"/>
                      </a:lnTo>
                      <a:lnTo>
                        <a:pt x="51" y="122"/>
                      </a:lnTo>
                      <a:lnTo>
                        <a:pt x="34" y="128"/>
                      </a:lnTo>
                      <a:lnTo>
                        <a:pt x="38" y="132"/>
                      </a:lnTo>
                      <a:lnTo>
                        <a:pt x="36" y="139"/>
                      </a:lnTo>
                      <a:lnTo>
                        <a:pt x="38" y="147"/>
                      </a:lnTo>
                      <a:lnTo>
                        <a:pt x="36" y="151"/>
                      </a:lnTo>
                      <a:lnTo>
                        <a:pt x="28" y="151"/>
                      </a:lnTo>
                      <a:lnTo>
                        <a:pt x="28" y="154"/>
                      </a:lnTo>
                      <a:lnTo>
                        <a:pt x="36" y="158"/>
                      </a:lnTo>
                      <a:lnTo>
                        <a:pt x="30" y="162"/>
                      </a:lnTo>
                      <a:lnTo>
                        <a:pt x="28" y="158"/>
                      </a:lnTo>
                      <a:lnTo>
                        <a:pt x="23" y="162"/>
                      </a:lnTo>
                      <a:lnTo>
                        <a:pt x="28" y="169"/>
                      </a:lnTo>
                      <a:lnTo>
                        <a:pt x="23" y="173"/>
                      </a:lnTo>
                      <a:lnTo>
                        <a:pt x="27" y="181"/>
                      </a:lnTo>
                      <a:lnTo>
                        <a:pt x="23" y="186"/>
                      </a:lnTo>
                      <a:lnTo>
                        <a:pt x="28" y="181"/>
                      </a:lnTo>
                      <a:lnTo>
                        <a:pt x="34" y="186"/>
                      </a:lnTo>
                      <a:lnTo>
                        <a:pt x="27" y="190"/>
                      </a:lnTo>
                      <a:lnTo>
                        <a:pt x="34" y="192"/>
                      </a:lnTo>
                      <a:lnTo>
                        <a:pt x="34" y="192"/>
                      </a:lnTo>
                      <a:lnTo>
                        <a:pt x="32" y="198"/>
                      </a:lnTo>
                      <a:lnTo>
                        <a:pt x="34" y="205"/>
                      </a:lnTo>
                      <a:lnTo>
                        <a:pt x="36" y="207"/>
                      </a:lnTo>
                      <a:lnTo>
                        <a:pt x="38" y="218"/>
                      </a:lnTo>
                      <a:lnTo>
                        <a:pt x="38" y="220"/>
                      </a:lnTo>
                      <a:lnTo>
                        <a:pt x="30" y="220"/>
                      </a:lnTo>
                      <a:lnTo>
                        <a:pt x="32" y="226"/>
                      </a:lnTo>
                      <a:lnTo>
                        <a:pt x="32" y="235"/>
                      </a:lnTo>
                      <a:lnTo>
                        <a:pt x="28" y="239"/>
                      </a:lnTo>
                      <a:lnTo>
                        <a:pt x="28" y="245"/>
                      </a:lnTo>
                      <a:lnTo>
                        <a:pt x="34" y="241"/>
                      </a:lnTo>
                      <a:lnTo>
                        <a:pt x="40" y="241"/>
                      </a:lnTo>
                      <a:lnTo>
                        <a:pt x="40" y="248"/>
                      </a:lnTo>
                      <a:lnTo>
                        <a:pt x="34" y="254"/>
                      </a:lnTo>
                      <a:lnTo>
                        <a:pt x="36" y="261"/>
                      </a:lnTo>
                      <a:lnTo>
                        <a:pt x="43" y="265"/>
                      </a:lnTo>
                      <a:lnTo>
                        <a:pt x="36" y="275"/>
                      </a:lnTo>
                      <a:lnTo>
                        <a:pt x="38" y="278"/>
                      </a:lnTo>
                      <a:lnTo>
                        <a:pt x="49" y="277"/>
                      </a:lnTo>
                      <a:lnTo>
                        <a:pt x="43" y="282"/>
                      </a:lnTo>
                      <a:lnTo>
                        <a:pt x="49" y="290"/>
                      </a:lnTo>
                      <a:lnTo>
                        <a:pt x="42" y="288"/>
                      </a:lnTo>
                      <a:lnTo>
                        <a:pt x="42" y="290"/>
                      </a:lnTo>
                      <a:lnTo>
                        <a:pt x="45" y="295"/>
                      </a:lnTo>
                      <a:lnTo>
                        <a:pt x="51" y="299"/>
                      </a:lnTo>
                      <a:lnTo>
                        <a:pt x="53" y="305"/>
                      </a:lnTo>
                      <a:lnTo>
                        <a:pt x="60" y="307"/>
                      </a:lnTo>
                      <a:lnTo>
                        <a:pt x="60" y="308"/>
                      </a:lnTo>
                      <a:lnTo>
                        <a:pt x="60" y="310"/>
                      </a:lnTo>
                      <a:lnTo>
                        <a:pt x="55" y="310"/>
                      </a:lnTo>
                      <a:lnTo>
                        <a:pt x="49" y="316"/>
                      </a:lnTo>
                      <a:lnTo>
                        <a:pt x="42" y="320"/>
                      </a:lnTo>
                      <a:lnTo>
                        <a:pt x="38" y="325"/>
                      </a:lnTo>
                      <a:lnTo>
                        <a:pt x="45" y="327"/>
                      </a:lnTo>
                      <a:lnTo>
                        <a:pt x="53" y="325"/>
                      </a:lnTo>
                      <a:lnTo>
                        <a:pt x="47" y="333"/>
                      </a:lnTo>
                      <a:lnTo>
                        <a:pt x="47" y="337"/>
                      </a:lnTo>
                      <a:lnTo>
                        <a:pt x="40" y="337"/>
                      </a:lnTo>
                      <a:lnTo>
                        <a:pt x="47" y="339"/>
                      </a:lnTo>
                      <a:lnTo>
                        <a:pt x="47" y="340"/>
                      </a:lnTo>
                      <a:lnTo>
                        <a:pt x="30" y="357"/>
                      </a:lnTo>
                      <a:lnTo>
                        <a:pt x="25" y="361"/>
                      </a:lnTo>
                      <a:lnTo>
                        <a:pt x="23" y="367"/>
                      </a:lnTo>
                      <a:lnTo>
                        <a:pt x="27" y="371"/>
                      </a:lnTo>
                      <a:lnTo>
                        <a:pt x="21" y="378"/>
                      </a:lnTo>
                      <a:lnTo>
                        <a:pt x="19" y="384"/>
                      </a:lnTo>
                      <a:lnTo>
                        <a:pt x="11" y="389"/>
                      </a:lnTo>
                      <a:lnTo>
                        <a:pt x="19" y="389"/>
                      </a:lnTo>
                      <a:lnTo>
                        <a:pt x="17" y="391"/>
                      </a:lnTo>
                      <a:lnTo>
                        <a:pt x="11" y="397"/>
                      </a:lnTo>
                      <a:lnTo>
                        <a:pt x="13" y="412"/>
                      </a:lnTo>
                      <a:lnTo>
                        <a:pt x="6" y="412"/>
                      </a:lnTo>
                      <a:lnTo>
                        <a:pt x="11" y="418"/>
                      </a:lnTo>
                      <a:lnTo>
                        <a:pt x="10" y="423"/>
                      </a:lnTo>
                      <a:lnTo>
                        <a:pt x="0" y="425"/>
                      </a:lnTo>
                      <a:lnTo>
                        <a:pt x="4" y="433"/>
                      </a:lnTo>
                      <a:lnTo>
                        <a:pt x="4" y="440"/>
                      </a:lnTo>
                      <a:lnTo>
                        <a:pt x="8" y="448"/>
                      </a:lnTo>
                      <a:lnTo>
                        <a:pt x="2" y="453"/>
                      </a:lnTo>
                      <a:lnTo>
                        <a:pt x="92" y="449"/>
                      </a:lnTo>
                      <a:lnTo>
                        <a:pt x="177" y="442"/>
                      </a:lnTo>
                      <a:lnTo>
                        <a:pt x="179" y="444"/>
                      </a:lnTo>
                      <a:lnTo>
                        <a:pt x="177" y="451"/>
                      </a:lnTo>
                      <a:lnTo>
                        <a:pt x="173" y="465"/>
                      </a:lnTo>
                      <a:lnTo>
                        <a:pt x="169" y="476"/>
                      </a:lnTo>
                      <a:lnTo>
                        <a:pt x="173" y="483"/>
                      </a:lnTo>
                      <a:lnTo>
                        <a:pt x="177" y="491"/>
                      </a:lnTo>
                      <a:lnTo>
                        <a:pt x="186" y="498"/>
                      </a:lnTo>
                      <a:lnTo>
                        <a:pt x="188" y="506"/>
                      </a:lnTo>
                      <a:lnTo>
                        <a:pt x="192" y="513"/>
                      </a:lnTo>
                      <a:lnTo>
                        <a:pt x="192" y="517"/>
                      </a:lnTo>
                      <a:lnTo>
                        <a:pt x="196" y="523"/>
                      </a:lnTo>
                      <a:lnTo>
                        <a:pt x="199" y="527"/>
                      </a:lnTo>
                      <a:lnTo>
                        <a:pt x="203" y="528"/>
                      </a:lnTo>
                      <a:lnTo>
                        <a:pt x="211" y="528"/>
                      </a:lnTo>
                      <a:lnTo>
                        <a:pt x="213" y="521"/>
                      </a:lnTo>
                      <a:lnTo>
                        <a:pt x="220" y="515"/>
                      </a:lnTo>
                      <a:lnTo>
                        <a:pt x="222" y="512"/>
                      </a:lnTo>
                      <a:lnTo>
                        <a:pt x="220" y="512"/>
                      </a:lnTo>
                      <a:lnTo>
                        <a:pt x="226" y="510"/>
                      </a:lnTo>
                      <a:lnTo>
                        <a:pt x="226" y="512"/>
                      </a:lnTo>
                      <a:lnTo>
                        <a:pt x="231" y="510"/>
                      </a:lnTo>
                      <a:lnTo>
                        <a:pt x="246" y="504"/>
                      </a:lnTo>
                      <a:lnTo>
                        <a:pt x="260" y="502"/>
                      </a:lnTo>
                      <a:lnTo>
                        <a:pt x="263" y="500"/>
                      </a:lnTo>
                      <a:lnTo>
                        <a:pt x="254" y="498"/>
                      </a:lnTo>
                      <a:lnTo>
                        <a:pt x="265" y="498"/>
                      </a:lnTo>
                      <a:lnTo>
                        <a:pt x="271" y="502"/>
                      </a:lnTo>
                      <a:lnTo>
                        <a:pt x="278" y="506"/>
                      </a:lnTo>
                      <a:lnTo>
                        <a:pt x="284" y="502"/>
                      </a:lnTo>
                      <a:lnTo>
                        <a:pt x="288" y="500"/>
                      </a:lnTo>
                      <a:lnTo>
                        <a:pt x="301" y="506"/>
                      </a:lnTo>
                      <a:lnTo>
                        <a:pt x="305" y="498"/>
                      </a:lnTo>
                      <a:lnTo>
                        <a:pt x="305" y="495"/>
                      </a:lnTo>
                      <a:lnTo>
                        <a:pt x="282" y="33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695576" y="2665797"/>
                <a:ext cx="693618" cy="224114"/>
              </a:xfrm>
              <a:custGeom>
                <a:avLst/>
                <a:gdLst>
                  <a:gd name="T0" fmla="*/ 487 w 722"/>
                  <a:gd name="T1" fmla="*/ 33 h 257"/>
                  <a:gd name="T2" fmla="*/ 421 w 722"/>
                  <a:gd name="T3" fmla="*/ 39 h 257"/>
                  <a:gd name="T4" fmla="*/ 355 w 722"/>
                  <a:gd name="T5" fmla="*/ 47 h 257"/>
                  <a:gd name="T6" fmla="*/ 271 w 722"/>
                  <a:gd name="T7" fmla="*/ 54 h 257"/>
                  <a:gd name="T8" fmla="*/ 199 w 722"/>
                  <a:gd name="T9" fmla="*/ 62 h 257"/>
                  <a:gd name="T10" fmla="*/ 177 w 722"/>
                  <a:gd name="T11" fmla="*/ 60 h 257"/>
                  <a:gd name="T12" fmla="*/ 183 w 722"/>
                  <a:gd name="T13" fmla="*/ 80 h 257"/>
                  <a:gd name="T14" fmla="*/ 58 w 722"/>
                  <a:gd name="T15" fmla="*/ 96 h 257"/>
                  <a:gd name="T16" fmla="*/ 53 w 722"/>
                  <a:gd name="T17" fmla="*/ 90 h 257"/>
                  <a:gd name="T18" fmla="*/ 57 w 722"/>
                  <a:gd name="T19" fmla="*/ 105 h 257"/>
                  <a:gd name="T20" fmla="*/ 53 w 722"/>
                  <a:gd name="T21" fmla="*/ 114 h 257"/>
                  <a:gd name="T22" fmla="*/ 51 w 722"/>
                  <a:gd name="T23" fmla="*/ 127 h 257"/>
                  <a:gd name="T24" fmla="*/ 43 w 722"/>
                  <a:gd name="T25" fmla="*/ 146 h 257"/>
                  <a:gd name="T26" fmla="*/ 47 w 722"/>
                  <a:gd name="T27" fmla="*/ 156 h 257"/>
                  <a:gd name="T28" fmla="*/ 43 w 722"/>
                  <a:gd name="T29" fmla="*/ 165 h 257"/>
                  <a:gd name="T30" fmla="*/ 30 w 722"/>
                  <a:gd name="T31" fmla="*/ 174 h 257"/>
                  <a:gd name="T32" fmla="*/ 27 w 722"/>
                  <a:gd name="T33" fmla="*/ 180 h 257"/>
                  <a:gd name="T34" fmla="*/ 27 w 722"/>
                  <a:gd name="T35" fmla="*/ 191 h 257"/>
                  <a:gd name="T36" fmla="*/ 19 w 722"/>
                  <a:gd name="T37" fmla="*/ 197 h 257"/>
                  <a:gd name="T38" fmla="*/ 21 w 722"/>
                  <a:gd name="T39" fmla="*/ 210 h 257"/>
                  <a:gd name="T40" fmla="*/ 11 w 722"/>
                  <a:gd name="T41" fmla="*/ 208 h 257"/>
                  <a:gd name="T42" fmla="*/ 15 w 722"/>
                  <a:gd name="T43" fmla="*/ 214 h 257"/>
                  <a:gd name="T44" fmla="*/ 19 w 722"/>
                  <a:gd name="T45" fmla="*/ 240 h 257"/>
                  <a:gd name="T46" fmla="*/ 11 w 722"/>
                  <a:gd name="T47" fmla="*/ 244 h 257"/>
                  <a:gd name="T48" fmla="*/ 0 w 722"/>
                  <a:gd name="T49" fmla="*/ 255 h 257"/>
                  <a:gd name="T50" fmla="*/ 121 w 722"/>
                  <a:gd name="T51" fmla="*/ 248 h 257"/>
                  <a:gd name="T52" fmla="*/ 184 w 722"/>
                  <a:gd name="T53" fmla="*/ 242 h 257"/>
                  <a:gd name="T54" fmla="*/ 310 w 722"/>
                  <a:gd name="T55" fmla="*/ 231 h 257"/>
                  <a:gd name="T56" fmla="*/ 485 w 722"/>
                  <a:gd name="T57" fmla="*/ 208 h 257"/>
                  <a:gd name="T58" fmla="*/ 521 w 722"/>
                  <a:gd name="T59" fmla="*/ 178 h 257"/>
                  <a:gd name="T60" fmla="*/ 540 w 722"/>
                  <a:gd name="T61" fmla="*/ 169 h 257"/>
                  <a:gd name="T62" fmla="*/ 543 w 722"/>
                  <a:gd name="T63" fmla="*/ 152 h 257"/>
                  <a:gd name="T64" fmla="*/ 564 w 722"/>
                  <a:gd name="T65" fmla="*/ 137 h 257"/>
                  <a:gd name="T66" fmla="*/ 583 w 722"/>
                  <a:gd name="T67" fmla="*/ 133 h 257"/>
                  <a:gd name="T68" fmla="*/ 617 w 722"/>
                  <a:gd name="T69" fmla="*/ 105 h 257"/>
                  <a:gd name="T70" fmla="*/ 626 w 722"/>
                  <a:gd name="T71" fmla="*/ 99 h 257"/>
                  <a:gd name="T72" fmla="*/ 637 w 722"/>
                  <a:gd name="T73" fmla="*/ 86 h 257"/>
                  <a:gd name="T74" fmla="*/ 641 w 722"/>
                  <a:gd name="T75" fmla="*/ 77 h 257"/>
                  <a:gd name="T76" fmla="*/ 654 w 722"/>
                  <a:gd name="T77" fmla="*/ 79 h 257"/>
                  <a:gd name="T78" fmla="*/ 666 w 722"/>
                  <a:gd name="T79" fmla="*/ 71 h 257"/>
                  <a:gd name="T80" fmla="*/ 675 w 722"/>
                  <a:gd name="T81" fmla="*/ 60 h 257"/>
                  <a:gd name="T82" fmla="*/ 694 w 722"/>
                  <a:gd name="T83" fmla="*/ 60 h 257"/>
                  <a:gd name="T84" fmla="*/ 705 w 722"/>
                  <a:gd name="T85" fmla="*/ 37 h 257"/>
                  <a:gd name="T86" fmla="*/ 718 w 722"/>
                  <a:gd name="T87" fmla="*/ 28 h 257"/>
                  <a:gd name="T88" fmla="*/ 720 w 722"/>
                  <a:gd name="T89" fmla="*/ 9 h 257"/>
                  <a:gd name="T90" fmla="*/ 713 w 722"/>
                  <a:gd name="T91" fmla="*/ 0 h 257"/>
                  <a:gd name="T92" fmla="*/ 651 w 722"/>
                  <a:gd name="T93" fmla="*/ 11 h 257"/>
                  <a:gd name="T94" fmla="*/ 579 w 722"/>
                  <a:gd name="T95" fmla="*/ 20 h 257"/>
                  <a:gd name="T96" fmla="*/ 543 w 722"/>
                  <a:gd name="T97" fmla="*/ 28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22" h="257">
                    <a:moveTo>
                      <a:pt x="513" y="30"/>
                    </a:moveTo>
                    <a:lnTo>
                      <a:pt x="487" y="33"/>
                    </a:lnTo>
                    <a:lnTo>
                      <a:pt x="459" y="37"/>
                    </a:lnTo>
                    <a:lnTo>
                      <a:pt x="421" y="39"/>
                    </a:lnTo>
                    <a:lnTo>
                      <a:pt x="397" y="43"/>
                    </a:lnTo>
                    <a:lnTo>
                      <a:pt x="355" y="47"/>
                    </a:lnTo>
                    <a:lnTo>
                      <a:pt x="314" y="49"/>
                    </a:lnTo>
                    <a:lnTo>
                      <a:pt x="271" y="54"/>
                    </a:lnTo>
                    <a:lnTo>
                      <a:pt x="235" y="58"/>
                    </a:lnTo>
                    <a:lnTo>
                      <a:pt x="199" y="62"/>
                    </a:lnTo>
                    <a:lnTo>
                      <a:pt x="192" y="60"/>
                    </a:lnTo>
                    <a:lnTo>
                      <a:pt x="177" y="60"/>
                    </a:lnTo>
                    <a:lnTo>
                      <a:pt x="183" y="73"/>
                    </a:lnTo>
                    <a:lnTo>
                      <a:pt x="183" y="80"/>
                    </a:lnTo>
                    <a:lnTo>
                      <a:pt x="64" y="90"/>
                    </a:lnTo>
                    <a:lnTo>
                      <a:pt x="58" y="96"/>
                    </a:lnTo>
                    <a:lnTo>
                      <a:pt x="58" y="90"/>
                    </a:lnTo>
                    <a:lnTo>
                      <a:pt x="53" y="90"/>
                    </a:lnTo>
                    <a:lnTo>
                      <a:pt x="55" y="97"/>
                    </a:lnTo>
                    <a:lnTo>
                      <a:pt x="57" y="105"/>
                    </a:lnTo>
                    <a:lnTo>
                      <a:pt x="49" y="107"/>
                    </a:lnTo>
                    <a:lnTo>
                      <a:pt x="53" y="114"/>
                    </a:lnTo>
                    <a:lnTo>
                      <a:pt x="45" y="122"/>
                    </a:lnTo>
                    <a:lnTo>
                      <a:pt x="51" y="127"/>
                    </a:lnTo>
                    <a:lnTo>
                      <a:pt x="47" y="135"/>
                    </a:lnTo>
                    <a:lnTo>
                      <a:pt x="43" y="146"/>
                    </a:lnTo>
                    <a:lnTo>
                      <a:pt x="45" y="150"/>
                    </a:lnTo>
                    <a:lnTo>
                      <a:pt x="47" y="156"/>
                    </a:lnTo>
                    <a:lnTo>
                      <a:pt x="40" y="159"/>
                    </a:lnTo>
                    <a:lnTo>
                      <a:pt x="43" y="165"/>
                    </a:lnTo>
                    <a:lnTo>
                      <a:pt x="36" y="171"/>
                    </a:lnTo>
                    <a:lnTo>
                      <a:pt x="30" y="174"/>
                    </a:lnTo>
                    <a:lnTo>
                      <a:pt x="27" y="178"/>
                    </a:lnTo>
                    <a:lnTo>
                      <a:pt x="27" y="180"/>
                    </a:lnTo>
                    <a:lnTo>
                      <a:pt x="32" y="186"/>
                    </a:lnTo>
                    <a:lnTo>
                      <a:pt x="27" y="191"/>
                    </a:lnTo>
                    <a:lnTo>
                      <a:pt x="23" y="195"/>
                    </a:lnTo>
                    <a:lnTo>
                      <a:pt x="19" y="197"/>
                    </a:lnTo>
                    <a:lnTo>
                      <a:pt x="23" y="205"/>
                    </a:lnTo>
                    <a:lnTo>
                      <a:pt x="21" y="210"/>
                    </a:lnTo>
                    <a:lnTo>
                      <a:pt x="17" y="206"/>
                    </a:lnTo>
                    <a:lnTo>
                      <a:pt x="11" y="208"/>
                    </a:lnTo>
                    <a:lnTo>
                      <a:pt x="10" y="216"/>
                    </a:lnTo>
                    <a:lnTo>
                      <a:pt x="15" y="214"/>
                    </a:lnTo>
                    <a:lnTo>
                      <a:pt x="15" y="221"/>
                    </a:lnTo>
                    <a:lnTo>
                      <a:pt x="19" y="240"/>
                    </a:lnTo>
                    <a:lnTo>
                      <a:pt x="17" y="242"/>
                    </a:lnTo>
                    <a:lnTo>
                      <a:pt x="11" y="244"/>
                    </a:lnTo>
                    <a:lnTo>
                      <a:pt x="8" y="252"/>
                    </a:lnTo>
                    <a:lnTo>
                      <a:pt x="0" y="255"/>
                    </a:lnTo>
                    <a:lnTo>
                      <a:pt x="0" y="257"/>
                    </a:lnTo>
                    <a:lnTo>
                      <a:pt x="121" y="248"/>
                    </a:lnTo>
                    <a:lnTo>
                      <a:pt x="184" y="242"/>
                    </a:lnTo>
                    <a:lnTo>
                      <a:pt x="184" y="242"/>
                    </a:lnTo>
                    <a:lnTo>
                      <a:pt x="184" y="240"/>
                    </a:lnTo>
                    <a:lnTo>
                      <a:pt x="310" y="231"/>
                    </a:lnTo>
                    <a:lnTo>
                      <a:pt x="408" y="220"/>
                    </a:lnTo>
                    <a:lnTo>
                      <a:pt x="485" y="208"/>
                    </a:lnTo>
                    <a:lnTo>
                      <a:pt x="521" y="206"/>
                    </a:lnTo>
                    <a:lnTo>
                      <a:pt x="521" y="178"/>
                    </a:lnTo>
                    <a:lnTo>
                      <a:pt x="534" y="174"/>
                    </a:lnTo>
                    <a:lnTo>
                      <a:pt x="540" y="169"/>
                    </a:lnTo>
                    <a:lnTo>
                      <a:pt x="542" y="159"/>
                    </a:lnTo>
                    <a:lnTo>
                      <a:pt x="543" y="152"/>
                    </a:lnTo>
                    <a:lnTo>
                      <a:pt x="549" y="144"/>
                    </a:lnTo>
                    <a:lnTo>
                      <a:pt x="564" y="137"/>
                    </a:lnTo>
                    <a:lnTo>
                      <a:pt x="577" y="137"/>
                    </a:lnTo>
                    <a:lnTo>
                      <a:pt x="583" y="133"/>
                    </a:lnTo>
                    <a:lnTo>
                      <a:pt x="604" y="114"/>
                    </a:lnTo>
                    <a:lnTo>
                      <a:pt x="617" y="105"/>
                    </a:lnTo>
                    <a:lnTo>
                      <a:pt x="622" y="105"/>
                    </a:lnTo>
                    <a:lnTo>
                      <a:pt x="626" y="99"/>
                    </a:lnTo>
                    <a:lnTo>
                      <a:pt x="630" y="84"/>
                    </a:lnTo>
                    <a:lnTo>
                      <a:pt x="637" y="86"/>
                    </a:lnTo>
                    <a:lnTo>
                      <a:pt x="637" y="80"/>
                    </a:lnTo>
                    <a:lnTo>
                      <a:pt x="641" y="77"/>
                    </a:lnTo>
                    <a:lnTo>
                      <a:pt x="647" y="73"/>
                    </a:lnTo>
                    <a:lnTo>
                      <a:pt x="654" y="79"/>
                    </a:lnTo>
                    <a:lnTo>
                      <a:pt x="658" y="79"/>
                    </a:lnTo>
                    <a:lnTo>
                      <a:pt x="666" y="71"/>
                    </a:lnTo>
                    <a:lnTo>
                      <a:pt x="668" y="65"/>
                    </a:lnTo>
                    <a:lnTo>
                      <a:pt x="675" y="60"/>
                    </a:lnTo>
                    <a:lnTo>
                      <a:pt x="688" y="54"/>
                    </a:lnTo>
                    <a:lnTo>
                      <a:pt x="694" y="60"/>
                    </a:lnTo>
                    <a:lnTo>
                      <a:pt x="699" y="52"/>
                    </a:lnTo>
                    <a:lnTo>
                      <a:pt x="705" y="37"/>
                    </a:lnTo>
                    <a:lnTo>
                      <a:pt x="711" y="32"/>
                    </a:lnTo>
                    <a:lnTo>
                      <a:pt x="718" y="28"/>
                    </a:lnTo>
                    <a:lnTo>
                      <a:pt x="720" y="17"/>
                    </a:lnTo>
                    <a:lnTo>
                      <a:pt x="720" y="9"/>
                    </a:lnTo>
                    <a:lnTo>
                      <a:pt x="722" y="0"/>
                    </a:lnTo>
                    <a:lnTo>
                      <a:pt x="713" y="0"/>
                    </a:lnTo>
                    <a:lnTo>
                      <a:pt x="686" y="7"/>
                    </a:lnTo>
                    <a:lnTo>
                      <a:pt x="651" y="11"/>
                    </a:lnTo>
                    <a:lnTo>
                      <a:pt x="594" y="20"/>
                    </a:lnTo>
                    <a:lnTo>
                      <a:pt x="579" y="20"/>
                    </a:lnTo>
                    <a:lnTo>
                      <a:pt x="553" y="24"/>
                    </a:lnTo>
                    <a:lnTo>
                      <a:pt x="543" y="28"/>
                    </a:lnTo>
                    <a:lnTo>
                      <a:pt x="513" y="3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3" name="Freeform 85"/>
              <p:cNvSpPr>
                <a:spLocks/>
              </p:cNvSpPr>
              <p:nvPr/>
            </p:nvSpPr>
            <p:spPr bwMode="auto">
              <a:xfrm>
                <a:off x="3746493" y="2737304"/>
                <a:ext cx="4803" cy="6976"/>
              </a:xfrm>
              <a:custGeom>
                <a:avLst/>
                <a:gdLst>
                  <a:gd name="T0" fmla="*/ 0 w 5"/>
                  <a:gd name="T1" fmla="*/ 8 h 8"/>
                  <a:gd name="T2" fmla="*/ 5 w 5"/>
                  <a:gd name="T3" fmla="*/ 8 h 8"/>
                  <a:gd name="T4" fmla="*/ 4 w 5"/>
                  <a:gd name="T5" fmla="*/ 0 h 8"/>
                  <a:gd name="T6" fmla="*/ 0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0" y="8"/>
                    </a:moveTo>
                    <a:lnTo>
                      <a:pt x="5" y="8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746493" y="2737304"/>
                <a:ext cx="4803" cy="6976"/>
              </a:xfrm>
              <a:custGeom>
                <a:avLst/>
                <a:gdLst>
                  <a:gd name="T0" fmla="*/ 0 w 5"/>
                  <a:gd name="T1" fmla="*/ 8 h 8"/>
                  <a:gd name="T2" fmla="*/ 5 w 5"/>
                  <a:gd name="T3" fmla="*/ 8 h 8"/>
                  <a:gd name="T4" fmla="*/ 4 w 5"/>
                  <a:gd name="T5" fmla="*/ 0 h 8"/>
                  <a:gd name="T6" fmla="*/ 0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0" y="8"/>
                    </a:moveTo>
                    <a:lnTo>
                      <a:pt x="5" y="8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757060" y="2460868"/>
                <a:ext cx="592746" cy="283413"/>
              </a:xfrm>
              <a:custGeom>
                <a:avLst/>
                <a:gdLst>
                  <a:gd name="T0" fmla="*/ 568 w 617"/>
                  <a:gd name="T1" fmla="*/ 103 h 325"/>
                  <a:gd name="T2" fmla="*/ 555 w 617"/>
                  <a:gd name="T3" fmla="*/ 67 h 325"/>
                  <a:gd name="T4" fmla="*/ 551 w 617"/>
                  <a:gd name="T5" fmla="*/ 52 h 325"/>
                  <a:gd name="T6" fmla="*/ 532 w 617"/>
                  <a:gd name="T7" fmla="*/ 39 h 325"/>
                  <a:gd name="T8" fmla="*/ 513 w 617"/>
                  <a:gd name="T9" fmla="*/ 24 h 325"/>
                  <a:gd name="T10" fmla="*/ 495 w 617"/>
                  <a:gd name="T11" fmla="*/ 37 h 325"/>
                  <a:gd name="T12" fmla="*/ 472 w 617"/>
                  <a:gd name="T13" fmla="*/ 34 h 325"/>
                  <a:gd name="T14" fmla="*/ 455 w 617"/>
                  <a:gd name="T15" fmla="*/ 41 h 325"/>
                  <a:gd name="T16" fmla="*/ 423 w 617"/>
                  <a:gd name="T17" fmla="*/ 32 h 325"/>
                  <a:gd name="T18" fmla="*/ 401 w 617"/>
                  <a:gd name="T19" fmla="*/ 9 h 325"/>
                  <a:gd name="T20" fmla="*/ 367 w 617"/>
                  <a:gd name="T21" fmla="*/ 0 h 325"/>
                  <a:gd name="T22" fmla="*/ 357 w 617"/>
                  <a:gd name="T23" fmla="*/ 17 h 325"/>
                  <a:gd name="T24" fmla="*/ 361 w 617"/>
                  <a:gd name="T25" fmla="*/ 37 h 325"/>
                  <a:gd name="T26" fmla="*/ 325 w 617"/>
                  <a:gd name="T27" fmla="*/ 47 h 325"/>
                  <a:gd name="T28" fmla="*/ 312 w 617"/>
                  <a:gd name="T29" fmla="*/ 58 h 325"/>
                  <a:gd name="T30" fmla="*/ 308 w 617"/>
                  <a:gd name="T31" fmla="*/ 81 h 325"/>
                  <a:gd name="T32" fmla="*/ 291 w 617"/>
                  <a:gd name="T33" fmla="*/ 103 h 325"/>
                  <a:gd name="T34" fmla="*/ 280 w 617"/>
                  <a:gd name="T35" fmla="*/ 124 h 325"/>
                  <a:gd name="T36" fmla="*/ 260 w 617"/>
                  <a:gd name="T37" fmla="*/ 133 h 325"/>
                  <a:gd name="T38" fmla="*/ 239 w 617"/>
                  <a:gd name="T39" fmla="*/ 118 h 325"/>
                  <a:gd name="T40" fmla="*/ 229 w 617"/>
                  <a:gd name="T41" fmla="*/ 135 h 325"/>
                  <a:gd name="T42" fmla="*/ 224 w 617"/>
                  <a:gd name="T43" fmla="*/ 156 h 325"/>
                  <a:gd name="T44" fmla="*/ 205 w 617"/>
                  <a:gd name="T45" fmla="*/ 143 h 325"/>
                  <a:gd name="T46" fmla="*/ 188 w 617"/>
                  <a:gd name="T47" fmla="*/ 158 h 325"/>
                  <a:gd name="T48" fmla="*/ 177 w 617"/>
                  <a:gd name="T49" fmla="*/ 161 h 325"/>
                  <a:gd name="T50" fmla="*/ 139 w 617"/>
                  <a:gd name="T51" fmla="*/ 158 h 325"/>
                  <a:gd name="T52" fmla="*/ 134 w 617"/>
                  <a:gd name="T53" fmla="*/ 159 h 325"/>
                  <a:gd name="T54" fmla="*/ 117 w 617"/>
                  <a:gd name="T55" fmla="*/ 169 h 325"/>
                  <a:gd name="T56" fmla="*/ 105 w 617"/>
                  <a:gd name="T57" fmla="*/ 176 h 325"/>
                  <a:gd name="T58" fmla="*/ 100 w 617"/>
                  <a:gd name="T59" fmla="*/ 197 h 325"/>
                  <a:gd name="T60" fmla="*/ 87 w 617"/>
                  <a:gd name="T61" fmla="*/ 214 h 325"/>
                  <a:gd name="T62" fmla="*/ 70 w 617"/>
                  <a:gd name="T63" fmla="*/ 229 h 325"/>
                  <a:gd name="T64" fmla="*/ 79 w 617"/>
                  <a:gd name="T65" fmla="*/ 248 h 325"/>
                  <a:gd name="T66" fmla="*/ 62 w 617"/>
                  <a:gd name="T67" fmla="*/ 252 h 325"/>
                  <a:gd name="T68" fmla="*/ 34 w 617"/>
                  <a:gd name="T69" fmla="*/ 244 h 325"/>
                  <a:gd name="T70" fmla="*/ 17 w 617"/>
                  <a:gd name="T71" fmla="*/ 267 h 325"/>
                  <a:gd name="T72" fmla="*/ 21 w 617"/>
                  <a:gd name="T73" fmla="*/ 284 h 325"/>
                  <a:gd name="T74" fmla="*/ 21 w 617"/>
                  <a:gd name="T75" fmla="*/ 306 h 325"/>
                  <a:gd name="T76" fmla="*/ 2 w 617"/>
                  <a:gd name="T77" fmla="*/ 315 h 325"/>
                  <a:gd name="T78" fmla="*/ 119 w 617"/>
                  <a:gd name="T79" fmla="*/ 308 h 325"/>
                  <a:gd name="T80" fmla="*/ 135 w 617"/>
                  <a:gd name="T81" fmla="*/ 297 h 325"/>
                  <a:gd name="T82" fmla="*/ 250 w 617"/>
                  <a:gd name="T83" fmla="*/ 284 h 325"/>
                  <a:gd name="T84" fmla="*/ 357 w 617"/>
                  <a:gd name="T85" fmla="*/ 274 h 325"/>
                  <a:gd name="T86" fmla="*/ 449 w 617"/>
                  <a:gd name="T87" fmla="*/ 265 h 325"/>
                  <a:gd name="T88" fmla="*/ 502 w 617"/>
                  <a:gd name="T89" fmla="*/ 252 h 325"/>
                  <a:gd name="T90" fmla="*/ 532 w 617"/>
                  <a:gd name="T91" fmla="*/ 237 h 325"/>
                  <a:gd name="T92" fmla="*/ 547 w 617"/>
                  <a:gd name="T93" fmla="*/ 221 h 325"/>
                  <a:gd name="T94" fmla="*/ 562 w 617"/>
                  <a:gd name="T95" fmla="*/ 203 h 325"/>
                  <a:gd name="T96" fmla="*/ 590 w 617"/>
                  <a:gd name="T97" fmla="*/ 171 h 325"/>
                  <a:gd name="T98" fmla="*/ 588 w 617"/>
                  <a:gd name="T99" fmla="*/ 12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7" h="325">
                    <a:moveTo>
                      <a:pt x="588" y="128"/>
                    </a:moveTo>
                    <a:lnTo>
                      <a:pt x="575" y="109"/>
                    </a:lnTo>
                    <a:lnTo>
                      <a:pt x="568" y="103"/>
                    </a:lnTo>
                    <a:lnTo>
                      <a:pt x="566" y="96"/>
                    </a:lnTo>
                    <a:lnTo>
                      <a:pt x="551" y="81"/>
                    </a:lnTo>
                    <a:lnTo>
                      <a:pt x="555" y="67"/>
                    </a:lnTo>
                    <a:lnTo>
                      <a:pt x="555" y="60"/>
                    </a:lnTo>
                    <a:lnTo>
                      <a:pt x="551" y="58"/>
                    </a:lnTo>
                    <a:lnTo>
                      <a:pt x="551" y="52"/>
                    </a:lnTo>
                    <a:lnTo>
                      <a:pt x="545" y="47"/>
                    </a:lnTo>
                    <a:lnTo>
                      <a:pt x="540" y="39"/>
                    </a:lnTo>
                    <a:lnTo>
                      <a:pt x="532" y="39"/>
                    </a:lnTo>
                    <a:lnTo>
                      <a:pt x="526" y="34"/>
                    </a:lnTo>
                    <a:lnTo>
                      <a:pt x="521" y="20"/>
                    </a:lnTo>
                    <a:lnTo>
                      <a:pt x="513" y="24"/>
                    </a:lnTo>
                    <a:lnTo>
                      <a:pt x="506" y="32"/>
                    </a:lnTo>
                    <a:lnTo>
                      <a:pt x="502" y="37"/>
                    </a:lnTo>
                    <a:lnTo>
                      <a:pt x="495" y="37"/>
                    </a:lnTo>
                    <a:lnTo>
                      <a:pt x="489" y="41"/>
                    </a:lnTo>
                    <a:lnTo>
                      <a:pt x="481" y="35"/>
                    </a:lnTo>
                    <a:lnTo>
                      <a:pt x="472" y="34"/>
                    </a:lnTo>
                    <a:lnTo>
                      <a:pt x="466" y="35"/>
                    </a:lnTo>
                    <a:lnTo>
                      <a:pt x="461" y="41"/>
                    </a:lnTo>
                    <a:lnTo>
                      <a:pt x="455" y="41"/>
                    </a:lnTo>
                    <a:lnTo>
                      <a:pt x="440" y="32"/>
                    </a:lnTo>
                    <a:lnTo>
                      <a:pt x="436" y="30"/>
                    </a:lnTo>
                    <a:lnTo>
                      <a:pt x="423" y="32"/>
                    </a:lnTo>
                    <a:lnTo>
                      <a:pt x="416" y="30"/>
                    </a:lnTo>
                    <a:lnTo>
                      <a:pt x="404" y="17"/>
                    </a:lnTo>
                    <a:lnTo>
                      <a:pt x="401" y="9"/>
                    </a:lnTo>
                    <a:lnTo>
                      <a:pt x="384" y="2"/>
                    </a:lnTo>
                    <a:lnTo>
                      <a:pt x="372" y="5"/>
                    </a:lnTo>
                    <a:lnTo>
                      <a:pt x="367" y="0"/>
                    </a:lnTo>
                    <a:lnTo>
                      <a:pt x="357" y="5"/>
                    </a:lnTo>
                    <a:lnTo>
                      <a:pt x="354" y="9"/>
                    </a:lnTo>
                    <a:lnTo>
                      <a:pt x="357" y="17"/>
                    </a:lnTo>
                    <a:lnTo>
                      <a:pt x="355" y="24"/>
                    </a:lnTo>
                    <a:lnTo>
                      <a:pt x="363" y="32"/>
                    </a:lnTo>
                    <a:lnTo>
                      <a:pt x="361" y="37"/>
                    </a:lnTo>
                    <a:lnTo>
                      <a:pt x="346" y="41"/>
                    </a:lnTo>
                    <a:lnTo>
                      <a:pt x="333" y="52"/>
                    </a:lnTo>
                    <a:lnTo>
                      <a:pt x="325" y="47"/>
                    </a:lnTo>
                    <a:lnTo>
                      <a:pt x="318" y="50"/>
                    </a:lnTo>
                    <a:lnTo>
                      <a:pt x="312" y="50"/>
                    </a:lnTo>
                    <a:lnTo>
                      <a:pt x="312" y="58"/>
                    </a:lnTo>
                    <a:lnTo>
                      <a:pt x="316" y="65"/>
                    </a:lnTo>
                    <a:lnTo>
                      <a:pt x="312" y="73"/>
                    </a:lnTo>
                    <a:lnTo>
                      <a:pt x="308" y="81"/>
                    </a:lnTo>
                    <a:lnTo>
                      <a:pt x="301" y="84"/>
                    </a:lnTo>
                    <a:lnTo>
                      <a:pt x="299" y="97"/>
                    </a:lnTo>
                    <a:lnTo>
                      <a:pt x="291" y="103"/>
                    </a:lnTo>
                    <a:lnTo>
                      <a:pt x="284" y="103"/>
                    </a:lnTo>
                    <a:lnTo>
                      <a:pt x="280" y="116"/>
                    </a:lnTo>
                    <a:lnTo>
                      <a:pt x="280" y="124"/>
                    </a:lnTo>
                    <a:lnTo>
                      <a:pt x="278" y="131"/>
                    </a:lnTo>
                    <a:lnTo>
                      <a:pt x="273" y="135"/>
                    </a:lnTo>
                    <a:lnTo>
                      <a:pt x="260" y="133"/>
                    </a:lnTo>
                    <a:lnTo>
                      <a:pt x="252" y="131"/>
                    </a:lnTo>
                    <a:lnTo>
                      <a:pt x="246" y="120"/>
                    </a:lnTo>
                    <a:lnTo>
                      <a:pt x="239" y="118"/>
                    </a:lnTo>
                    <a:lnTo>
                      <a:pt x="243" y="124"/>
                    </a:lnTo>
                    <a:lnTo>
                      <a:pt x="235" y="129"/>
                    </a:lnTo>
                    <a:lnTo>
                      <a:pt x="229" y="135"/>
                    </a:lnTo>
                    <a:lnTo>
                      <a:pt x="231" y="143"/>
                    </a:lnTo>
                    <a:lnTo>
                      <a:pt x="226" y="150"/>
                    </a:lnTo>
                    <a:lnTo>
                      <a:pt x="224" y="156"/>
                    </a:lnTo>
                    <a:lnTo>
                      <a:pt x="216" y="152"/>
                    </a:lnTo>
                    <a:lnTo>
                      <a:pt x="211" y="150"/>
                    </a:lnTo>
                    <a:lnTo>
                      <a:pt x="205" y="143"/>
                    </a:lnTo>
                    <a:lnTo>
                      <a:pt x="199" y="148"/>
                    </a:lnTo>
                    <a:lnTo>
                      <a:pt x="192" y="152"/>
                    </a:lnTo>
                    <a:lnTo>
                      <a:pt x="188" y="158"/>
                    </a:lnTo>
                    <a:lnTo>
                      <a:pt x="188" y="161"/>
                    </a:lnTo>
                    <a:lnTo>
                      <a:pt x="184" y="167"/>
                    </a:lnTo>
                    <a:lnTo>
                      <a:pt x="177" y="161"/>
                    </a:lnTo>
                    <a:lnTo>
                      <a:pt x="156" y="154"/>
                    </a:lnTo>
                    <a:lnTo>
                      <a:pt x="149" y="158"/>
                    </a:lnTo>
                    <a:lnTo>
                      <a:pt x="139" y="158"/>
                    </a:lnTo>
                    <a:lnTo>
                      <a:pt x="143" y="165"/>
                    </a:lnTo>
                    <a:lnTo>
                      <a:pt x="135" y="167"/>
                    </a:lnTo>
                    <a:lnTo>
                      <a:pt x="134" y="159"/>
                    </a:lnTo>
                    <a:lnTo>
                      <a:pt x="128" y="163"/>
                    </a:lnTo>
                    <a:lnTo>
                      <a:pt x="113" y="161"/>
                    </a:lnTo>
                    <a:lnTo>
                      <a:pt x="117" y="169"/>
                    </a:lnTo>
                    <a:lnTo>
                      <a:pt x="113" y="175"/>
                    </a:lnTo>
                    <a:lnTo>
                      <a:pt x="105" y="175"/>
                    </a:lnTo>
                    <a:lnTo>
                      <a:pt x="105" y="176"/>
                    </a:lnTo>
                    <a:lnTo>
                      <a:pt x="102" y="184"/>
                    </a:lnTo>
                    <a:lnTo>
                      <a:pt x="98" y="190"/>
                    </a:lnTo>
                    <a:lnTo>
                      <a:pt x="100" y="197"/>
                    </a:lnTo>
                    <a:lnTo>
                      <a:pt x="104" y="205"/>
                    </a:lnTo>
                    <a:lnTo>
                      <a:pt x="100" y="210"/>
                    </a:lnTo>
                    <a:lnTo>
                      <a:pt x="87" y="214"/>
                    </a:lnTo>
                    <a:lnTo>
                      <a:pt x="79" y="220"/>
                    </a:lnTo>
                    <a:lnTo>
                      <a:pt x="73" y="221"/>
                    </a:lnTo>
                    <a:lnTo>
                      <a:pt x="70" y="229"/>
                    </a:lnTo>
                    <a:lnTo>
                      <a:pt x="72" y="235"/>
                    </a:lnTo>
                    <a:lnTo>
                      <a:pt x="77" y="242"/>
                    </a:lnTo>
                    <a:lnTo>
                      <a:pt x="79" y="248"/>
                    </a:lnTo>
                    <a:lnTo>
                      <a:pt x="73" y="257"/>
                    </a:lnTo>
                    <a:lnTo>
                      <a:pt x="68" y="255"/>
                    </a:lnTo>
                    <a:lnTo>
                      <a:pt x="62" y="252"/>
                    </a:lnTo>
                    <a:lnTo>
                      <a:pt x="49" y="248"/>
                    </a:lnTo>
                    <a:lnTo>
                      <a:pt x="41" y="244"/>
                    </a:lnTo>
                    <a:lnTo>
                      <a:pt x="34" y="244"/>
                    </a:lnTo>
                    <a:lnTo>
                      <a:pt x="28" y="246"/>
                    </a:lnTo>
                    <a:lnTo>
                      <a:pt x="17" y="259"/>
                    </a:lnTo>
                    <a:lnTo>
                      <a:pt x="17" y="267"/>
                    </a:lnTo>
                    <a:lnTo>
                      <a:pt x="21" y="270"/>
                    </a:lnTo>
                    <a:lnTo>
                      <a:pt x="23" y="276"/>
                    </a:lnTo>
                    <a:lnTo>
                      <a:pt x="21" y="284"/>
                    </a:lnTo>
                    <a:lnTo>
                      <a:pt x="23" y="293"/>
                    </a:lnTo>
                    <a:lnTo>
                      <a:pt x="17" y="299"/>
                    </a:lnTo>
                    <a:lnTo>
                      <a:pt x="21" y="306"/>
                    </a:lnTo>
                    <a:lnTo>
                      <a:pt x="17" y="315"/>
                    </a:lnTo>
                    <a:lnTo>
                      <a:pt x="10" y="314"/>
                    </a:lnTo>
                    <a:lnTo>
                      <a:pt x="2" y="315"/>
                    </a:lnTo>
                    <a:lnTo>
                      <a:pt x="0" y="325"/>
                    </a:lnTo>
                    <a:lnTo>
                      <a:pt x="119" y="315"/>
                    </a:lnTo>
                    <a:lnTo>
                      <a:pt x="119" y="308"/>
                    </a:lnTo>
                    <a:lnTo>
                      <a:pt x="113" y="295"/>
                    </a:lnTo>
                    <a:lnTo>
                      <a:pt x="128" y="295"/>
                    </a:lnTo>
                    <a:lnTo>
                      <a:pt x="135" y="297"/>
                    </a:lnTo>
                    <a:lnTo>
                      <a:pt x="171" y="293"/>
                    </a:lnTo>
                    <a:lnTo>
                      <a:pt x="207" y="289"/>
                    </a:lnTo>
                    <a:lnTo>
                      <a:pt x="250" y="284"/>
                    </a:lnTo>
                    <a:lnTo>
                      <a:pt x="291" y="282"/>
                    </a:lnTo>
                    <a:lnTo>
                      <a:pt x="333" y="278"/>
                    </a:lnTo>
                    <a:lnTo>
                      <a:pt x="357" y="274"/>
                    </a:lnTo>
                    <a:lnTo>
                      <a:pt x="395" y="272"/>
                    </a:lnTo>
                    <a:lnTo>
                      <a:pt x="423" y="268"/>
                    </a:lnTo>
                    <a:lnTo>
                      <a:pt x="449" y="265"/>
                    </a:lnTo>
                    <a:lnTo>
                      <a:pt x="479" y="263"/>
                    </a:lnTo>
                    <a:lnTo>
                      <a:pt x="489" y="259"/>
                    </a:lnTo>
                    <a:lnTo>
                      <a:pt x="502" y="252"/>
                    </a:lnTo>
                    <a:lnTo>
                      <a:pt x="510" y="250"/>
                    </a:lnTo>
                    <a:lnTo>
                      <a:pt x="517" y="244"/>
                    </a:lnTo>
                    <a:lnTo>
                      <a:pt x="532" y="237"/>
                    </a:lnTo>
                    <a:lnTo>
                      <a:pt x="534" y="231"/>
                    </a:lnTo>
                    <a:lnTo>
                      <a:pt x="542" y="225"/>
                    </a:lnTo>
                    <a:lnTo>
                      <a:pt x="547" y="221"/>
                    </a:lnTo>
                    <a:lnTo>
                      <a:pt x="553" y="214"/>
                    </a:lnTo>
                    <a:lnTo>
                      <a:pt x="553" y="208"/>
                    </a:lnTo>
                    <a:lnTo>
                      <a:pt x="562" y="203"/>
                    </a:lnTo>
                    <a:lnTo>
                      <a:pt x="562" y="195"/>
                    </a:lnTo>
                    <a:lnTo>
                      <a:pt x="566" y="188"/>
                    </a:lnTo>
                    <a:lnTo>
                      <a:pt x="590" y="171"/>
                    </a:lnTo>
                    <a:lnTo>
                      <a:pt x="617" y="139"/>
                    </a:lnTo>
                    <a:lnTo>
                      <a:pt x="604" y="139"/>
                    </a:lnTo>
                    <a:lnTo>
                      <a:pt x="588" y="12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6" name="Freeform 88"/>
              <p:cNvSpPr>
                <a:spLocks/>
              </p:cNvSpPr>
              <p:nvPr/>
            </p:nvSpPr>
            <p:spPr bwMode="auto">
              <a:xfrm>
                <a:off x="3834876" y="1902761"/>
                <a:ext cx="26899" cy="46218"/>
              </a:xfrm>
              <a:custGeom>
                <a:avLst/>
                <a:gdLst>
                  <a:gd name="T0" fmla="*/ 26 w 28"/>
                  <a:gd name="T1" fmla="*/ 0 h 53"/>
                  <a:gd name="T2" fmla="*/ 21 w 28"/>
                  <a:gd name="T3" fmla="*/ 6 h 53"/>
                  <a:gd name="T4" fmla="*/ 17 w 28"/>
                  <a:gd name="T5" fmla="*/ 14 h 53"/>
                  <a:gd name="T6" fmla="*/ 9 w 28"/>
                  <a:gd name="T7" fmla="*/ 19 h 53"/>
                  <a:gd name="T8" fmla="*/ 9 w 28"/>
                  <a:gd name="T9" fmla="*/ 27 h 53"/>
                  <a:gd name="T10" fmla="*/ 4 w 28"/>
                  <a:gd name="T11" fmla="*/ 34 h 53"/>
                  <a:gd name="T12" fmla="*/ 0 w 28"/>
                  <a:gd name="T13" fmla="*/ 44 h 53"/>
                  <a:gd name="T14" fmla="*/ 4 w 28"/>
                  <a:gd name="T15" fmla="*/ 51 h 53"/>
                  <a:gd name="T16" fmla="*/ 11 w 28"/>
                  <a:gd name="T17" fmla="*/ 53 h 53"/>
                  <a:gd name="T18" fmla="*/ 15 w 28"/>
                  <a:gd name="T19" fmla="*/ 46 h 53"/>
                  <a:gd name="T20" fmla="*/ 19 w 28"/>
                  <a:gd name="T21" fmla="*/ 40 h 53"/>
                  <a:gd name="T22" fmla="*/ 19 w 28"/>
                  <a:gd name="T23" fmla="*/ 32 h 53"/>
                  <a:gd name="T24" fmla="*/ 24 w 28"/>
                  <a:gd name="T25" fmla="*/ 23 h 53"/>
                  <a:gd name="T26" fmla="*/ 23 w 28"/>
                  <a:gd name="T27" fmla="*/ 17 h 53"/>
                  <a:gd name="T28" fmla="*/ 28 w 28"/>
                  <a:gd name="T29" fmla="*/ 2 h 53"/>
                  <a:gd name="T30" fmla="*/ 26 w 28"/>
                  <a:gd name="T3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" h="53">
                    <a:moveTo>
                      <a:pt x="26" y="0"/>
                    </a:moveTo>
                    <a:lnTo>
                      <a:pt x="21" y="6"/>
                    </a:lnTo>
                    <a:lnTo>
                      <a:pt x="17" y="14"/>
                    </a:lnTo>
                    <a:lnTo>
                      <a:pt x="9" y="19"/>
                    </a:lnTo>
                    <a:lnTo>
                      <a:pt x="9" y="27"/>
                    </a:lnTo>
                    <a:lnTo>
                      <a:pt x="4" y="34"/>
                    </a:lnTo>
                    <a:lnTo>
                      <a:pt x="0" y="44"/>
                    </a:lnTo>
                    <a:lnTo>
                      <a:pt x="4" y="51"/>
                    </a:lnTo>
                    <a:lnTo>
                      <a:pt x="11" y="53"/>
                    </a:lnTo>
                    <a:lnTo>
                      <a:pt x="15" y="46"/>
                    </a:lnTo>
                    <a:lnTo>
                      <a:pt x="19" y="40"/>
                    </a:lnTo>
                    <a:lnTo>
                      <a:pt x="19" y="32"/>
                    </a:lnTo>
                    <a:lnTo>
                      <a:pt x="24" y="23"/>
                    </a:lnTo>
                    <a:lnTo>
                      <a:pt x="23" y="17"/>
                    </a:lnTo>
                    <a:lnTo>
                      <a:pt x="28" y="2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3834876" y="1902761"/>
                <a:ext cx="26899" cy="46218"/>
              </a:xfrm>
              <a:custGeom>
                <a:avLst/>
                <a:gdLst>
                  <a:gd name="T0" fmla="*/ 26 w 28"/>
                  <a:gd name="T1" fmla="*/ 0 h 53"/>
                  <a:gd name="T2" fmla="*/ 21 w 28"/>
                  <a:gd name="T3" fmla="*/ 6 h 53"/>
                  <a:gd name="T4" fmla="*/ 17 w 28"/>
                  <a:gd name="T5" fmla="*/ 14 h 53"/>
                  <a:gd name="T6" fmla="*/ 9 w 28"/>
                  <a:gd name="T7" fmla="*/ 19 h 53"/>
                  <a:gd name="T8" fmla="*/ 9 w 28"/>
                  <a:gd name="T9" fmla="*/ 27 h 53"/>
                  <a:gd name="T10" fmla="*/ 4 w 28"/>
                  <a:gd name="T11" fmla="*/ 34 h 53"/>
                  <a:gd name="T12" fmla="*/ 0 w 28"/>
                  <a:gd name="T13" fmla="*/ 44 h 53"/>
                  <a:gd name="T14" fmla="*/ 4 w 28"/>
                  <a:gd name="T15" fmla="*/ 51 h 53"/>
                  <a:gd name="T16" fmla="*/ 11 w 28"/>
                  <a:gd name="T17" fmla="*/ 53 h 53"/>
                  <a:gd name="T18" fmla="*/ 15 w 28"/>
                  <a:gd name="T19" fmla="*/ 46 h 53"/>
                  <a:gd name="T20" fmla="*/ 19 w 28"/>
                  <a:gd name="T21" fmla="*/ 40 h 53"/>
                  <a:gd name="T22" fmla="*/ 19 w 28"/>
                  <a:gd name="T23" fmla="*/ 32 h 53"/>
                  <a:gd name="T24" fmla="*/ 24 w 28"/>
                  <a:gd name="T25" fmla="*/ 23 h 53"/>
                  <a:gd name="T26" fmla="*/ 23 w 28"/>
                  <a:gd name="T27" fmla="*/ 17 h 53"/>
                  <a:gd name="T28" fmla="*/ 28 w 28"/>
                  <a:gd name="T29" fmla="*/ 2 h 53"/>
                  <a:gd name="T30" fmla="*/ 26 w 28"/>
                  <a:gd name="T3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" h="53">
                    <a:moveTo>
                      <a:pt x="26" y="0"/>
                    </a:moveTo>
                    <a:lnTo>
                      <a:pt x="21" y="6"/>
                    </a:lnTo>
                    <a:lnTo>
                      <a:pt x="17" y="14"/>
                    </a:lnTo>
                    <a:lnTo>
                      <a:pt x="9" y="19"/>
                    </a:lnTo>
                    <a:lnTo>
                      <a:pt x="9" y="27"/>
                    </a:lnTo>
                    <a:lnTo>
                      <a:pt x="4" y="34"/>
                    </a:lnTo>
                    <a:lnTo>
                      <a:pt x="0" y="44"/>
                    </a:lnTo>
                    <a:lnTo>
                      <a:pt x="4" y="51"/>
                    </a:lnTo>
                    <a:lnTo>
                      <a:pt x="11" y="53"/>
                    </a:lnTo>
                    <a:lnTo>
                      <a:pt x="15" y="46"/>
                    </a:lnTo>
                    <a:lnTo>
                      <a:pt x="19" y="40"/>
                    </a:lnTo>
                    <a:lnTo>
                      <a:pt x="19" y="32"/>
                    </a:lnTo>
                    <a:lnTo>
                      <a:pt x="24" y="23"/>
                    </a:lnTo>
                    <a:lnTo>
                      <a:pt x="23" y="17"/>
                    </a:lnTo>
                    <a:lnTo>
                      <a:pt x="28" y="2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3957845" y="1848695"/>
                <a:ext cx="6725" cy="14825"/>
              </a:xfrm>
              <a:custGeom>
                <a:avLst/>
                <a:gdLst>
                  <a:gd name="T0" fmla="*/ 2 w 7"/>
                  <a:gd name="T1" fmla="*/ 4 h 17"/>
                  <a:gd name="T2" fmla="*/ 0 w 7"/>
                  <a:gd name="T3" fmla="*/ 10 h 17"/>
                  <a:gd name="T4" fmla="*/ 0 w 7"/>
                  <a:gd name="T5" fmla="*/ 17 h 17"/>
                  <a:gd name="T6" fmla="*/ 7 w 7"/>
                  <a:gd name="T7" fmla="*/ 15 h 17"/>
                  <a:gd name="T8" fmla="*/ 7 w 7"/>
                  <a:gd name="T9" fmla="*/ 2 h 17"/>
                  <a:gd name="T10" fmla="*/ 7 w 7"/>
                  <a:gd name="T11" fmla="*/ 0 h 17"/>
                  <a:gd name="T12" fmla="*/ 2 w 7"/>
                  <a:gd name="T1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7">
                    <a:moveTo>
                      <a:pt x="2" y="4"/>
                    </a:moveTo>
                    <a:lnTo>
                      <a:pt x="0" y="10"/>
                    </a:lnTo>
                    <a:lnTo>
                      <a:pt x="0" y="17"/>
                    </a:lnTo>
                    <a:lnTo>
                      <a:pt x="7" y="15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9" name="Freeform 92"/>
              <p:cNvSpPr>
                <a:spLocks/>
              </p:cNvSpPr>
              <p:nvPr/>
            </p:nvSpPr>
            <p:spPr bwMode="auto">
              <a:xfrm>
                <a:off x="4076970" y="1801605"/>
                <a:ext cx="26899" cy="16569"/>
              </a:xfrm>
              <a:custGeom>
                <a:avLst/>
                <a:gdLst>
                  <a:gd name="T0" fmla="*/ 7 w 28"/>
                  <a:gd name="T1" fmla="*/ 19 h 19"/>
                  <a:gd name="T2" fmla="*/ 21 w 28"/>
                  <a:gd name="T3" fmla="*/ 17 h 19"/>
                  <a:gd name="T4" fmla="*/ 28 w 28"/>
                  <a:gd name="T5" fmla="*/ 13 h 19"/>
                  <a:gd name="T6" fmla="*/ 24 w 28"/>
                  <a:gd name="T7" fmla="*/ 6 h 19"/>
                  <a:gd name="T8" fmla="*/ 17 w 28"/>
                  <a:gd name="T9" fmla="*/ 0 h 19"/>
                  <a:gd name="T10" fmla="*/ 11 w 28"/>
                  <a:gd name="T11" fmla="*/ 0 h 19"/>
                  <a:gd name="T12" fmla="*/ 13 w 28"/>
                  <a:gd name="T13" fmla="*/ 6 h 19"/>
                  <a:gd name="T14" fmla="*/ 7 w 28"/>
                  <a:gd name="T15" fmla="*/ 11 h 19"/>
                  <a:gd name="T16" fmla="*/ 0 w 28"/>
                  <a:gd name="T17" fmla="*/ 13 h 19"/>
                  <a:gd name="T18" fmla="*/ 7 w 28"/>
                  <a:gd name="T19" fmla="*/ 17 h 19"/>
                  <a:gd name="T20" fmla="*/ 7 w 28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9">
                    <a:moveTo>
                      <a:pt x="7" y="19"/>
                    </a:moveTo>
                    <a:lnTo>
                      <a:pt x="21" y="17"/>
                    </a:lnTo>
                    <a:lnTo>
                      <a:pt x="28" y="13"/>
                    </a:lnTo>
                    <a:lnTo>
                      <a:pt x="24" y="6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3" y="6"/>
                    </a:lnTo>
                    <a:lnTo>
                      <a:pt x="7" y="11"/>
                    </a:lnTo>
                    <a:lnTo>
                      <a:pt x="0" y="13"/>
                    </a:lnTo>
                    <a:lnTo>
                      <a:pt x="7" y="17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0" name="Freeform 93"/>
              <p:cNvSpPr>
                <a:spLocks/>
              </p:cNvSpPr>
              <p:nvPr/>
            </p:nvSpPr>
            <p:spPr bwMode="auto">
              <a:xfrm>
                <a:off x="4076970" y="1801605"/>
                <a:ext cx="26899" cy="16569"/>
              </a:xfrm>
              <a:custGeom>
                <a:avLst/>
                <a:gdLst>
                  <a:gd name="T0" fmla="*/ 7 w 28"/>
                  <a:gd name="T1" fmla="*/ 19 h 19"/>
                  <a:gd name="T2" fmla="*/ 21 w 28"/>
                  <a:gd name="T3" fmla="*/ 17 h 19"/>
                  <a:gd name="T4" fmla="*/ 28 w 28"/>
                  <a:gd name="T5" fmla="*/ 13 h 19"/>
                  <a:gd name="T6" fmla="*/ 24 w 28"/>
                  <a:gd name="T7" fmla="*/ 6 h 19"/>
                  <a:gd name="T8" fmla="*/ 17 w 28"/>
                  <a:gd name="T9" fmla="*/ 0 h 19"/>
                  <a:gd name="T10" fmla="*/ 11 w 28"/>
                  <a:gd name="T11" fmla="*/ 0 h 19"/>
                  <a:gd name="T12" fmla="*/ 13 w 28"/>
                  <a:gd name="T13" fmla="*/ 6 h 19"/>
                  <a:gd name="T14" fmla="*/ 7 w 28"/>
                  <a:gd name="T15" fmla="*/ 11 h 19"/>
                  <a:gd name="T16" fmla="*/ 0 w 28"/>
                  <a:gd name="T17" fmla="*/ 13 h 19"/>
                  <a:gd name="T18" fmla="*/ 7 w 28"/>
                  <a:gd name="T19" fmla="*/ 17 h 19"/>
                  <a:gd name="T20" fmla="*/ 7 w 28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9">
                    <a:moveTo>
                      <a:pt x="7" y="19"/>
                    </a:moveTo>
                    <a:lnTo>
                      <a:pt x="21" y="17"/>
                    </a:lnTo>
                    <a:lnTo>
                      <a:pt x="28" y="13"/>
                    </a:lnTo>
                    <a:lnTo>
                      <a:pt x="24" y="6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3" y="6"/>
                    </a:lnTo>
                    <a:lnTo>
                      <a:pt x="7" y="11"/>
                    </a:lnTo>
                    <a:lnTo>
                      <a:pt x="0" y="13"/>
                    </a:lnTo>
                    <a:lnTo>
                      <a:pt x="7" y="17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1" name="Freeform 94"/>
              <p:cNvSpPr>
                <a:spLocks/>
              </p:cNvSpPr>
              <p:nvPr/>
            </p:nvSpPr>
            <p:spPr bwMode="auto">
              <a:xfrm>
                <a:off x="3853129" y="2216696"/>
                <a:ext cx="252661" cy="396779"/>
              </a:xfrm>
              <a:custGeom>
                <a:avLst/>
                <a:gdLst>
                  <a:gd name="T0" fmla="*/ 24 w 263"/>
                  <a:gd name="T1" fmla="*/ 289 h 455"/>
                  <a:gd name="T2" fmla="*/ 24 w 263"/>
                  <a:gd name="T3" fmla="*/ 304 h 455"/>
                  <a:gd name="T4" fmla="*/ 30 w 263"/>
                  <a:gd name="T5" fmla="*/ 319 h 455"/>
                  <a:gd name="T6" fmla="*/ 35 w 263"/>
                  <a:gd name="T7" fmla="*/ 332 h 455"/>
                  <a:gd name="T8" fmla="*/ 37 w 263"/>
                  <a:gd name="T9" fmla="*/ 355 h 455"/>
                  <a:gd name="T10" fmla="*/ 30 w 263"/>
                  <a:gd name="T11" fmla="*/ 370 h 455"/>
                  <a:gd name="T12" fmla="*/ 20 w 263"/>
                  <a:gd name="T13" fmla="*/ 391 h 455"/>
                  <a:gd name="T14" fmla="*/ 7 w 263"/>
                  <a:gd name="T15" fmla="*/ 404 h 455"/>
                  <a:gd name="T16" fmla="*/ 7 w 263"/>
                  <a:gd name="T17" fmla="*/ 411 h 455"/>
                  <a:gd name="T18" fmla="*/ 4 w 263"/>
                  <a:gd name="T19" fmla="*/ 426 h 455"/>
                  <a:gd name="T20" fmla="*/ 0 w 263"/>
                  <a:gd name="T21" fmla="*/ 447 h 455"/>
                  <a:gd name="T22" fmla="*/ 13 w 263"/>
                  <a:gd name="T23" fmla="*/ 455 h 455"/>
                  <a:gd name="T24" fmla="*/ 13 w 263"/>
                  <a:gd name="T25" fmla="*/ 441 h 455"/>
                  <a:gd name="T26" fmla="*/ 34 w 263"/>
                  <a:gd name="T27" fmla="*/ 439 h 455"/>
                  <a:gd name="T28" fmla="*/ 43 w 263"/>
                  <a:gd name="T29" fmla="*/ 445 h 455"/>
                  <a:gd name="T30" fmla="*/ 49 w 263"/>
                  <a:gd name="T31" fmla="*/ 438 h 455"/>
                  <a:gd name="T32" fmla="*/ 77 w 263"/>
                  <a:gd name="T33" fmla="*/ 441 h 455"/>
                  <a:gd name="T34" fmla="*/ 88 w 263"/>
                  <a:gd name="T35" fmla="*/ 441 h 455"/>
                  <a:gd name="T36" fmla="*/ 92 w 263"/>
                  <a:gd name="T37" fmla="*/ 432 h 455"/>
                  <a:gd name="T38" fmla="*/ 105 w 263"/>
                  <a:gd name="T39" fmla="*/ 423 h 455"/>
                  <a:gd name="T40" fmla="*/ 116 w 263"/>
                  <a:gd name="T41" fmla="*/ 432 h 455"/>
                  <a:gd name="T42" fmla="*/ 126 w 263"/>
                  <a:gd name="T43" fmla="*/ 430 h 455"/>
                  <a:gd name="T44" fmla="*/ 129 w 263"/>
                  <a:gd name="T45" fmla="*/ 415 h 455"/>
                  <a:gd name="T46" fmla="*/ 143 w 263"/>
                  <a:gd name="T47" fmla="*/ 404 h 455"/>
                  <a:gd name="T48" fmla="*/ 146 w 263"/>
                  <a:gd name="T49" fmla="*/ 400 h 455"/>
                  <a:gd name="T50" fmla="*/ 160 w 263"/>
                  <a:gd name="T51" fmla="*/ 413 h 455"/>
                  <a:gd name="T52" fmla="*/ 178 w 263"/>
                  <a:gd name="T53" fmla="*/ 411 h 455"/>
                  <a:gd name="T54" fmla="*/ 180 w 263"/>
                  <a:gd name="T55" fmla="*/ 396 h 455"/>
                  <a:gd name="T56" fmla="*/ 191 w 263"/>
                  <a:gd name="T57" fmla="*/ 383 h 455"/>
                  <a:gd name="T58" fmla="*/ 201 w 263"/>
                  <a:gd name="T59" fmla="*/ 364 h 455"/>
                  <a:gd name="T60" fmla="*/ 212 w 263"/>
                  <a:gd name="T61" fmla="*/ 353 h 455"/>
                  <a:gd name="T62" fmla="*/ 212 w 263"/>
                  <a:gd name="T63" fmla="*/ 338 h 455"/>
                  <a:gd name="T64" fmla="*/ 218 w 263"/>
                  <a:gd name="T65" fmla="*/ 330 h 455"/>
                  <a:gd name="T66" fmla="*/ 233 w 263"/>
                  <a:gd name="T67" fmla="*/ 332 h 455"/>
                  <a:gd name="T68" fmla="*/ 261 w 263"/>
                  <a:gd name="T69" fmla="*/ 317 h 455"/>
                  <a:gd name="T70" fmla="*/ 255 w 263"/>
                  <a:gd name="T71" fmla="*/ 304 h 455"/>
                  <a:gd name="T72" fmla="*/ 254 w 263"/>
                  <a:gd name="T73" fmla="*/ 289 h 455"/>
                  <a:gd name="T74" fmla="*/ 237 w 263"/>
                  <a:gd name="T75" fmla="*/ 105 h 455"/>
                  <a:gd name="T76" fmla="*/ 216 w 263"/>
                  <a:gd name="T77" fmla="*/ 0 h 455"/>
                  <a:gd name="T78" fmla="*/ 66 w 263"/>
                  <a:gd name="T79" fmla="*/ 16 h 455"/>
                  <a:gd name="T80" fmla="*/ 47 w 263"/>
                  <a:gd name="T81" fmla="*/ 28 h 455"/>
                  <a:gd name="T82" fmla="*/ 26 w 263"/>
                  <a:gd name="T83" fmla="*/ 37 h 455"/>
                  <a:gd name="T84" fmla="*/ 7 w 263"/>
                  <a:gd name="T85" fmla="*/ 28 h 455"/>
                  <a:gd name="T86" fmla="*/ 32 w 263"/>
                  <a:gd name="T87" fmla="*/ 282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3" h="455">
                    <a:moveTo>
                      <a:pt x="32" y="282"/>
                    </a:moveTo>
                    <a:lnTo>
                      <a:pt x="24" y="289"/>
                    </a:lnTo>
                    <a:lnTo>
                      <a:pt x="28" y="297"/>
                    </a:lnTo>
                    <a:lnTo>
                      <a:pt x="24" y="304"/>
                    </a:lnTo>
                    <a:lnTo>
                      <a:pt x="24" y="312"/>
                    </a:lnTo>
                    <a:lnTo>
                      <a:pt x="30" y="319"/>
                    </a:lnTo>
                    <a:lnTo>
                      <a:pt x="35" y="327"/>
                    </a:lnTo>
                    <a:lnTo>
                      <a:pt x="35" y="332"/>
                    </a:lnTo>
                    <a:lnTo>
                      <a:pt x="39" y="347"/>
                    </a:lnTo>
                    <a:lnTo>
                      <a:pt x="37" y="355"/>
                    </a:lnTo>
                    <a:lnTo>
                      <a:pt x="35" y="355"/>
                    </a:lnTo>
                    <a:lnTo>
                      <a:pt x="30" y="370"/>
                    </a:lnTo>
                    <a:lnTo>
                      <a:pt x="28" y="376"/>
                    </a:lnTo>
                    <a:lnTo>
                      <a:pt x="20" y="391"/>
                    </a:lnTo>
                    <a:lnTo>
                      <a:pt x="15" y="398"/>
                    </a:lnTo>
                    <a:lnTo>
                      <a:pt x="7" y="404"/>
                    </a:lnTo>
                    <a:lnTo>
                      <a:pt x="7" y="411"/>
                    </a:lnTo>
                    <a:lnTo>
                      <a:pt x="7" y="411"/>
                    </a:lnTo>
                    <a:lnTo>
                      <a:pt x="5" y="426"/>
                    </a:lnTo>
                    <a:lnTo>
                      <a:pt x="4" y="426"/>
                    </a:lnTo>
                    <a:lnTo>
                      <a:pt x="4" y="439"/>
                    </a:lnTo>
                    <a:lnTo>
                      <a:pt x="0" y="447"/>
                    </a:lnTo>
                    <a:lnTo>
                      <a:pt x="5" y="455"/>
                    </a:lnTo>
                    <a:lnTo>
                      <a:pt x="13" y="455"/>
                    </a:lnTo>
                    <a:lnTo>
                      <a:pt x="17" y="449"/>
                    </a:lnTo>
                    <a:lnTo>
                      <a:pt x="13" y="441"/>
                    </a:lnTo>
                    <a:lnTo>
                      <a:pt x="28" y="443"/>
                    </a:lnTo>
                    <a:lnTo>
                      <a:pt x="34" y="439"/>
                    </a:lnTo>
                    <a:lnTo>
                      <a:pt x="35" y="447"/>
                    </a:lnTo>
                    <a:lnTo>
                      <a:pt x="43" y="445"/>
                    </a:lnTo>
                    <a:lnTo>
                      <a:pt x="39" y="438"/>
                    </a:lnTo>
                    <a:lnTo>
                      <a:pt x="49" y="438"/>
                    </a:lnTo>
                    <a:lnTo>
                      <a:pt x="56" y="434"/>
                    </a:lnTo>
                    <a:lnTo>
                      <a:pt x="77" y="441"/>
                    </a:lnTo>
                    <a:lnTo>
                      <a:pt x="84" y="447"/>
                    </a:lnTo>
                    <a:lnTo>
                      <a:pt x="88" y="441"/>
                    </a:lnTo>
                    <a:lnTo>
                      <a:pt x="88" y="438"/>
                    </a:lnTo>
                    <a:lnTo>
                      <a:pt x="92" y="432"/>
                    </a:lnTo>
                    <a:lnTo>
                      <a:pt x="99" y="428"/>
                    </a:lnTo>
                    <a:lnTo>
                      <a:pt x="105" y="423"/>
                    </a:lnTo>
                    <a:lnTo>
                      <a:pt x="111" y="430"/>
                    </a:lnTo>
                    <a:lnTo>
                      <a:pt x="116" y="432"/>
                    </a:lnTo>
                    <a:lnTo>
                      <a:pt x="124" y="436"/>
                    </a:lnTo>
                    <a:lnTo>
                      <a:pt x="126" y="430"/>
                    </a:lnTo>
                    <a:lnTo>
                      <a:pt x="131" y="423"/>
                    </a:lnTo>
                    <a:lnTo>
                      <a:pt x="129" y="415"/>
                    </a:lnTo>
                    <a:lnTo>
                      <a:pt x="135" y="409"/>
                    </a:lnTo>
                    <a:lnTo>
                      <a:pt x="143" y="404"/>
                    </a:lnTo>
                    <a:lnTo>
                      <a:pt x="139" y="398"/>
                    </a:lnTo>
                    <a:lnTo>
                      <a:pt x="146" y="400"/>
                    </a:lnTo>
                    <a:lnTo>
                      <a:pt x="152" y="411"/>
                    </a:lnTo>
                    <a:lnTo>
                      <a:pt x="160" y="413"/>
                    </a:lnTo>
                    <a:lnTo>
                      <a:pt x="173" y="415"/>
                    </a:lnTo>
                    <a:lnTo>
                      <a:pt x="178" y="411"/>
                    </a:lnTo>
                    <a:lnTo>
                      <a:pt x="180" y="404"/>
                    </a:lnTo>
                    <a:lnTo>
                      <a:pt x="180" y="396"/>
                    </a:lnTo>
                    <a:lnTo>
                      <a:pt x="184" y="383"/>
                    </a:lnTo>
                    <a:lnTo>
                      <a:pt x="191" y="383"/>
                    </a:lnTo>
                    <a:lnTo>
                      <a:pt x="199" y="377"/>
                    </a:lnTo>
                    <a:lnTo>
                      <a:pt x="201" y="364"/>
                    </a:lnTo>
                    <a:lnTo>
                      <a:pt x="208" y="361"/>
                    </a:lnTo>
                    <a:lnTo>
                      <a:pt x="212" y="353"/>
                    </a:lnTo>
                    <a:lnTo>
                      <a:pt x="216" y="345"/>
                    </a:lnTo>
                    <a:lnTo>
                      <a:pt x="212" y="338"/>
                    </a:lnTo>
                    <a:lnTo>
                      <a:pt x="212" y="330"/>
                    </a:lnTo>
                    <a:lnTo>
                      <a:pt x="218" y="330"/>
                    </a:lnTo>
                    <a:lnTo>
                      <a:pt x="225" y="327"/>
                    </a:lnTo>
                    <a:lnTo>
                      <a:pt x="233" y="332"/>
                    </a:lnTo>
                    <a:lnTo>
                      <a:pt x="246" y="321"/>
                    </a:lnTo>
                    <a:lnTo>
                      <a:pt x="261" y="317"/>
                    </a:lnTo>
                    <a:lnTo>
                      <a:pt x="263" y="312"/>
                    </a:lnTo>
                    <a:lnTo>
                      <a:pt x="255" y="304"/>
                    </a:lnTo>
                    <a:lnTo>
                      <a:pt x="257" y="297"/>
                    </a:lnTo>
                    <a:lnTo>
                      <a:pt x="254" y="289"/>
                    </a:lnTo>
                    <a:lnTo>
                      <a:pt x="257" y="285"/>
                    </a:lnTo>
                    <a:lnTo>
                      <a:pt x="237" y="105"/>
                    </a:lnTo>
                    <a:lnTo>
                      <a:pt x="223" y="5"/>
                    </a:lnTo>
                    <a:lnTo>
                      <a:pt x="216" y="0"/>
                    </a:lnTo>
                    <a:lnTo>
                      <a:pt x="103" y="13"/>
                    </a:lnTo>
                    <a:lnTo>
                      <a:pt x="66" y="16"/>
                    </a:lnTo>
                    <a:lnTo>
                      <a:pt x="62" y="16"/>
                    </a:lnTo>
                    <a:lnTo>
                      <a:pt x="47" y="28"/>
                    </a:lnTo>
                    <a:lnTo>
                      <a:pt x="34" y="35"/>
                    </a:lnTo>
                    <a:lnTo>
                      <a:pt x="26" y="37"/>
                    </a:lnTo>
                    <a:lnTo>
                      <a:pt x="17" y="35"/>
                    </a:lnTo>
                    <a:lnTo>
                      <a:pt x="7" y="28"/>
                    </a:lnTo>
                    <a:lnTo>
                      <a:pt x="7" y="32"/>
                    </a:lnTo>
                    <a:lnTo>
                      <a:pt x="32" y="28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3605271" y="1704808"/>
                <a:ext cx="623488" cy="525840"/>
                <a:chOff x="3605271" y="1704808"/>
                <a:chExt cx="623488" cy="525840"/>
              </a:xfrm>
              <a:grpFill/>
            </p:grpSpPr>
            <p:sp>
              <p:nvSpPr>
                <p:cNvPr id="213" name="Freeform 79"/>
                <p:cNvSpPr>
                  <a:spLocks/>
                </p:cNvSpPr>
                <p:nvPr/>
              </p:nvSpPr>
              <p:spPr bwMode="auto">
                <a:xfrm>
                  <a:off x="3728240" y="1704808"/>
                  <a:ext cx="59563" cy="47962"/>
                </a:xfrm>
                <a:custGeom>
                  <a:avLst/>
                  <a:gdLst>
                    <a:gd name="T0" fmla="*/ 2 w 62"/>
                    <a:gd name="T1" fmla="*/ 41 h 55"/>
                    <a:gd name="T2" fmla="*/ 15 w 62"/>
                    <a:gd name="T3" fmla="*/ 41 h 55"/>
                    <a:gd name="T4" fmla="*/ 15 w 62"/>
                    <a:gd name="T5" fmla="*/ 34 h 55"/>
                    <a:gd name="T6" fmla="*/ 15 w 62"/>
                    <a:gd name="T7" fmla="*/ 41 h 55"/>
                    <a:gd name="T8" fmla="*/ 9 w 62"/>
                    <a:gd name="T9" fmla="*/ 49 h 55"/>
                    <a:gd name="T10" fmla="*/ 17 w 62"/>
                    <a:gd name="T11" fmla="*/ 55 h 55"/>
                    <a:gd name="T12" fmla="*/ 26 w 62"/>
                    <a:gd name="T13" fmla="*/ 36 h 55"/>
                    <a:gd name="T14" fmla="*/ 38 w 62"/>
                    <a:gd name="T15" fmla="*/ 23 h 55"/>
                    <a:gd name="T16" fmla="*/ 45 w 62"/>
                    <a:gd name="T17" fmla="*/ 17 h 55"/>
                    <a:gd name="T18" fmla="*/ 47 w 62"/>
                    <a:gd name="T19" fmla="*/ 9 h 55"/>
                    <a:gd name="T20" fmla="*/ 56 w 62"/>
                    <a:gd name="T21" fmla="*/ 9 h 55"/>
                    <a:gd name="T22" fmla="*/ 62 w 62"/>
                    <a:gd name="T23" fmla="*/ 4 h 55"/>
                    <a:gd name="T24" fmla="*/ 56 w 62"/>
                    <a:gd name="T25" fmla="*/ 0 h 55"/>
                    <a:gd name="T26" fmla="*/ 41 w 62"/>
                    <a:gd name="T27" fmla="*/ 0 h 55"/>
                    <a:gd name="T28" fmla="*/ 26 w 62"/>
                    <a:gd name="T29" fmla="*/ 6 h 55"/>
                    <a:gd name="T30" fmla="*/ 13 w 62"/>
                    <a:gd name="T31" fmla="*/ 13 h 55"/>
                    <a:gd name="T32" fmla="*/ 4 w 62"/>
                    <a:gd name="T33" fmla="*/ 28 h 55"/>
                    <a:gd name="T34" fmla="*/ 0 w 62"/>
                    <a:gd name="T35" fmla="*/ 34 h 55"/>
                    <a:gd name="T36" fmla="*/ 2 w 62"/>
                    <a:gd name="T37" fmla="*/ 41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2" h="55">
                      <a:moveTo>
                        <a:pt x="2" y="41"/>
                      </a:moveTo>
                      <a:lnTo>
                        <a:pt x="15" y="41"/>
                      </a:lnTo>
                      <a:lnTo>
                        <a:pt x="15" y="34"/>
                      </a:lnTo>
                      <a:lnTo>
                        <a:pt x="15" y="41"/>
                      </a:lnTo>
                      <a:lnTo>
                        <a:pt x="9" y="49"/>
                      </a:lnTo>
                      <a:lnTo>
                        <a:pt x="17" y="55"/>
                      </a:lnTo>
                      <a:lnTo>
                        <a:pt x="26" y="36"/>
                      </a:lnTo>
                      <a:lnTo>
                        <a:pt x="38" y="23"/>
                      </a:lnTo>
                      <a:lnTo>
                        <a:pt x="45" y="17"/>
                      </a:lnTo>
                      <a:lnTo>
                        <a:pt x="47" y="9"/>
                      </a:lnTo>
                      <a:lnTo>
                        <a:pt x="56" y="9"/>
                      </a:lnTo>
                      <a:lnTo>
                        <a:pt x="62" y="4"/>
                      </a:lnTo>
                      <a:lnTo>
                        <a:pt x="56" y="0"/>
                      </a:lnTo>
                      <a:lnTo>
                        <a:pt x="41" y="0"/>
                      </a:lnTo>
                      <a:lnTo>
                        <a:pt x="26" y="6"/>
                      </a:lnTo>
                      <a:lnTo>
                        <a:pt x="13" y="13"/>
                      </a:lnTo>
                      <a:lnTo>
                        <a:pt x="4" y="28"/>
                      </a:lnTo>
                      <a:lnTo>
                        <a:pt x="0" y="34"/>
                      </a:lnTo>
                      <a:lnTo>
                        <a:pt x="2" y="41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4" name="Freeform 82"/>
                <p:cNvSpPr>
                  <a:spLocks/>
                </p:cNvSpPr>
                <p:nvPr/>
              </p:nvSpPr>
              <p:spPr bwMode="auto">
                <a:xfrm>
                  <a:off x="3605271" y="1734458"/>
                  <a:ext cx="469777" cy="190105"/>
                </a:xfrm>
                <a:custGeom>
                  <a:avLst/>
                  <a:gdLst>
                    <a:gd name="T0" fmla="*/ 25 w 489"/>
                    <a:gd name="T1" fmla="*/ 101 h 218"/>
                    <a:gd name="T2" fmla="*/ 124 w 489"/>
                    <a:gd name="T3" fmla="*/ 126 h 218"/>
                    <a:gd name="T4" fmla="*/ 152 w 489"/>
                    <a:gd name="T5" fmla="*/ 128 h 218"/>
                    <a:gd name="T6" fmla="*/ 179 w 489"/>
                    <a:gd name="T7" fmla="*/ 146 h 218"/>
                    <a:gd name="T8" fmla="*/ 203 w 489"/>
                    <a:gd name="T9" fmla="*/ 158 h 218"/>
                    <a:gd name="T10" fmla="*/ 203 w 489"/>
                    <a:gd name="T11" fmla="*/ 180 h 218"/>
                    <a:gd name="T12" fmla="*/ 209 w 489"/>
                    <a:gd name="T13" fmla="*/ 190 h 218"/>
                    <a:gd name="T14" fmla="*/ 213 w 489"/>
                    <a:gd name="T15" fmla="*/ 210 h 218"/>
                    <a:gd name="T16" fmla="*/ 224 w 489"/>
                    <a:gd name="T17" fmla="*/ 218 h 218"/>
                    <a:gd name="T18" fmla="*/ 241 w 489"/>
                    <a:gd name="T19" fmla="*/ 178 h 218"/>
                    <a:gd name="T20" fmla="*/ 254 w 489"/>
                    <a:gd name="T21" fmla="*/ 150 h 218"/>
                    <a:gd name="T22" fmla="*/ 260 w 489"/>
                    <a:gd name="T23" fmla="*/ 135 h 218"/>
                    <a:gd name="T24" fmla="*/ 273 w 489"/>
                    <a:gd name="T25" fmla="*/ 143 h 218"/>
                    <a:gd name="T26" fmla="*/ 288 w 489"/>
                    <a:gd name="T27" fmla="*/ 128 h 218"/>
                    <a:gd name="T28" fmla="*/ 288 w 489"/>
                    <a:gd name="T29" fmla="*/ 143 h 218"/>
                    <a:gd name="T30" fmla="*/ 295 w 489"/>
                    <a:gd name="T31" fmla="*/ 145 h 218"/>
                    <a:gd name="T32" fmla="*/ 310 w 489"/>
                    <a:gd name="T33" fmla="*/ 124 h 218"/>
                    <a:gd name="T34" fmla="*/ 327 w 489"/>
                    <a:gd name="T35" fmla="*/ 113 h 218"/>
                    <a:gd name="T36" fmla="*/ 354 w 489"/>
                    <a:gd name="T37" fmla="*/ 109 h 218"/>
                    <a:gd name="T38" fmla="*/ 380 w 489"/>
                    <a:gd name="T39" fmla="*/ 94 h 218"/>
                    <a:gd name="T40" fmla="*/ 408 w 489"/>
                    <a:gd name="T41" fmla="*/ 99 h 218"/>
                    <a:gd name="T42" fmla="*/ 429 w 489"/>
                    <a:gd name="T43" fmla="*/ 101 h 218"/>
                    <a:gd name="T44" fmla="*/ 444 w 489"/>
                    <a:gd name="T45" fmla="*/ 96 h 218"/>
                    <a:gd name="T46" fmla="*/ 489 w 489"/>
                    <a:gd name="T47" fmla="*/ 92 h 218"/>
                    <a:gd name="T48" fmla="*/ 478 w 489"/>
                    <a:gd name="T49" fmla="*/ 77 h 218"/>
                    <a:gd name="T50" fmla="*/ 463 w 489"/>
                    <a:gd name="T51" fmla="*/ 68 h 218"/>
                    <a:gd name="T52" fmla="*/ 455 w 489"/>
                    <a:gd name="T53" fmla="*/ 47 h 218"/>
                    <a:gd name="T54" fmla="*/ 444 w 489"/>
                    <a:gd name="T55" fmla="*/ 43 h 218"/>
                    <a:gd name="T56" fmla="*/ 429 w 489"/>
                    <a:gd name="T57" fmla="*/ 45 h 218"/>
                    <a:gd name="T58" fmla="*/ 399 w 489"/>
                    <a:gd name="T59" fmla="*/ 43 h 218"/>
                    <a:gd name="T60" fmla="*/ 378 w 489"/>
                    <a:gd name="T61" fmla="*/ 22 h 218"/>
                    <a:gd name="T62" fmla="*/ 329 w 489"/>
                    <a:gd name="T63" fmla="*/ 34 h 218"/>
                    <a:gd name="T64" fmla="*/ 305 w 489"/>
                    <a:gd name="T65" fmla="*/ 47 h 218"/>
                    <a:gd name="T66" fmla="*/ 275 w 489"/>
                    <a:gd name="T67" fmla="*/ 66 h 218"/>
                    <a:gd name="T68" fmla="*/ 254 w 489"/>
                    <a:gd name="T69" fmla="*/ 60 h 218"/>
                    <a:gd name="T70" fmla="*/ 224 w 489"/>
                    <a:gd name="T71" fmla="*/ 62 h 218"/>
                    <a:gd name="T72" fmla="*/ 203 w 489"/>
                    <a:gd name="T73" fmla="*/ 36 h 218"/>
                    <a:gd name="T74" fmla="*/ 183 w 489"/>
                    <a:gd name="T75" fmla="*/ 26 h 218"/>
                    <a:gd name="T76" fmla="*/ 158 w 489"/>
                    <a:gd name="T77" fmla="*/ 36 h 218"/>
                    <a:gd name="T78" fmla="*/ 154 w 489"/>
                    <a:gd name="T79" fmla="*/ 30 h 218"/>
                    <a:gd name="T80" fmla="*/ 143 w 489"/>
                    <a:gd name="T81" fmla="*/ 43 h 218"/>
                    <a:gd name="T82" fmla="*/ 130 w 489"/>
                    <a:gd name="T83" fmla="*/ 9 h 218"/>
                    <a:gd name="T84" fmla="*/ 107 w 489"/>
                    <a:gd name="T85" fmla="*/ 17 h 218"/>
                    <a:gd name="T86" fmla="*/ 81 w 489"/>
                    <a:gd name="T87" fmla="*/ 36 h 218"/>
                    <a:gd name="T88" fmla="*/ 60 w 489"/>
                    <a:gd name="T89" fmla="*/ 45 h 218"/>
                    <a:gd name="T90" fmla="*/ 40 w 489"/>
                    <a:gd name="T91" fmla="*/ 51 h 218"/>
                    <a:gd name="T92" fmla="*/ 0 w 489"/>
                    <a:gd name="T93" fmla="*/ 77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89" h="218">
                      <a:moveTo>
                        <a:pt x="11" y="83"/>
                      </a:moveTo>
                      <a:lnTo>
                        <a:pt x="17" y="88"/>
                      </a:lnTo>
                      <a:lnTo>
                        <a:pt x="25" y="101"/>
                      </a:lnTo>
                      <a:lnTo>
                        <a:pt x="98" y="116"/>
                      </a:lnTo>
                      <a:lnTo>
                        <a:pt x="122" y="126"/>
                      </a:lnTo>
                      <a:lnTo>
                        <a:pt x="124" y="126"/>
                      </a:lnTo>
                      <a:lnTo>
                        <a:pt x="139" y="128"/>
                      </a:lnTo>
                      <a:lnTo>
                        <a:pt x="145" y="126"/>
                      </a:lnTo>
                      <a:lnTo>
                        <a:pt x="152" y="128"/>
                      </a:lnTo>
                      <a:lnTo>
                        <a:pt x="169" y="130"/>
                      </a:lnTo>
                      <a:lnTo>
                        <a:pt x="177" y="135"/>
                      </a:lnTo>
                      <a:lnTo>
                        <a:pt x="179" y="146"/>
                      </a:lnTo>
                      <a:lnTo>
                        <a:pt x="184" y="148"/>
                      </a:lnTo>
                      <a:lnTo>
                        <a:pt x="196" y="150"/>
                      </a:lnTo>
                      <a:lnTo>
                        <a:pt x="203" y="158"/>
                      </a:lnTo>
                      <a:lnTo>
                        <a:pt x="201" y="160"/>
                      </a:lnTo>
                      <a:lnTo>
                        <a:pt x="203" y="165"/>
                      </a:lnTo>
                      <a:lnTo>
                        <a:pt x="203" y="180"/>
                      </a:lnTo>
                      <a:lnTo>
                        <a:pt x="199" y="186"/>
                      </a:lnTo>
                      <a:lnTo>
                        <a:pt x="203" y="193"/>
                      </a:lnTo>
                      <a:lnTo>
                        <a:pt x="209" y="190"/>
                      </a:lnTo>
                      <a:lnTo>
                        <a:pt x="216" y="190"/>
                      </a:lnTo>
                      <a:lnTo>
                        <a:pt x="213" y="205"/>
                      </a:lnTo>
                      <a:lnTo>
                        <a:pt x="213" y="210"/>
                      </a:lnTo>
                      <a:lnTo>
                        <a:pt x="220" y="216"/>
                      </a:lnTo>
                      <a:lnTo>
                        <a:pt x="220" y="216"/>
                      </a:lnTo>
                      <a:lnTo>
                        <a:pt x="224" y="218"/>
                      </a:lnTo>
                      <a:lnTo>
                        <a:pt x="224" y="210"/>
                      </a:lnTo>
                      <a:lnTo>
                        <a:pt x="231" y="199"/>
                      </a:lnTo>
                      <a:lnTo>
                        <a:pt x="241" y="178"/>
                      </a:lnTo>
                      <a:lnTo>
                        <a:pt x="245" y="165"/>
                      </a:lnTo>
                      <a:lnTo>
                        <a:pt x="248" y="158"/>
                      </a:lnTo>
                      <a:lnTo>
                        <a:pt x="254" y="150"/>
                      </a:lnTo>
                      <a:lnTo>
                        <a:pt x="258" y="137"/>
                      </a:lnTo>
                      <a:lnTo>
                        <a:pt x="263" y="128"/>
                      </a:lnTo>
                      <a:lnTo>
                        <a:pt x="260" y="135"/>
                      </a:lnTo>
                      <a:lnTo>
                        <a:pt x="263" y="141"/>
                      </a:lnTo>
                      <a:lnTo>
                        <a:pt x="267" y="148"/>
                      </a:lnTo>
                      <a:lnTo>
                        <a:pt x="273" y="143"/>
                      </a:lnTo>
                      <a:lnTo>
                        <a:pt x="275" y="139"/>
                      </a:lnTo>
                      <a:lnTo>
                        <a:pt x="282" y="131"/>
                      </a:lnTo>
                      <a:lnTo>
                        <a:pt x="288" y="128"/>
                      </a:lnTo>
                      <a:lnTo>
                        <a:pt x="295" y="130"/>
                      </a:lnTo>
                      <a:lnTo>
                        <a:pt x="293" y="137"/>
                      </a:lnTo>
                      <a:lnTo>
                        <a:pt x="288" y="143"/>
                      </a:lnTo>
                      <a:lnTo>
                        <a:pt x="284" y="150"/>
                      </a:lnTo>
                      <a:lnTo>
                        <a:pt x="292" y="152"/>
                      </a:lnTo>
                      <a:lnTo>
                        <a:pt x="295" y="145"/>
                      </a:lnTo>
                      <a:lnTo>
                        <a:pt x="303" y="137"/>
                      </a:lnTo>
                      <a:lnTo>
                        <a:pt x="309" y="131"/>
                      </a:lnTo>
                      <a:lnTo>
                        <a:pt x="310" y="124"/>
                      </a:lnTo>
                      <a:lnTo>
                        <a:pt x="314" y="118"/>
                      </a:lnTo>
                      <a:lnTo>
                        <a:pt x="320" y="115"/>
                      </a:lnTo>
                      <a:lnTo>
                        <a:pt x="327" y="113"/>
                      </a:lnTo>
                      <a:lnTo>
                        <a:pt x="333" y="115"/>
                      </a:lnTo>
                      <a:lnTo>
                        <a:pt x="346" y="109"/>
                      </a:lnTo>
                      <a:lnTo>
                        <a:pt x="354" y="109"/>
                      </a:lnTo>
                      <a:lnTo>
                        <a:pt x="361" y="105"/>
                      </a:lnTo>
                      <a:lnTo>
                        <a:pt x="367" y="96"/>
                      </a:lnTo>
                      <a:lnTo>
                        <a:pt x="380" y="94"/>
                      </a:lnTo>
                      <a:lnTo>
                        <a:pt x="387" y="96"/>
                      </a:lnTo>
                      <a:lnTo>
                        <a:pt x="393" y="94"/>
                      </a:lnTo>
                      <a:lnTo>
                        <a:pt x="408" y="99"/>
                      </a:lnTo>
                      <a:lnTo>
                        <a:pt x="421" y="111"/>
                      </a:lnTo>
                      <a:lnTo>
                        <a:pt x="429" y="115"/>
                      </a:lnTo>
                      <a:lnTo>
                        <a:pt x="429" y="101"/>
                      </a:lnTo>
                      <a:lnTo>
                        <a:pt x="431" y="94"/>
                      </a:lnTo>
                      <a:lnTo>
                        <a:pt x="436" y="92"/>
                      </a:lnTo>
                      <a:lnTo>
                        <a:pt x="444" y="96"/>
                      </a:lnTo>
                      <a:lnTo>
                        <a:pt x="451" y="94"/>
                      </a:lnTo>
                      <a:lnTo>
                        <a:pt x="483" y="94"/>
                      </a:lnTo>
                      <a:lnTo>
                        <a:pt x="489" y="92"/>
                      </a:lnTo>
                      <a:lnTo>
                        <a:pt x="485" y="86"/>
                      </a:lnTo>
                      <a:lnTo>
                        <a:pt x="478" y="83"/>
                      </a:lnTo>
                      <a:lnTo>
                        <a:pt x="478" y="77"/>
                      </a:lnTo>
                      <a:lnTo>
                        <a:pt x="470" y="73"/>
                      </a:lnTo>
                      <a:lnTo>
                        <a:pt x="468" y="73"/>
                      </a:lnTo>
                      <a:lnTo>
                        <a:pt x="463" y="68"/>
                      </a:lnTo>
                      <a:lnTo>
                        <a:pt x="463" y="60"/>
                      </a:lnTo>
                      <a:lnTo>
                        <a:pt x="459" y="54"/>
                      </a:lnTo>
                      <a:lnTo>
                        <a:pt x="455" y="47"/>
                      </a:lnTo>
                      <a:lnTo>
                        <a:pt x="449" y="39"/>
                      </a:lnTo>
                      <a:lnTo>
                        <a:pt x="444" y="41"/>
                      </a:lnTo>
                      <a:lnTo>
                        <a:pt x="444" y="43"/>
                      </a:lnTo>
                      <a:lnTo>
                        <a:pt x="440" y="49"/>
                      </a:lnTo>
                      <a:lnTo>
                        <a:pt x="433" y="51"/>
                      </a:lnTo>
                      <a:lnTo>
                        <a:pt x="429" y="45"/>
                      </a:lnTo>
                      <a:lnTo>
                        <a:pt x="416" y="51"/>
                      </a:lnTo>
                      <a:lnTo>
                        <a:pt x="401" y="49"/>
                      </a:lnTo>
                      <a:lnTo>
                        <a:pt x="399" y="43"/>
                      </a:lnTo>
                      <a:lnTo>
                        <a:pt x="397" y="17"/>
                      </a:lnTo>
                      <a:lnTo>
                        <a:pt x="384" y="21"/>
                      </a:lnTo>
                      <a:lnTo>
                        <a:pt x="378" y="22"/>
                      </a:lnTo>
                      <a:lnTo>
                        <a:pt x="365" y="30"/>
                      </a:lnTo>
                      <a:lnTo>
                        <a:pt x="357" y="32"/>
                      </a:lnTo>
                      <a:lnTo>
                        <a:pt x="329" y="34"/>
                      </a:lnTo>
                      <a:lnTo>
                        <a:pt x="324" y="37"/>
                      </a:lnTo>
                      <a:lnTo>
                        <a:pt x="312" y="39"/>
                      </a:lnTo>
                      <a:lnTo>
                        <a:pt x="305" y="47"/>
                      </a:lnTo>
                      <a:lnTo>
                        <a:pt x="292" y="54"/>
                      </a:lnTo>
                      <a:lnTo>
                        <a:pt x="280" y="69"/>
                      </a:lnTo>
                      <a:lnTo>
                        <a:pt x="275" y="66"/>
                      </a:lnTo>
                      <a:lnTo>
                        <a:pt x="267" y="68"/>
                      </a:lnTo>
                      <a:lnTo>
                        <a:pt x="260" y="66"/>
                      </a:lnTo>
                      <a:lnTo>
                        <a:pt x="254" y="60"/>
                      </a:lnTo>
                      <a:lnTo>
                        <a:pt x="237" y="66"/>
                      </a:lnTo>
                      <a:lnTo>
                        <a:pt x="231" y="66"/>
                      </a:lnTo>
                      <a:lnTo>
                        <a:pt x="224" y="62"/>
                      </a:lnTo>
                      <a:lnTo>
                        <a:pt x="220" y="56"/>
                      </a:lnTo>
                      <a:lnTo>
                        <a:pt x="207" y="43"/>
                      </a:lnTo>
                      <a:lnTo>
                        <a:pt x="203" y="36"/>
                      </a:lnTo>
                      <a:lnTo>
                        <a:pt x="198" y="34"/>
                      </a:lnTo>
                      <a:lnTo>
                        <a:pt x="190" y="28"/>
                      </a:lnTo>
                      <a:lnTo>
                        <a:pt x="183" y="26"/>
                      </a:lnTo>
                      <a:lnTo>
                        <a:pt x="169" y="26"/>
                      </a:lnTo>
                      <a:lnTo>
                        <a:pt x="162" y="28"/>
                      </a:lnTo>
                      <a:lnTo>
                        <a:pt x="158" y="36"/>
                      </a:lnTo>
                      <a:lnTo>
                        <a:pt x="154" y="37"/>
                      </a:lnTo>
                      <a:lnTo>
                        <a:pt x="160" y="24"/>
                      </a:lnTo>
                      <a:lnTo>
                        <a:pt x="154" y="30"/>
                      </a:lnTo>
                      <a:lnTo>
                        <a:pt x="147" y="34"/>
                      </a:lnTo>
                      <a:lnTo>
                        <a:pt x="145" y="41"/>
                      </a:lnTo>
                      <a:lnTo>
                        <a:pt x="143" y="43"/>
                      </a:lnTo>
                      <a:lnTo>
                        <a:pt x="141" y="37"/>
                      </a:lnTo>
                      <a:lnTo>
                        <a:pt x="141" y="22"/>
                      </a:lnTo>
                      <a:lnTo>
                        <a:pt x="130" y="9"/>
                      </a:lnTo>
                      <a:lnTo>
                        <a:pt x="126" y="7"/>
                      </a:lnTo>
                      <a:lnTo>
                        <a:pt x="121" y="0"/>
                      </a:lnTo>
                      <a:lnTo>
                        <a:pt x="107" y="17"/>
                      </a:lnTo>
                      <a:lnTo>
                        <a:pt x="104" y="22"/>
                      </a:lnTo>
                      <a:lnTo>
                        <a:pt x="89" y="28"/>
                      </a:lnTo>
                      <a:lnTo>
                        <a:pt x="81" y="36"/>
                      </a:lnTo>
                      <a:lnTo>
                        <a:pt x="75" y="41"/>
                      </a:lnTo>
                      <a:lnTo>
                        <a:pt x="68" y="43"/>
                      </a:lnTo>
                      <a:lnTo>
                        <a:pt x="60" y="45"/>
                      </a:lnTo>
                      <a:lnTo>
                        <a:pt x="55" y="47"/>
                      </a:lnTo>
                      <a:lnTo>
                        <a:pt x="47" y="47"/>
                      </a:lnTo>
                      <a:lnTo>
                        <a:pt x="40" y="51"/>
                      </a:lnTo>
                      <a:lnTo>
                        <a:pt x="27" y="64"/>
                      </a:lnTo>
                      <a:lnTo>
                        <a:pt x="6" y="73"/>
                      </a:lnTo>
                      <a:lnTo>
                        <a:pt x="0" y="77"/>
                      </a:lnTo>
                      <a:lnTo>
                        <a:pt x="4" y="81"/>
                      </a:lnTo>
                      <a:lnTo>
                        <a:pt x="11" y="83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5" name="Freeform 91"/>
                <p:cNvSpPr>
                  <a:spLocks/>
                </p:cNvSpPr>
                <p:nvPr/>
              </p:nvSpPr>
              <p:spPr bwMode="auto">
                <a:xfrm>
                  <a:off x="3957845" y="1848695"/>
                  <a:ext cx="6725" cy="14825"/>
                </a:xfrm>
                <a:custGeom>
                  <a:avLst/>
                  <a:gdLst>
                    <a:gd name="T0" fmla="*/ 2 w 7"/>
                    <a:gd name="T1" fmla="*/ 4 h 17"/>
                    <a:gd name="T2" fmla="*/ 0 w 7"/>
                    <a:gd name="T3" fmla="*/ 10 h 17"/>
                    <a:gd name="T4" fmla="*/ 0 w 7"/>
                    <a:gd name="T5" fmla="*/ 17 h 17"/>
                    <a:gd name="T6" fmla="*/ 7 w 7"/>
                    <a:gd name="T7" fmla="*/ 15 h 17"/>
                    <a:gd name="T8" fmla="*/ 7 w 7"/>
                    <a:gd name="T9" fmla="*/ 2 h 17"/>
                    <a:gd name="T10" fmla="*/ 7 w 7"/>
                    <a:gd name="T11" fmla="*/ 0 h 17"/>
                    <a:gd name="T12" fmla="*/ 2 w 7"/>
                    <a:gd name="T13" fmla="*/ 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17">
                      <a:moveTo>
                        <a:pt x="2" y="4"/>
                      </a:move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7" y="15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6" name="Freeform 96"/>
                <p:cNvSpPr>
                  <a:spLocks/>
                </p:cNvSpPr>
                <p:nvPr/>
              </p:nvSpPr>
              <p:spPr bwMode="auto">
                <a:xfrm>
                  <a:off x="3910771" y="1837358"/>
                  <a:ext cx="317988" cy="393290"/>
                </a:xfrm>
                <a:custGeom>
                  <a:avLst/>
                  <a:gdLst>
                    <a:gd name="T0" fmla="*/ 163 w 331"/>
                    <a:gd name="T1" fmla="*/ 440 h 451"/>
                    <a:gd name="T2" fmla="*/ 272 w 331"/>
                    <a:gd name="T3" fmla="*/ 408 h 451"/>
                    <a:gd name="T4" fmla="*/ 288 w 331"/>
                    <a:gd name="T5" fmla="*/ 359 h 451"/>
                    <a:gd name="T6" fmla="*/ 299 w 331"/>
                    <a:gd name="T7" fmla="*/ 350 h 451"/>
                    <a:gd name="T8" fmla="*/ 308 w 331"/>
                    <a:gd name="T9" fmla="*/ 322 h 451"/>
                    <a:gd name="T10" fmla="*/ 319 w 331"/>
                    <a:gd name="T11" fmla="*/ 316 h 451"/>
                    <a:gd name="T12" fmla="*/ 325 w 331"/>
                    <a:gd name="T13" fmla="*/ 324 h 451"/>
                    <a:gd name="T14" fmla="*/ 329 w 331"/>
                    <a:gd name="T15" fmla="*/ 295 h 451"/>
                    <a:gd name="T16" fmla="*/ 331 w 331"/>
                    <a:gd name="T17" fmla="*/ 273 h 451"/>
                    <a:gd name="T18" fmla="*/ 319 w 331"/>
                    <a:gd name="T19" fmla="*/ 254 h 451"/>
                    <a:gd name="T20" fmla="*/ 308 w 331"/>
                    <a:gd name="T21" fmla="*/ 218 h 451"/>
                    <a:gd name="T22" fmla="*/ 286 w 331"/>
                    <a:gd name="T23" fmla="*/ 171 h 451"/>
                    <a:gd name="T24" fmla="*/ 261 w 331"/>
                    <a:gd name="T25" fmla="*/ 175 h 451"/>
                    <a:gd name="T26" fmla="*/ 241 w 331"/>
                    <a:gd name="T27" fmla="*/ 186 h 451"/>
                    <a:gd name="T28" fmla="*/ 233 w 331"/>
                    <a:gd name="T29" fmla="*/ 211 h 451"/>
                    <a:gd name="T30" fmla="*/ 218 w 331"/>
                    <a:gd name="T31" fmla="*/ 222 h 451"/>
                    <a:gd name="T32" fmla="*/ 201 w 331"/>
                    <a:gd name="T33" fmla="*/ 203 h 451"/>
                    <a:gd name="T34" fmla="*/ 216 w 331"/>
                    <a:gd name="T35" fmla="*/ 183 h 451"/>
                    <a:gd name="T36" fmla="*/ 225 w 331"/>
                    <a:gd name="T37" fmla="*/ 151 h 451"/>
                    <a:gd name="T38" fmla="*/ 237 w 331"/>
                    <a:gd name="T39" fmla="*/ 119 h 451"/>
                    <a:gd name="T40" fmla="*/ 231 w 331"/>
                    <a:gd name="T41" fmla="*/ 85 h 451"/>
                    <a:gd name="T42" fmla="*/ 222 w 331"/>
                    <a:gd name="T43" fmla="*/ 64 h 451"/>
                    <a:gd name="T44" fmla="*/ 225 w 331"/>
                    <a:gd name="T45" fmla="*/ 55 h 451"/>
                    <a:gd name="T46" fmla="*/ 210 w 331"/>
                    <a:gd name="T47" fmla="*/ 36 h 451"/>
                    <a:gd name="T48" fmla="*/ 182 w 331"/>
                    <a:gd name="T49" fmla="*/ 28 h 451"/>
                    <a:gd name="T50" fmla="*/ 162 w 331"/>
                    <a:gd name="T51" fmla="*/ 23 h 451"/>
                    <a:gd name="T52" fmla="*/ 145 w 331"/>
                    <a:gd name="T53" fmla="*/ 12 h 451"/>
                    <a:gd name="T54" fmla="*/ 124 w 331"/>
                    <a:gd name="T55" fmla="*/ 8 h 451"/>
                    <a:gd name="T56" fmla="*/ 105 w 331"/>
                    <a:gd name="T57" fmla="*/ 6 h 451"/>
                    <a:gd name="T58" fmla="*/ 88 w 331"/>
                    <a:gd name="T59" fmla="*/ 25 h 451"/>
                    <a:gd name="T60" fmla="*/ 98 w 331"/>
                    <a:gd name="T61" fmla="*/ 44 h 451"/>
                    <a:gd name="T62" fmla="*/ 81 w 331"/>
                    <a:gd name="T63" fmla="*/ 53 h 451"/>
                    <a:gd name="T64" fmla="*/ 73 w 331"/>
                    <a:gd name="T65" fmla="*/ 87 h 451"/>
                    <a:gd name="T66" fmla="*/ 69 w 331"/>
                    <a:gd name="T67" fmla="*/ 107 h 451"/>
                    <a:gd name="T68" fmla="*/ 66 w 331"/>
                    <a:gd name="T69" fmla="*/ 94 h 451"/>
                    <a:gd name="T70" fmla="*/ 56 w 331"/>
                    <a:gd name="T71" fmla="*/ 115 h 451"/>
                    <a:gd name="T72" fmla="*/ 54 w 331"/>
                    <a:gd name="T73" fmla="*/ 94 h 451"/>
                    <a:gd name="T74" fmla="*/ 53 w 331"/>
                    <a:gd name="T75" fmla="*/ 75 h 451"/>
                    <a:gd name="T76" fmla="*/ 43 w 331"/>
                    <a:gd name="T77" fmla="*/ 96 h 451"/>
                    <a:gd name="T78" fmla="*/ 22 w 331"/>
                    <a:gd name="T79" fmla="*/ 113 h 451"/>
                    <a:gd name="T80" fmla="*/ 11 w 331"/>
                    <a:gd name="T81" fmla="*/ 132 h 451"/>
                    <a:gd name="T82" fmla="*/ 15 w 331"/>
                    <a:gd name="T83" fmla="*/ 164 h 451"/>
                    <a:gd name="T84" fmla="*/ 0 w 331"/>
                    <a:gd name="T85" fmla="*/ 198 h 451"/>
                    <a:gd name="T86" fmla="*/ 9 w 331"/>
                    <a:gd name="T87" fmla="*/ 232 h 451"/>
                    <a:gd name="T88" fmla="*/ 4 w 331"/>
                    <a:gd name="T89" fmla="*/ 252 h 451"/>
                    <a:gd name="T90" fmla="*/ 24 w 331"/>
                    <a:gd name="T91" fmla="*/ 294 h 451"/>
                    <a:gd name="T92" fmla="*/ 39 w 331"/>
                    <a:gd name="T93" fmla="*/ 363 h 451"/>
                    <a:gd name="T94" fmla="*/ 24 w 331"/>
                    <a:gd name="T95" fmla="*/ 408 h 451"/>
                    <a:gd name="T96" fmla="*/ 11 w 331"/>
                    <a:gd name="T97" fmla="*/ 444 h 451"/>
                    <a:gd name="T98" fmla="*/ 6 w 331"/>
                    <a:gd name="T99" fmla="*/ 451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31" h="451">
                      <a:moveTo>
                        <a:pt x="43" y="448"/>
                      </a:moveTo>
                      <a:lnTo>
                        <a:pt x="156" y="435"/>
                      </a:lnTo>
                      <a:lnTo>
                        <a:pt x="163" y="440"/>
                      </a:lnTo>
                      <a:lnTo>
                        <a:pt x="237" y="429"/>
                      </a:lnTo>
                      <a:lnTo>
                        <a:pt x="269" y="421"/>
                      </a:lnTo>
                      <a:lnTo>
                        <a:pt x="272" y="408"/>
                      </a:lnTo>
                      <a:lnTo>
                        <a:pt x="286" y="388"/>
                      </a:lnTo>
                      <a:lnTo>
                        <a:pt x="286" y="367"/>
                      </a:lnTo>
                      <a:lnTo>
                        <a:pt x="288" y="359"/>
                      </a:lnTo>
                      <a:lnTo>
                        <a:pt x="289" y="357"/>
                      </a:lnTo>
                      <a:lnTo>
                        <a:pt x="289" y="356"/>
                      </a:lnTo>
                      <a:lnTo>
                        <a:pt x="299" y="350"/>
                      </a:lnTo>
                      <a:lnTo>
                        <a:pt x="303" y="342"/>
                      </a:lnTo>
                      <a:lnTo>
                        <a:pt x="303" y="327"/>
                      </a:lnTo>
                      <a:lnTo>
                        <a:pt x="308" y="322"/>
                      </a:lnTo>
                      <a:lnTo>
                        <a:pt x="308" y="316"/>
                      </a:lnTo>
                      <a:lnTo>
                        <a:pt x="316" y="312"/>
                      </a:lnTo>
                      <a:lnTo>
                        <a:pt x="319" y="316"/>
                      </a:lnTo>
                      <a:lnTo>
                        <a:pt x="321" y="324"/>
                      </a:lnTo>
                      <a:lnTo>
                        <a:pt x="319" y="326"/>
                      </a:lnTo>
                      <a:lnTo>
                        <a:pt x="325" y="324"/>
                      </a:lnTo>
                      <a:lnTo>
                        <a:pt x="329" y="316"/>
                      </a:lnTo>
                      <a:lnTo>
                        <a:pt x="331" y="301"/>
                      </a:lnTo>
                      <a:lnTo>
                        <a:pt x="329" y="295"/>
                      </a:lnTo>
                      <a:lnTo>
                        <a:pt x="329" y="280"/>
                      </a:lnTo>
                      <a:lnTo>
                        <a:pt x="331" y="279"/>
                      </a:lnTo>
                      <a:lnTo>
                        <a:pt x="331" y="273"/>
                      </a:lnTo>
                      <a:lnTo>
                        <a:pt x="331" y="273"/>
                      </a:lnTo>
                      <a:lnTo>
                        <a:pt x="323" y="262"/>
                      </a:lnTo>
                      <a:lnTo>
                        <a:pt x="319" y="254"/>
                      </a:lnTo>
                      <a:lnTo>
                        <a:pt x="316" y="239"/>
                      </a:lnTo>
                      <a:lnTo>
                        <a:pt x="312" y="226"/>
                      </a:lnTo>
                      <a:lnTo>
                        <a:pt x="308" y="218"/>
                      </a:lnTo>
                      <a:lnTo>
                        <a:pt x="301" y="192"/>
                      </a:lnTo>
                      <a:lnTo>
                        <a:pt x="293" y="179"/>
                      </a:lnTo>
                      <a:lnTo>
                        <a:pt x="286" y="171"/>
                      </a:lnTo>
                      <a:lnTo>
                        <a:pt x="280" y="169"/>
                      </a:lnTo>
                      <a:lnTo>
                        <a:pt x="272" y="168"/>
                      </a:lnTo>
                      <a:lnTo>
                        <a:pt x="261" y="175"/>
                      </a:lnTo>
                      <a:lnTo>
                        <a:pt x="256" y="179"/>
                      </a:lnTo>
                      <a:lnTo>
                        <a:pt x="248" y="185"/>
                      </a:lnTo>
                      <a:lnTo>
                        <a:pt x="241" y="186"/>
                      </a:lnTo>
                      <a:lnTo>
                        <a:pt x="242" y="194"/>
                      </a:lnTo>
                      <a:lnTo>
                        <a:pt x="239" y="205"/>
                      </a:lnTo>
                      <a:lnTo>
                        <a:pt x="233" y="211"/>
                      </a:lnTo>
                      <a:lnTo>
                        <a:pt x="229" y="218"/>
                      </a:lnTo>
                      <a:lnTo>
                        <a:pt x="224" y="226"/>
                      </a:lnTo>
                      <a:lnTo>
                        <a:pt x="218" y="222"/>
                      </a:lnTo>
                      <a:lnTo>
                        <a:pt x="210" y="222"/>
                      </a:lnTo>
                      <a:lnTo>
                        <a:pt x="201" y="215"/>
                      </a:lnTo>
                      <a:lnTo>
                        <a:pt x="201" y="203"/>
                      </a:lnTo>
                      <a:lnTo>
                        <a:pt x="203" y="188"/>
                      </a:lnTo>
                      <a:lnTo>
                        <a:pt x="209" y="185"/>
                      </a:lnTo>
                      <a:lnTo>
                        <a:pt x="216" y="183"/>
                      </a:lnTo>
                      <a:lnTo>
                        <a:pt x="224" y="171"/>
                      </a:lnTo>
                      <a:lnTo>
                        <a:pt x="224" y="158"/>
                      </a:lnTo>
                      <a:lnTo>
                        <a:pt x="225" y="151"/>
                      </a:lnTo>
                      <a:lnTo>
                        <a:pt x="233" y="147"/>
                      </a:lnTo>
                      <a:lnTo>
                        <a:pt x="239" y="141"/>
                      </a:lnTo>
                      <a:lnTo>
                        <a:pt x="237" y="119"/>
                      </a:lnTo>
                      <a:lnTo>
                        <a:pt x="237" y="106"/>
                      </a:lnTo>
                      <a:lnTo>
                        <a:pt x="233" y="91"/>
                      </a:lnTo>
                      <a:lnTo>
                        <a:pt x="231" y="85"/>
                      </a:lnTo>
                      <a:lnTo>
                        <a:pt x="224" y="79"/>
                      </a:lnTo>
                      <a:lnTo>
                        <a:pt x="220" y="74"/>
                      </a:lnTo>
                      <a:lnTo>
                        <a:pt x="222" y="64"/>
                      </a:lnTo>
                      <a:lnTo>
                        <a:pt x="229" y="64"/>
                      </a:lnTo>
                      <a:lnTo>
                        <a:pt x="229" y="57"/>
                      </a:lnTo>
                      <a:lnTo>
                        <a:pt x="225" y="55"/>
                      </a:lnTo>
                      <a:lnTo>
                        <a:pt x="220" y="47"/>
                      </a:lnTo>
                      <a:lnTo>
                        <a:pt x="218" y="42"/>
                      </a:lnTo>
                      <a:lnTo>
                        <a:pt x="210" y="36"/>
                      </a:lnTo>
                      <a:lnTo>
                        <a:pt x="203" y="36"/>
                      </a:lnTo>
                      <a:lnTo>
                        <a:pt x="195" y="32"/>
                      </a:lnTo>
                      <a:lnTo>
                        <a:pt x="182" y="28"/>
                      </a:lnTo>
                      <a:lnTo>
                        <a:pt x="175" y="25"/>
                      </a:lnTo>
                      <a:lnTo>
                        <a:pt x="167" y="25"/>
                      </a:lnTo>
                      <a:lnTo>
                        <a:pt x="162" y="23"/>
                      </a:lnTo>
                      <a:lnTo>
                        <a:pt x="158" y="17"/>
                      </a:lnTo>
                      <a:lnTo>
                        <a:pt x="150" y="13"/>
                      </a:lnTo>
                      <a:lnTo>
                        <a:pt x="145" y="12"/>
                      </a:lnTo>
                      <a:lnTo>
                        <a:pt x="137" y="12"/>
                      </a:lnTo>
                      <a:lnTo>
                        <a:pt x="131" y="12"/>
                      </a:lnTo>
                      <a:lnTo>
                        <a:pt x="124" y="8"/>
                      </a:lnTo>
                      <a:lnTo>
                        <a:pt x="118" y="6"/>
                      </a:lnTo>
                      <a:lnTo>
                        <a:pt x="111" y="0"/>
                      </a:lnTo>
                      <a:lnTo>
                        <a:pt x="105" y="6"/>
                      </a:lnTo>
                      <a:lnTo>
                        <a:pt x="98" y="10"/>
                      </a:lnTo>
                      <a:lnTo>
                        <a:pt x="94" y="17"/>
                      </a:lnTo>
                      <a:lnTo>
                        <a:pt x="88" y="25"/>
                      </a:lnTo>
                      <a:lnTo>
                        <a:pt x="88" y="32"/>
                      </a:lnTo>
                      <a:lnTo>
                        <a:pt x="90" y="38"/>
                      </a:lnTo>
                      <a:lnTo>
                        <a:pt x="98" y="44"/>
                      </a:lnTo>
                      <a:lnTo>
                        <a:pt x="98" y="49"/>
                      </a:lnTo>
                      <a:lnTo>
                        <a:pt x="88" y="49"/>
                      </a:lnTo>
                      <a:lnTo>
                        <a:pt x="81" y="53"/>
                      </a:lnTo>
                      <a:lnTo>
                        <a:pt x="75" y="59"/>
                      </a:lnTo>
                      <a:lnTo>
                        <a:pt x="69" y="64"/>
                      </a:lnTo>
                      <a:lnTo>
                        <a:pt x="73" y="87"/>
                      </a:lnTo>
                      <a:lnTo>
                        <a:pt x="73" y="94"/>
                      </a:lnTo>
                      <a:lnTo>
                        <a:pt x="71" y="100"/>
                      </a:lnTo>
                      <a:lnTo>
                        <a:pt x="69" y="107"/>
                      </a:lnTo>
                      <a:lnTo>
                        <a:pt x="64" y="115"/>
                      </a:lnTo>
                      <a:lnTo>
                        <a:pt x="66" y="107"/>
                      </a:lnTo>
                      <a:lnTo>
                        <a:pt x="66" y="94"/>
                      </a:lnTo>
                      <a:lnTo>
                        <a:pt x="64" y="94"/>
                      </a:lnTo>
                      <a:lnTo>
                        <a:pt x="62" y="109"/>
                      </a:lnTo>
                      <a:lnTo>
                        <a:pt x="56" y="115"/>
                      </a:lnTo>
                      <a:lnTo>
                        <a:pt x="56" y="109"/>
                      </a:lnTo>
                      <a:lnTo>
                        <a:pt x="58" y="102"/>
                      </a:lnTo>
                      <a:lnTo>
                        <a:pt x="54" y="94"/>
                      </a:lnTo>
                      <a:lnTo>
                        <a:pt x="56" y="91"/>
                      </a:lnTo>
                      <a:lnTo>
                        <a:pt x="58" y="70"/>
                      </a:lnTo>
                      <a:lnTo>
                        <a:pt x="53" y="75"/>
                      </a:lnTo>
                      <a:lnTo>
                        <a:pt x="49" y="83"/>
                      </a:lnTo>
                      <a:lnTo>
                        <a:pt x="45" y="89"/>
                      </a:lnTo>
                      <a:lnTo>
                        <a:pt x="43" y="96"/>
                      </a:lnTo>
                      <a:lnTo>
                        <a:pt x="39" y="102"/>
                      </a:lnTo>
                      <a:lnTo>
                        <a:pt x="32" y="100"/>
                      </a:lnTo>
                      <a:lnTo>
                        <a:pt x="22" y="113"/>
                      </a:lnTo>
                      <a:lnTo>
                        <a:pt x="24" y="119"/>
                      </a:lnTo>
                      <a:lnTo>
                        <a:pt x="19" y="126"/>
                      </a:lnTo>
                      <a:lnTo>
                        <a:pt x="11" y="132"/>
                      </a:lnTo>
                      <a:lnTo>
                        <a:pt x="15" y="145"/>
                      </a:lnTo>
                      <a:lnTo>
                        <a:pt x="13" y="156"/>
                      </a:lnTo>
                      <a:lnTo>
                        <a:pt x="15" y="164"/>
                      </a:lnTo>
                      <a:lnTo>
                        <a:pt x="15" y="171"/>
                      </a:lnTo>
                      <a:lnTo>
                        <a:pt x="7" y="192"/>
                      </a:lnTo>
                      <a:lnTo>
                        <a:pt x="0" y="198"/>
                      </a:lnTo>
                      <a:lnTo>
                        <a:pt x="0" y="205"/>
                      </a:lnTo>
                      <a:lnTo>
                        <a:pt x="4" y="211"/>
                      </a:lnTo>
                      <a:lnTo>
                        <a:pt x="9" y="232"/>
                      </a:lnTo>
                      <a:lnTo>
                        <a:pt x="6" y="239"/>
                      </a:lnTo>
                      <a:lnTo>
                        <a:pt x="2" y="247"/>
                      </a:lnTo>
                      <a:lnTo>
                        <a:pt x="4" y="252"/>
                      </a:lnTo>
                      <a:lnTo>
                        <a:pt x="22" y="290"/>
                      </a:lnTo>
                      <a:lnTo>
                        <a:pt x="30" y="286"/>
                      </a:lnTo>
                      <a:lnTo>
                        <a:pt x="24" y="294"/>
                      </a:lnTo>
                      <a:lnTo>
                        <a:pt x="34" y="314"/>
                      </a:lnTo>
                      <a:lnTo>
                        <a:pt x="39" y="342"/>
                      </a:lnTo>
                      <a:lnTo>
                        <a:pt x="39" y="363"/>
                      </a:lnTo>
                      <a:lnTo>
                        <a:pt x="34" y="388"/>
                      </a:lnTo>
                      <a:lnTo>
                        <a:pt x="32" y="395"/>
                      </a:lnTo>
                      <a:lnTo>
                        <a:pt x="24" y="408"/>
                      </a:lnTo>
                      <a:lnTo>
                        <a:pt x="19" y="429"/>
                      </a:lnTo>
                      <a:lnTo>
                        <a:pt x="15" y="436"/>
                      </a:lnTo>
                      <a:lnTo>
                        <a:pt x="11" y="444"/>
                      </a:lnTo>
                      <a:lnTo>
                        <a:pt x="4" y="450"/>
                      </a:lnTo>
                      <a:lnTo>
                        <a:pt x="2" y="451"/>
                      </a:lnTo>
                      <a:lnTo>
                        <a:pt x="6" y="451"/>
                      </a:lnTo>
                      <a:lnTo>
                        <a:pt x="43" y="44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3961687" y="3206462"/>
                <a:ext cx="747417" cy="577291"/>
                <a:chOff x="3961687" y="3206462"/>
                <a:chExt cx="747417" cy="577291"/>
              </a:xfrm>
              <a:grpFill/>
            </p:grpSpPr>
            <p:sp>
              <p:nvSpPr>
                <p:cNvPr id="196" name="Freeform 99"/>
                <p:cNvSpPr>
                  <a:spLocks/>
                </p:cNvSpPr>
                <p:nvPr/>
              </p:nvSpPr>
              <p:spPr bwMode="auto">
                <a:xfrm>
                  <a:off x="4598625" y="3765441"/>
                  <a:ext cx="3843" cy="3488"/>
                </a:xfrm>
                <a:custGeom>
                  <a:avLst/>
                  <a:gdLst>
                    <a:gd name="T0" fmla="*/ 4 w 4"/>
                    <a:gd name="T1" fmla="*/ 4 h 4"/>
                    <a:gd name="T2" fmla="*/ 0 w 4"/>
                    <a:gd name="T3" fmla="*/ 0 h 4"/>
                    <a:gd name="T4" fmla="*/ 4 w 4"/>
                    <a:gd name="T5" fmla="*/ 4 h 4"/>
                    <a:gd name="T6" fmla="*/ 4 w 4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7" name="Freeform 100"/>
                <p:cNvSpPr>
                  <a:spLocks/>
                </p:cNvSpPr>
                <p:nvPr/>
              </p:nvSpPr>
              <p:spPr bwMode="auto">
                <a:xfrm>
                  <a:off x="4598625" y="3765441"/>
                  <a:ext cx="3843" cy="3488"/>
                </a:xfrm>
                <a:custGeom>
                  <a:avLst/>
                  <a:gdLst>
                    <a:gd name="T0" fmla="*/ 4 w 4"/>
                    <a:gd name="T1" fmla="*/ 4 h 4"/>
                    <a:gd name="T2" fmla="*/ 0 w 4"/>
                    <a:gd name="T3" fmla="*/ 0 h 4"/>
                    <a:gd name="T4" fmla="*/ 4 w 4"/>
                    <a:gd name="T5" fmla="*/ 4 h 4"/>
                    <a:gd name="T6" fmla="*/ 4 w 4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8" name="Freeform 101"/>
                <p:cNvSpPr>
                  <a:spLocks/>
                </p:cNvSpPr>
                <p:nvPr/>
              </p:nvSpPr>
              <p:spPr bwMode="auto">
                <a:xfrm>
                  <a:off x="4667794" y="3735791"/>
                  <a:ext cx="4803" cy="3488"/>
                </a:xfrm>
                <a:custGeom>
                  <a:avLst/>
                  <a:gdLst>
                    <a:gd name="T0" fmla="*/ 5 w 5"/>
                    <a:gd name="T1" fmla="*/ 0 h 4"/>
                    <a:gd name="T2" fmla="*/ 0 w 5"/>
                    <a:gd name="T3" fmla="*/ 4 h 4"/>
                    <a:gd name="T4" fmla="*/ 5 w 5"/>
                    <a:gd name="T5" fmla="*/ 2 h 4"/>
                    <a:gd name="T6" fmla="*/ 5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5" y="0"/>
                      </a:moveTo>
                      <a:lnTo>
                        <a:pt x="0" y="4"/>
                      </a:lnTo>
                      <a:lnTo>
                        <a:pt x="5" y="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9" name="Freeform 102"/>
                <p:cNvSpPr>
                  <a:spLocks/>
                </p:cNvSpPr>
                <p:nvPr/>
              </p:nvSpPr>
              <p:spPr bwMode="auto">
                <a:xfrm>
                  <a:off x="4667794" y="3735791"/>
                  <a:ext cx="4803" cy="3488"/>
                </a:xfrm>
                <a:custGeom>
                  <a:avLst/>
                  <a:gdLst>
                    <a:gd name="T0" fmla="*/ 5 w 5"/>
                    <a:gd name="T1" fmla="*/ 0 h 4"/>
                    <a:gd name="T2" fmla="*/ 0 w 5"/>
                    <a:gd name="T3" fmla="*/ 4 h 4"/>
                    <a:gd name="T4" fmla="*/ 5 w 5"/>
                    <a:gd name="T5" fmla="*/ 2 h 4"/>
                    <a:gd name="T6" fmla="*/ 5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5" y="0"/>
                      </a:moveTo>
                      <a:lnTo>
                        <a:pt x="0" y="4"/>
                      </a:lnTo>
                      <a:lnTo>
                        <a:pt x="5" y="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0" name="Freeform 103"/>
                <p:cNvSpPr>
                  <a:spLocks/>
                </p:cNvSpPr>
                <p:nvPr/>
              </p:nvSpPr>
              <p:spPr bwMode="auto">
                <a:xfrm>
                  <a:off x="4573647" y="3780265"/>
                  <a:ext cx="6725" cy="3488"/>
                </a:xfrm>
                <a:custGeom>
                  <a:avLst/>
                  <a:gdLst>
                    <a:gd name="T0" fmla="*/ 0 w 7"/>
                    <a:gd name="T1" fmla="*/ 4 h 4"/>
                    <a:gd name="T2" fmla="*/ 7 w 7"/>
                    <a:gd name="T3" fmla="*/ 0 h 4"/>
                    <a:gd name="T4" fmla="*/ 0 w 7"/>
                    <a:gd name="T5" fmla="*/ 2 h 4"/>
                    <a:gd name="T6" fmla="*/ 0 w 7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4">
                      <a:moveTo>
                        <a:pt x="0" y="4"/>
                      </a:move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1" name="Freeform 104"/>
                <p:cNvSpPr>
                  <a:spLocks/>
                </p:cNvSpPr>
                <p:nvPr/>
              </p:nvSpPr>
              <p:spPr bwMode="auto">
                <a:xfrm>
                  <a:off x="4573647" y="3780265"/>
                  <a:ext cx="6725" cy="3488"/>
                </a:xfrm>
                <a:custGeom>
                  <a:avLst/>
                  <a:gdLst>
                    <a:gd name="T0" fmla="*/ 0 w 7"/>
                    <a:gd name="T1" fmla="*/ 4 h 4"/>
                    <a:gd name="T2" fmla="*/ 7 w 7"/>
                    <a:gd name="T3" fmla="*/ 0 h 4"/>
                    <a:gd name="T4" fmla="*/ 0 w 7"/>
                    <a:gd name="T5" fmla="*/ 2 h 4"/>
                    <a:gd name="T6" fmla="*/ 0 w 7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4">
                      <a:moveTo>
                        <a:pt x="0" y="4"/>
                      </a:move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2" name="Freeform 105"/>
                <p:cNvSpPr>
                  <a:spLocks/>
                </p:cNvSpPr>
                <p:nvPr/>
              </p:nvSpPr>
              <p:spPr bwMode="auto">
                <a:xfrm>
                  <a:off x="4608232" y="3759336"/>
                  <a:ext cx="8646" cy="7848"/>
                </a:xfrm>
                <a:custGeom>
                  <a:avLst/>
                  <a:gdLst>
                    <a:gd name="T0" fmla="*/ 5 w 9"/>
                    <a:gd name="T1" fmla="*/ 3 h 9"/>
                    <a:gd name="T2" fmla="*/ 0 w 9"/>
                    <a:gd name="T3" fmla="*/ 0 h 9"/>
                    <a:gd name="T4" fmla="*/ 5 w 9"/>
                    <a:gd name="T5" fmla="*/ 9 h 9"/>
                    <a:gd name="T6" fmla="*/ 9 w 9"/>
                    <a:gd name="T7" fmla="*/ 9 h 9"/>
                    <a:gd name="T8" fmla="*/ 5 w 9"/>
                    <a:gd name="T9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5" y="3"/>
                      </a:moveTo>
                      <a:lnTo>
                        <a:pt x="0" y="0"/>
                      </a:lnTo>
                      <a:lnTo>
                        <a:pt x="5" y="9"/>
                      </a:lnTo>
                      <a:lnTo>
                        <a:pt x="9" y="9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3" name="Freeform 106"/>
                <p:cNvSpPr>
                  <a:spLocks/>
                </p:cNvSpPr>
                <p:nvPr/>
              </p:nvSpPr>
              <p:spPr bwMode="auto">
                <a:xfrm>
                  <a:off x="4608232" y="3759336"/>
                  <a:ext cx="8646" cy="7848"/>
                </a:xfrm>
                <a:custGeom>
                  <a:avLst/>
                  <a:gdLst>
                    <a:gd name="T0" fmla="*/ 5 w 9"/>
                    <a:gd name="T1" fmla="*/ 3 h 9"/>
                    <a:gd name="T2" fmla="*/ 0 w 9"/>
                    <a:gd name="T3" fmla="*/ 0 h 9"/>
                    <a:gd name="T4" fmla="*/ 5 w 9"/>
                    <a:gd name="T5" fmla="*/ 9 h 9"/>
                    <a:gd name="T6" fmla="*/ 9 w 9"/>
                    <a:gd name="T7" fmla="*/ 9 h 9"/>
                    <a:gd name="T8" fmla="*/ 5 w 9"/>
                    <a:gd name="T9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5" y="3"/>
                      </a:moveTo>
                      <a:lnTo>
                        <a:pt x="0" y="0"/>
                      </a:lnTo>
                      <a:lnTo>
                        <a:pt x="5" y="9"/>
                      </a:lnTo>
                      <a:lnTo>
                        <a:pt x="9" y="9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4" name="Freeform 107"/>
                <p:cNvSpPr>
                  <a:spLocks/>
                </p:cNvSpPr>
                <p:nvPr/>
              </p:nvSpPr>
              <p:spPr bwMode="auto">
                <a:xfrm>
                  <a:off x="3961687" y="3206462"/>
                  <a:ext cx="747417" cy="514504"/>
                </a:xfrm>
                <a:custGeom>
                  <a:avLst/>
                  <a:gdLst>
                    <a:gd name="T0" fmla="*/ 516 w 778"/>
                    <a:gd name="T1" fmla="*/ 6 h 590"/>
                    <a:gd name="T2" fmla="*/ 516 w 778"/>
                    <a:gd name="T3" fmla="*/ 32 h 590"/>
                    <a:gd name="T4" fmla="*/ 490 w 778"/>
                    <a:gd name="T5" fmla="*/ 32 h 590"/>
                    <a:gd name="T6" fmla="*/ 94 w 778"/>
                    <a:gd name="T7" fmla="*/ 38 h 590"/>
                    <a:gd name="T8" fmla="*/ 16 w 778"/>
                    <a:gd name="T9" fmla="*/ 77 h 590"/>
                    <a:gd name="T10" fmla="*/ 30 w 778"/>
                    <a:gd name="T11" fmla="*/ 103 h 590"/>
                    <a:gd name="T12" fmla="*/ 31 w 778"/>
                    <a:gd name="T13" fmla="*/ 118 h 590"/>
                    <a:gd name="T14" fmla="*/ 47 w 778"/>
                    <a:gd name="T15" fmla="*/ 94 h 590"/>
                    <a:gd name="T16" fmla="*/ 62 w 778"/>
                    <a:gd name="T17" fmla="*/ 92 h 590"/>
                    <a:gd name="T18" fmla="*/ 58 w 778"/>
                    <a:gd name="T19" fmla="*/ 109 h 590"/>
                    <a:gd name="T20" fmla="*/ 116 w 778"/>
                    <a:gd name="T21" fmla="*/ 94 h 590"/>
                    <a:gd name="T22" fmla="*/ 139 w 778"/>
                    <a:gd name="T23" fmla="*/ 98 h 590"/>
                    <a:gd name="T24" fmla="*/ 116 w 778"/>
                    <a:gd name="T25" fmla="*/ 102 h 590"/>
                    <a:gd name="T26" fmla="*/ 180 w 778"/>
                    <a:gd name="T27" fmla="*/ 115 h 590"/>
                    <a:gd name="T28" fmla="*/ 195 w 778"/>
                    <a:gd name="T29" fmla="*/ 100 h 590"/>
                    <a:gd name="T30" fmla="*/ 203 w 778"/>
                    <a:gd name="T31" fmla="*/ 120 h 590"/>
                    <a:gd name="T32" fmla="*/ 188 w 778"/>
                    <a:gd name="T33" fmla="*/ 120 h 590"/>
                    <a:gd name="T34" fmla="*/ 208 w 778"/>
                    <a:gd name="T35" fmla="*/ 137 h 590"/>
                    <a:gd name="T36" fmla="*/ 221 w 778"/>
                    <a:gd name="T37" fmla="*/ 162 h 590"/>
                    <a:gd name="T38" fmla="*/ 225 w 778"/>
                    <a:gd name="T39" fmla="*/ 165 h 590"/>
                    <a:gd name="T40" fmla="*/ 257 w 778"/>
                    <a:gd name="T41" fmla="*/ 154 h 590"/>
                    <a:gd name="T42" fmla="*/ 300 w 778"/>
                    <a:gd name="T43" fmla="*/ 132 h 590"/>
                    <a:gd name="T44" fmla="*/ 312 w 778"/>
                    <a:gd name="T45" fmla="*/ 124 h 590"/>
                    <a:gd name="T46" fmla="*/ 338 w 778"/>
                    <a:gd name="T47" fmla="*/ 105 h 590"/>
                    <a:gd name="T48" fmla="*/ 389 w 778"/>
                    <a:gd name="T49" fmla="*/ 137 h 590"/>
                    <a:gd name="T50" fmla="*/ 432 w 778"/>
                    <a:gd name="T51" fmla="*/ 179 h 590"/>
                    <a:gd name="T52" fmla="*/ 475 w 778"/>
                    <a:gd name="T53" fmla="*/ 199 h 590"/>
                    <a:gd name="T54" fmla="*/ 488 w 778"/>
                    <a:gd name="T55" fmla="*/ 226 h 590"/>
                    <a:gd name="T56" fmla="*/ 486 w 778"/>
                    <a:gd name="T57" fmla="*/ 303 h 590"/>
                    <a:gd name="T58" fmla="*/ 488 w 778"/>
                    <a:gd name="T59" fmla="*/ 331 h 590"/>
                    <a:gd name="T60" fmla="*/ 503 w 778"/>
                    <a:gd name="T61" fmla="*/ 322 h 590"/>
                    <a:gd name="T62" fmla="*/ 511 w 778"/>
                    <a:gd name="T63" fmla="*/ 314 h 590"/>
                    <a:gd name="T64" fmla="*/ 515 w 778"/>
                    <a:gd name="T65" fmla="*/ 348 h 590"/>
                    <a:gd name="T66" fmla="*/ 503 w 778"/>
                    <a:gd name="T67" fmla="*/ 367 h 590"/>
                    <a:gd name="T68" fmla="*/ 539 w 778"/>
                    <a:gd name="T69" fmla="*/ 416 h 590"/>
                    <a:gd name="T70" fmla="*/ 563 w 778"/>
                    <a:gd name="T71" fmla="*/ 423 h 590"/>
                    <a:gd name="T72" fmla="*/ 577 w 778"/>
                    <a:gd name="T73" fmla="*/ 410 h 590"/>
                    <a:gd name="T74" fmla="*/ 577 w 778"/>
                    <a:gd name="T75" fmla="*/ 444 h 590"/>
                    <a:gd name="T76" fmla="*/ 594 w 778"/>
                    <a:gd name="T77" fmla="*/ 440 h 590"/>
                    <a:gd name="T78" fmla="*/ 590 w 778"/>
                    <a:gd name="T79" fmla="*/ 461 h 590"/>
                    <a:gd name="T80" fmla="*/ 627 w 778"/>
                    <a:gd name="T81" fmla="*/ 509 h 590"/>
                    <a:gd name="T82" fmla="*/ 644 w 778"/>
                    <a:gd name="T83" fmla="*/ 515 h 590"/>
                    <a:gd name="T84" fmla="*/ 678 w 778"/>
                    <a:gd name="T85" fmla="*/ 551 h 590"/>
                    <a:gd name="T86" fmla="*/ 706 w 778"/>
                    <a:gd name="T87" fmla="*/ 579 h 590"/>
                    <a:gd name="T88" fmla="*/ 695 w 778"/>
                    <a:gd name="T89" fmla="*/ 590 h 590"/>
                    <a:gd name="T90" fmla="*/ 738 w 778"/>
                    <a:gd name="T91" fmla="*/ 577 h 590"/>
                    <a:gd name="T92" fmla="*/ 763 w 778"/>
                    <a:gd name="T93" fmla="*/ 572 h 590"/>
                    <a:gd name="T94" fmla="*/ 765 w 778"/>
                    <a:gd name="T95" fmla="*/ 534 h 590"/>
                    <a:gd name="T96" fmla="*/ 772 w 778"/>
                    <a:gd name="T97" fmla="*/ 500 h 590"/>
                    <a:gd name="T98" fmla="*/ 774 w 778"/>
                    <a:gd name="T99" fmla="*/ 470 h 590"/>
                    <a:gd name="T100" fmla="*/ 759 w 778"/>
                    <a:gd name="T101" fmla="*/ 384 h 590"/>
                    <a:gd name="T102" fmla="*/ 740 w 778"/>
                    <a:gd name="T103" fmla="*/ 355 h 590"/>
                    <a:gd name="T104" fmla="*/ 673 w 778"/>
                    <a:gd name="T105" fmla="*/ 241 h 590"/>
                    <a:gd name="T106" fmla="*/ 665 w 778"/>
                    <a:gd name="T107" fmla="*/ 205 h 590"/>
                    <a:gd name="T108" fmla="*/ 686 w 778"/>
                    <a:gd name="T109" fmla="*/ 228 h 590"/>
                    <a:gd name="T110" fmla="*/ 695 w 778"/>
                    <a:gd name="T111" fmla="*/ 271 h 590"/>
                    <a:gd name="T112" fmla="*/ 688 w 778"/>
                    <a:gd name="T113" fmla="*/ 224 h 590"/>
                    <a:gd name="T114" fmla="*/ 599 w 778"/>
                    <a:gd name="T115" fmla="*/ 98 h 590"/>
                    <a:gd name="T116" fmla="*/ 573 w 778"/>
                    <a:gd name="T117" fmla="*/ 32 h 590"/>
                    <a:gd name="T118" fmla="*/ 560 w 778"/>
                    <a:gd name="T119" fmla="*/ 6 h 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78" h="590">
                      <a:moveTo>
                        <a:pt x="554" y="8"/>
                      </a:moveTo>
                      <a:lnTo>
                        <a:pt x="547" y="6"/>
                      </a:lnTo>
                      <a:lnTo>
                        <a:pt x="530" y="2"/>
                      </a:lnTo>
                      <a:lnTo>
                        <a:pt x="522" y="0"/>
                      </a:lnTo>
                      <a:lnTo>
                        <a:pt x="516" y="6"/>
                      </a:lnTo>
                      <a:lnTo>
                        <a:pt x="513" y="6"/>
                      </a:lnTo>
                      <a:lnTo>
                        <a:pt x="511" y="13"/>
                      </a:lnTo>
                      <a:lnTo>
                        <a:pt x="513" y="19"/>
                      </a:lnTo>
                      <a:lnTo>
                        <a:pt x="516" y="26"/>
                      </a:lnTo>
                      <a:lnTo>
                        <a:pt x="516" y="32"/>
                      </a:lnTo>
                      <a:lnTo>
                        <a:pt x="516" y="47"/>
                      </a:lnTo>
                      <a:lnTo>
                        <a:pt x="511" y="51"/>
                      </a:lnTo>
                      <a:lnTo>
                        <a:pt x="503" y="51"/>
                      </a:lnTo>
                      <a:lnTo>
                        <a:pt x="498" y="38"/>
                      </a:lnTo>
                      <a:lnTo>
                        <a:pt x="490" y="32"/>
                      </a:lnTo>
                      <a:lnTo>
                        <a:pt x="255" y="49"/>
                      </a:lnTo>
                      <a:lnTo>
                        <a:pt x="250" y="43"/>
                      </a:lnTo>
                      <a:lnTo>
                        <a:pt x="248" y="36"/>
                      </a:lnTo>
                      <a:lnTo>
                        <a:pt x="238" y="21"/>
                      </a:lnTo>
                      <a:lnTo>
                        <a:pt x="94" y="38"/>
                      </a:lnTo>
                      <a:lnTo>
                        <a:pt x="9" y="47"/>
                      </a:lnTo>
                      <a:lnTo>
                        <a:pt x="1" y="53"/>
                      </a:lnTo>
                      <a:lnTo>
                        <a:pt x="0" y="60"/>
                      </a:lnTo>
                      <a:lnTo>
                        <a:pt x="11" y="75"/>
                      </a:lnTo>
                      <a:lnTo>
                        <a:pt x="16" y="77"/>
                      </a:lnTo>
                      <a:lnTo>
                        <a:pt x="24" y="85"/>
                      </a:lnTo>
                      <a:lnTo>
                        <a:pt x="20" y="94"/>
                      </a:lnTo>
                      <a:lnTo>
                        <a:pt x="22" y="98"/>
                      </a:lnTo>
                      <a:lnTo>
                        <a:pt x="24" y="102"/>
                      </a:lnTo>
                      <a:lnTo>
                        <a:pt x="30" y="103"/>
                      </a:lnTo>
                      <a:lnTo>
                        <a:pt x="30" y="107"/>
                      </a:lnTo>
                      <a:lnTo>
                        <a:pt x="24" y="113"/>
                      </a:lnTo>
                      <a:lnTo>
                        <a:pt x="20" y="120"/>
                      </a:lnTo>
                      <a:lnTo>
                        <a:pt x="24" y="120"/>
                      </a:lnTo>
                      <a:lnTo>
                        <a:pt x="31" y="118"/>
                      </a:lnTo>
                      <a:lnTo>
                        <a:pt x="39" y="115"/>
                      </a:lnTo>
                      <a:lnTo>
                        <a:pt x="45" y="105"/>
                      </a:lnTo>
                      <a:lnTo>
                        <a:pt x="48" y="98"/>
                      </a:lnTo>
                      <a:lnTo>
                        <a:pt x="47" y="96"/>
                      </a:lnTo>
                      <a:lnTo>
                        <a:pt x="47" y="94"/>
                      </a:lnTo>
                      <a:lnTo>
                        <a:pt x="50" y="90"/>
                      </a:lnTo>
                      <a:lnTo>
                        <a:pt x="52" y="100"/>
                      </a:lnTo>
                      <a:lnTo>
                        <a:pt x="58" y="94"/>
                      </a:lnTo>
                      <a:lnTo>
                        <a:pt x="60" y="85"/>
                      </a:lnTo>
                      <a:lnTo>
                        <a:pt x="62" y="92"/>
                      </a:lnTo>
                      <a:lnTo>
                        <a:pt x="69" y="98"/>
                      </a:lnTo>
                      <a:lnTo>
                        <a:pt x="63" y="105"/>
                      </a:lnTo>
                      <a:lnTo>
                        <a:pt x="52" y="107"/>
                      </a:lnTo>
                      <a:lnTo>
                        <a:pt x="50" y="109"/>
                      </a:lnTo>
                      <a:lnTo>
                        <a:pt x="58" y="109"/>
                      </a:lnTo>
                      <a:lnTo>
                        <a:pt x="78" y="103"/>
                      </a:lnTo>
                      <a:lnTo>
                        <a:pt x="97" y="102"/>
                      </a:lnTo>
                      <a:lnTo>
                        <a:pt x="99" y="100"/>
                      </a:lnTo>
                      <a:lnTo>
                        <a:pt x="114" y="88"/>
                      </a:lnTo>
                      <a:lnTo>
                        <a:pt x="116" y="94"/>
                      </a:lnTo>
                      <a:lnTo>
                        <a:pt x="122" y="90"/>
                      </a:lnTo>
                      <a:lnTo>
                        <a:pt x="129" y="88"/>
                      </a:lnTo>
                      <a:lnTo>
                        <a:pt x="142" y="94"/>
                      </a:lnTo>
                      <a:lnTo>
                        <a:pt x="144" y="100"/>
                      </a:lnTo>
                      <a:lnTo>
                        <a:pt x="139" y="98"/>
                      </a:lnTo>
                      <a:lnTo>
                        <a:pt x="131" y="96"/>
                      </a:lnTo>
                      <a:lnTo>
                        <a:pt x="125" y="96"/>
                      </a:lnTo>
                      <a:lnTo>
                        <a:pt x="124" y="100"/>
                      </a:lnTo>
                      <a:lnTo>
                        <a:pt x="110" y="100"/>
                      </a:lnTo>
                      <a:lnTo>
                        <a:pt x="116" y="102"/>
                      </a:lnTo>
                      <a:lnTo>
                        <a:pt x="124" y="102"/>
                      </a:lnTo>
                      <a:lnTo>
                        <a:pt x="152" y="107"/>
                      </a:lnTo>
                      <a:lnTo>
                        <a:pt x="169" y="113"/>
                      </a:lnTo>
                      <a:lnTo>
                        <a:pt x="182" y="122"/>
                      </a:lnTo>
                      <a:lnTo>
                        <a:pt x="180" y="115"/>
                      </a:lnTo>
                      <a:lnTo>
                        <a:pt x="174" y="111"/>
                      </a:lnTo>
                      <a:lnTo>
                        <a:pt x="171" y="105"/>
                      </a:lnTo>
                      <a:lnTo>
                        <a:pt x="178" y="105"/>
                      </a:lnTo>
                      <a:lnTo>
                        <a:pt x="184" y="107"/>
                      </a:lnTo>
                      <a:lnTo>
                        <a:pt x="195" y="100"/>
                      </a:lnTo>
                      <a:lnTo>
                        <a:pt x="193" y="107"/>
                      </a:lnTo>
                      <a:lnTo>
                        <a:pt x="188" y="109"/>
                      </a:lnTo>
                      <a:lnTo>
                        <a:pt x="186" y="115"/>
                      </a:lnTo>
                      <a:lnTo>
                        <a:pt x="195" y="120"/>
                      </a:lnTo>
                      <a:lnTo>
                        <a:pt x="203" y="120"/>
                      </a:lnTo>
                      <a:lnTo>
                        <a:pt x="206" y="128"/>
                      </a:lnTo>
                      <a:lnTo>
                        <a:pt x="214" y="126"/>
                      </a:lnTo>
                      <a:lnTo>
                        <a:pt x="210" y="132"/>
                      </a:lnTo>
                      <a:lnTo>
                        <a:pt x="203" y="126"/>
                      </a:lnTo>
                      <a:lnTo>
                        <a:pt x="188" y="120"/>
                      </a:lnTo>
                      <a:lnTo>
                        <a:pt x="195" y="128"/>
                      </a:lnTo>
                      <a:lnTo>
                        <a:pt x="201" y="132"/>
                      </a:lnTo>
                      <a:lnTo>
                        <a:pt x="204" y="134"/>
                      </a:lnTo>
                      <a:lnTo>
                        <a:pt x="201" y="134"/>
                      </a:lnTo>
                      <a:lnTo>
                        <a:pt x="208" y="137"/>
                      </a:lnTo>
                      <a:lnTo>
                        <a:pt x="216" y="139"/>
                      </a:lnTo>
                      <a:lnTo>
                        <a:pt x="221" y="147"/>
                      </a:lnTo>
                      <a:lnTo>
                        <a:pt x="225" y="154"/>
                      </a:lnTo>
                      <a:lnTo>
                        <a:pt x="227" y="160"/>
                      </a:lnTo>
                      <a:lnTo>
                        <a:pt x="221" y="162"/>
                      </a:lnTo>
                      <a:lnTo>
                        <a:pt x="218" y="154"/>
                      </a:lnTo>
                      <a:lnTo>
                        <a:pt x="218" y="149"/>
                      </a:lnTo>
                      <a:lnTo>
                        <a:pt x="216" y="156"/>
                      </a:lnTo>
                      <a:lnTo>
                        <a:pt x="219" y="162"/>
                      </a:lnTo>
                      <a:lnTo>
                        <a:pt x="225" y="165"/>
                      </a:lnTo>
                      <a:lnTo>
                        <a:pt x="233" y="164"/>
                      </a:lnTo>
                      <a:lnTo>
                        <a:pt x="236" y="162"/>
                      </a:lnTo>
                      <a:lnTo>
                        <a:pt x="250" y="158"/>
                      </a:lnTo>
                      <a:lnTo>
                        <a:pt x="257" y="158"/>
                      </a:lnTo>
                      <a:lnTo>
                        <a:pt x="257" y="154"/>
                      </a:lnTo>
                      <a:lnTo>
                        <a:pt x="265" y="149"/>
                      </a:lnTo>
                      <a:lnTo>
                        <a:pt x="266" y="152"/>
                      </a:lnTo>
                      <a:lnTo>
                        <a:pt x="272" y="150"/>
                      </a:lnTo>
                      <a:lnTo>
                        <a:pt x="293" y="134"/>
                      </a:lnTo>
                      <a:lnTo>
                        <a:pt x="300" y="132"/>
                      </a:lnTo>
                      <a:lnTo>
                        <a:pt x="306" y="130"/>
                      </a:lnTo>
                      <a:lnTo>
                        <a:pt x="313" y="132"/>
                      </a:lnTo>
                      <a:lnTo>
                        <a:pt x="310" y="124"/>
                      </a:lnTo>
                      <a:lnTo>
                        <a:pt x="302" y="120"/>
                      </a:lnTo>
                      <a:lnTo>
                        <a:pt x="312" y="124"/>
                      </a:lnTo>
                      <a:lnTo>
                        <a:pt x="308" y="120"/>
                      </a:lnTo>
                      <a:lnTo>
                        <a:pt x="312" y="113"/>
                      </a:lnTo>
                      <a:lnTo>
                        <a:pt x="317" y="109"/>
                      </a:lnTo>
                      <a:lnTo>
                        <a:pt x="330" y="107"/>
                      </a:lnTo>
                      <a:lnTo>
                        <a:pt x="338" y="105"/>
                      </a:lnTo>
                      <a:lnTo>
                        <a:pt x="342" y="105"/>
                      </a:lnTo>
                      <a:lnTo>
                        <a:pt x="359" y="113"/>
                      </a:lnTo>
                      <a:lnTo>
                        <a:pt x="364" y="115"/>
                      </a:lnTo>
                      <a:lnTo>
                        <a:pt x="377" y="122"/>
                      </a:lnTo>
                      <a:lnTo>
                        <a:pt x="389" y="137"/>
                      </a:lnTo>
                      <a:lnTo>
                        <a:pt x="404" y="143"/>
                      </a:lnTo>
                      <a:lnTo>
                        <a:pt x="406" y="150"/>
                      </a:lnTo>
                      <a:lnTo>
                        <a:pt x="407" y="158"/>
                      </a:lnTo>
                      <a:lnTo>
                        <a:pt x="426" y="171"/>
                      </a:lnTo>
                      <a:lnTo>
                        <a:pt x="432" y="179"/>
                      </a:lnTo>
                      <a:lnTo>
                        <a:pt x="439" y="181"/>
                      </a:lnTo>
                      <a:lnTo>
                        <a:pt x="443" y="188"/>
                      </a:lnTo>
                      <a:lnTo>
                        <a:pt x="451" y="190"/>
                      </a:lnTo>
                      <a:lnTo>
                        <a:pt x="464" y="188"/>
                      </a:lnTo>
                      <a:lnTo>
                        <a:pt x="475" y="199"/>
                      </a:lnTo>
                      <a:lnTo>
                        <a:pt x="475" y="205"/>
                      </a:lnTo>
                      <a:lnTo>
                        <a:pt x="479" y="212"/>
                      </a:lnTo>
                      <a:lnTo>
                        <a:pt x="486" y="214"/>
                      </a:lnTo>
                      <a:lnTo>
                        <a:pt x="488" y="222"/>
                      </a:lnTo>
                      <a:lnTo>
                        <a:pt x="488" y="226"/>
                      </a:lnTo>
                      <a:lnTo>
                        <a:pt x="490" y="246"/>
                      </a:lnTo>
                      <a:lnTo>
                        <a:pt x="492" y="252"/>
                      </a:lnTo>
                      <a:lnTo>
                        <a:pt x="492" y="261"/>
                      </a:lnTo>
                      <a:lnTo>
                        <a:pt x="485" y="295"/>
                      </a:lnTo>
                      <a:lnTo>
                        <a:pt x="486" y="303"/>
                      </a:lnTo>
                      <a:lnTo>
                        <a:pt x="486" y="316"/>
                      </a:lnTo>
                      <a:lnTo>
                        <a:pt x="483" y="327"/>
                      </a:lnTo>
                      <a:lnTo>
                        <a:pt x="488" y="335"/>
                      </a:lnTo>
                      <a:lnTo>
                        <a:pt x="494" y="340"/>
                      </a:lnTo>
                      <a:lnTo>
                        <a:pt x="488" y="331"/>
                      </a:lnTo>
                      <a:lnTo>
                        <a:pt x="501" y="340"/>
                      </a:lnTo>
                      <a:lnTo>
                        <a:pt x="501" y="342"/>
                      </a:lnTo>
                      <a:lnTo>
                        <a:pt x="505" y="337"/>
                      </a:lnTo>
                      <a:lnTo>
                        <a:pt x="509" y="322"/>
                      </a:lnTo>
                      <a:lnTo>
                        <a:pt x="503" y="322"/>
                      </a:lnTo>
                      <a:lnTo>
                        <a:pt x="501" y="320"/>
                      </a:lnTo>
                      <a:lnTo>
                        <a:pt x="501" y="314"/>
                      </a:lnTo>
                      <a:lnTo>
                        <a:pt x="496" y="308"/>
                      </a:lnTo>
                      <a:lnTo>
                        <a:pt x="496" y="306"/>
                      </a:lnTo>
                      <a:lnTo>
                        <a:pt x="511" y="314"/>
                      </a:lnTo>
                      <a:lnTo>
                        <a:pt x="513" y="322"/>
                      </a:lnTo>
                      <a:lnTo>
                        <a:pt x="520" y="314"/>
                      </a:lnTo>
                      <a:lnTo>
                        <a:pt x="526" y="322"/>
                      </a:lnTo>
                      <a:lnTo>
                        <a:pt x="526" y="327"/>
                      </a:lnTo>
                      <a:lnTo>
                        <a:pt x="515" y="348"/>
                      </a:lnTo>
                      <a:lnTo>
                        <a:pt x="513" y="359"/>
                      </a:lnTo>
                      <a:lnTo>
                        <a:pt x="505" y="361"/>
                      </a:lnTo>
                      <a:lnTo>
                        <a:pt x="505" y="367"/>
                      </a:lnTo>
                      <a:lnTo>
                        <a:pt x="500" y="361"/>
                      </a:lnTo>
                      <a:lnTo>
                        <a:pt x="503" y="367"/>
                      </a:lnTo>
                      <a:lnTo>
                        <a:pt x="516" y="374"/>
                      </a:lnTo>
                      <a:lnTo>
                        <a:pt x="522" y="382"/>
                      </a:lnTo>
                      <a:lnTo>
                        <a:pt x="520" y="384"/>
                      </a:lnTo>
                      <a:lnTo>
                        <a:pt x="535" y="408"/>
                      </a:lnTo>
                      <a:lnTo>
                        <a:pt x="539" y="416"/>
                      </a:lnTo>
                      <a:lnTo>
                        <a:pt x="550" y="427"/>
                      </a:lnTo>
                      <a:lnTo>
                        <a:pt x="558" y="429"/>
                      </a:lnTo>
                      <a:lnTo>
                        <a:pt x="563" y="429"/>
                      </a:lnTo>
                      <a:lnTo>
                        <a:pt x="567" y="429"/>
                      </a:lnTo>
                      <a:lnTo>
                        <a:pt x="563" y="423"/>
                      </a:lnTo>
                      <a:lnTo>
                        <a:pt x="560" y="416"/>
                      </a:lnTo>
                      <a:lnTo>
                        <a:pt x="554" y="412"/>
                      </a:lnTo>
                      <a:lnTo>
                        <a:pt x="562" y="412"/>
                      </a:lnTo>
                      <a:lnTo>
                        <a:pt x="563" y="417"/>
                      </a:lnTo>
                      <a:lnTo>
                        <a:pt x="577" y="410"/>
                      </a:lnTo>
                      <a:lnTo>
                        <a:pt x="579" y="412"/>
                      </a:lnTo>
                      <a:lnTo>
                        <a:pt x="571" y="416"/>
                      </a:lnTo>
                      <a:lnTo>
                        <a:pt x="575" y="423"/>
                      </a:lnTo>
                      <a:lnTo>
                        <a:pt x="575" y="436"/>
                      </a:lnTo>
                      <a:lnTo>
                        <a:pt x="577" y="444"/>
                      </a:lnTo>
                      <a:lnTo>
                        <a:pt x="580" y="451"/>
                      </a:lnTo>
                      <a:lnTo>
                        <a:pt x="579" y="455"/>
                      </a:lnTo>
                      <a:lnTo>
                        <a:pt x="586" y="455"/>
                      </a:lnTo>
                      <a:lnTo>
                        <a:pt x="592" y="447"/>
                      </a:lnTo>
                      <a:lnTo>
                        <a:pt x="594" y="440"/>
                      </a:lnTo>
                      <a:lnTo>
                        <a:pt x="603" y="432"/>
                      </a:lnTo>
                      <a:lnTo>
                        <a:pt x="595" y="444"/>
                      </a:lnTo>
                      <a:lnTo>
                        <a:pt x="594" y="451"/>
                      </a:lnTo>
                      <a:lnTo>
                        <a:pt x="590" y="457"/>
                      </a:lnTo>
                      <a:lnTo>
                        <a:pt x="590" y="461"/>
                      </a:lnTo>
                      <a:lnTo>
                        <a:pt x="595" y="463"/>
                      </a:lnTo>
                      <a:lnTo>
                        <a:pt x="603" y="468"/>
                      </a:lnTo>
                      <a:lnTo>
                        <a:pt x="610" y="494"/>
                      </a:lnTo>
                      <a:lnTo>
                        <a:pt x="622" y="509"/>
                      </a:lnTo>
                      <a:lnTo>
                        <a:pt x="627" y="509"/>
                      </a:lnTo>
                      <a:lnTo>
                        <a:pt x="620" y="511"/>
                      </a:lnTo>
                      <a:lnTo>
                        <a:pt x="627" y="515"/>
                      </a:lnTo>
                      <a:lnTo>
                        <a:pt x="635" y="513"/>
                      </a:lnTo>
                      <a:lnTo>
                        <a:pt x="641" y="513"/>
                      </a:lnTo>
                      <a:lnTo>
                        <a:pt x="644" y="515"/>
                      </a:lnTo>
                      <a:lnTo>
                        <a:pt x="659" y="521"/>
                      </a:lnTo>
                      <a:lnTo>
                        <a:pt x="661" y="526"/>
                      </a:lnTo>
                      <a:lnTo>
                        <a:pt x="667" y="532"/>
                      </a:lnTo>
                      <a:lnTo>
                        <a:pt x="676" y="543"/>
                      </a:lnTo>
                      <a:lnTo>
                        <a:pt x="678" y="551"/>
                      </a:lnTo>
                      <a:lnTo>
                        <a:pt x="691" y="564"/>
                      </a:lnTo>
                      <a:lnTo>
                        <a:pt x="697" y="566"/>
                      </a:lnTo>
                      <a:lnTo>
                        <a:pt x="704" y="566"/>
                      </a:lnTo>
                      <a:lnTo>
                        <a:pt x="710" y="572"/>
                      </a:lnTo>
                      <a:lnTo>
                        <a:pt x="706" y="579"/>
                      </a:lnTo>
                      <a:lnTo>
                        <a:pt x="699" y="573"/>
                      </a:lnTo>
                      <a:lnTo>
                        <a:pt x="691" y="570"/>
                      </a:lnTo>
                      <a:lnTo>
                        <a:pt x="686" y="575"/>
                      </a:lnTo>
                      <a:lnTo>
                        <a:pt x="689" y="583"/>
                      </a:lnTo>
                      <a:lnTo>
                        <a:pt x="695" y="590"/>
                      </a:lnTo>
                      <a:lnTo>
                        <a:pt x="710" y="585"/>
                      </a:lnTo>
                      <a:lnTo>
                        <a:pt x="718" y="579"/>
                      </a:lnTo>
                      <a:lnTo>
                        <a:pt x="725" y="581"/>
                      </a:lnTo>
                      <a:lnTo>
                        <a:pt x="733" y="581"/>
                      </a:lnTo>
                      <a:lnTo>
                        <a:pt x="738" y="577"/>
                      </a:lnTo>
                      <a:lnTo>
                        <a:pt x="744" y="572"/>
                      </a:lnTo>
                      <a:lnTo>
                        <a:pt x="751" y="568"/>
                      </a:lnTo>
                      <a:lnTo>
                        <a:pt x="757" y="572"/>
                      </a:lnTo>
                      <a:lnTo>
                        <a:pt x="753" y="568"/>
                      </a:lnTo>
                      <a:lnTo>
                        <a:pt x="763" y="572"/>
                      </a:lnTo>
                      <a:lnTo>
                        <a:pt x="759" y="564"/>
                      </a:lnTo>
                      <a:lnTo>
                        <a:pt x="763" y="556"/>
                      </a:lnTo>
                      <a:lnTo>
                        <a:pt x="766" y="551"/>
                      </a:lnTo>
                      <a:lnTo>
                        <a:pt x="763" y="538"/>
                      </a:lnTo>
                      <a:lnTo>
                        <a:pt x="765" y="534"/>
                      </a:lnTo>
                      <a:lnTo>
                        <a:pt x="763" y="526"/>
                      </a:lnTo>
                      <a:lnTo>
                        <a:pt x="766" y="519"/>
                      </a:lnTo>
                      <a:lnTo>
                        <a:pt x="766" y="513"/>
                      </a:lnTo>
                      <a:lnTo>
                        <a:pt x="772" y="506"/>
                      </a:lnTo>
                      <a:lnTo>
                        <a:pt x="772" y="500"/>
                      </a:lnTo>
                      <a:lnTo>
                        <a:pt x="774" y="493"/>
                      </a:lnTo>
                      <a:lnTo>
                        <a:pt x="776" y="500"/>
                      </a:lnTo>
                      <a:lnTo>
                        <a:pt x="778" y="493"/>
                      </a:lnTo>
                      <a:lnTo>
                        <a:pt x="776" y="485"/>
                      </a:lnTo>
                      <a:lnTo>
                        <a:pt x="774" y="470"/>
                      </a:lnTo>
                      <a:lnTo>
                        <a:pt x="774" y="451"/>
                      </a:lnTo>
                      <a:lnTo>
                        <a:pt x="772" y="444"/>
                      </a:lnTo>
                      <a:lnTo>
                        <a:pt x="770" y="412"/>
                      </a:lnTo>
                      <a:lnTo>
                        <a:pt x="763" y="385"/>
                      </a:lnTo>
                      <a:lnTo>
                        <a:pt x="759" y="384"/>
                      </a:lnTo>
                      <a:lnTo>
                        <a:pt x="759" y="374"/>
                      </a:lnTo>
                      <a:lnTo>
                        <a:pt x="748" y="361"/>
                      </a:lnTo>
                      <a:lnTo>
                        <a:pt x="740" y="357"/>
                      </a:lnTo>
                      <a:lnTo>
                        <a:pt x="738" y="359"/>
                      </a:lnTo>
                      <a:lnTo>
                        <a:pt x="740" y="355"/>
                      </a:lnTo>
                      <a:lnTo>
                        <a:pt x="740" y="350"/>
                      </a:lnTo>
                      <a:lnTo>
                        <a:pt x="731" y="337"/>
                      </a:lnTo>
                      <a:lnTo>
                        <a:pt x="719" y="312"/>
                      </a:lnTo>
                      <a:lnTo>
                        <a:pt x="693" y="275"/>
                      </a:lnTo>
                      <a:lnTo>
                        <a:pt x="673" y="241"/>
                      </a:lnTo>
                      <a:lnTo>
                        <a:pt x="669" y="235"/>
                      </a:lnTo>
                      <a:lnTo>
                        <a:pt x="661" y="214"/>
                      </a:lnTo>
                      <a:lnTo>
                        <a:pt x="656" y="201"/>
                      </a:lnTo>
                      <a:lnTo>
                        <a:pt x="659" y="201"/>
                      </a:lnTo>
                      <a:lnTo>
                        <a:pt x="665" y="205"/>
                      </a:lnTo>
                      <a:lnTo>
                        <a:pt x="663" y="211"/>
                      </a:lnTo>
                      <a:lnTo>
                        <a:pt x="671" y="218"/>
                      </a:lnTo>
                      <a:lnTo>
                        <a:pt x="678" y="214"/>
                      </a:lnTo>
                      <a:lnTo>
                        <a:pt x="684" y="220"/>
                      </a:lnTo>
                      <a:lnTo>
                        <a:pt x="686" y="228"/>
                      </a:lnTo>
                      <a:lnTo>
                        <a:pt x="684" y="241"/>
                      </a:lnTo>
                      <a:lnTo>
                        <a:pt x="688" y="261"/>
                      </a:lnTo>
                      <a:lnTo>
                        <a:pt x="703" y="284"/>
                      </a:lnTo>
                      <a:lnTo>
                        <a:pt x="710" y="291"/>
                      </a:lnTo>
                      <a:lnTo>
                        <a:pt x="695" y="271"/>
                      </a:lnTo>
                      <a:lnTo>
                        <a:pt x="691" y="263"/>
                      </a:lnTo>
                      <a:lnTo>
                        <a:pt x="688" y="250"/>
                      </a:lnTo>
                      <a:lnTo>
                        <a:pt x="686" y="237"/>
                      </a:lnTo>
                      <a:lnTo>
                        <a:pt x="691" y="231"/>
                      </a:lnTo>
                      <a:lnTo>
                        <a:pt x="688" y="224"/>
                      </a:lnTo>
                      <a:lnTo>
                        <a:pt x="684" y="216"/>
                      </a:lnTo>
                      <a:lnTo>
                        <a:pt x="671" y="203"/>
                      </a:lnTo>
                      <a:lnTo>
                        <a:pt x="631" y="154"/>
                      </a:lnTo>
                      <a:lnTo>
                        <a:pt x="609" y="118"/>
                      </a:lnTo>
                      <a:lnTo>
                        <a:pt x="599" y="98"/>
                      </a:lnTo>
                      <a:lnTo>
                        <a:pt x="588" y="71"/>
                      </a:lnTo>
                      <a:lnTo>
                        <a:pt x="586" y="64"/>
                      </a:lnTo>
                      <a:lnTo>
                        <a:pt x="579" y="51"/>
                      </a:lnTo>
                      <a:lnTo>
                        <a:pt x="577" y="38"/>
                      </a:lnTo>
                      <a:lnTo>
                        <a:pt x="573" y="32"/>
                      </a:lnTo>
                      <a:lnTo>
                        <a:pt x="567" y="24"/>
                      </a:lnTo>
                      <a:lnTo>
                        <a:pt x="563" y="17"/>
                      </a:lnTo>
                      <a:lnTo>
                        <a:pt x="567" y="23"/>
                      </a:lnTo>
                      <a:lnTo>
                        <a:pt x="569" y="8"/>
                      </a:lnTo>
                      <a:lnTo>
                        <a:pt x="560" y="6"/>
                      </a:lnTo>
                      <a:lnTo>
                        <a:pt x="558" y="6"/>
                      </a:lnTo>
                      <a:lnTo>
                        <a:pt x="55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5" name="Freeform 108"/>
                <p:cNvSpPr>
                  <a:spLocks/>
                </p:cNvSpPr>
                <p:nvPr/>
              </p:nvSpPr>
              <p:spPr bwMode="auto">
                <a:xfrm>
                  <a:off x="4643777" y="3748872"/>
                  <a:ext cx="8646" cy="6976"/>
                </a:xfrm>
                <a:custGeom>
                  <a:avLst/>
                  <a:gdLst>
                    <a:gd name="T0" fmla="*/ 9 w 9"/>
                    <a:gd name="T1" fmla="*/ 0 h 8"/>
                    <a:gd name="T2" fmla="*/ 8 w 9"/>
                    <a:gd name="T3" fmla="*/ 2 h 8"/>
                    <a:gd name="T4" fmla="*/ 0 w 9"/>
                    <a:gd name="T5" fmla="*/ 8 h 8"/>
                    <a:gd name="T6" fmla="*/ 8 w 9"/>
                    <a:gd name="T7" fmla="*/ 2 h 8"/>
                    <a:gd name="T8" fmla="*/ 9 w 9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9" y="0"/>
                      </a:moveTo>
                      <a:lnTo>
                        <a:pt x="8" y="2"/>
                      </a:lnTo>
                      <a:lnTo>
                        <a:pt x="0" y="8"/>
                      </a:lnTo>
                      <a:lnTo>
                        <a:pt x="8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6" name="Freeform 109"/>
                <p:cNvSpPr>
                  <a:spLocks/>
                </p:cNvSpPr>
                <p:nvPr/>
              </p:nvSpPr>
              <p:spPr bwMode="auto">
                <a:xfrm>
                  <a:off x="4643777" y="3748872"/>
                  <a:ext cx="8646" cy="6976"/>
                </a:xfrm>
                <a:custGeom>
                  <a:avLst/>
                  <a:gdLst>
                    <a:gd name="T0" fmla="*/ 9 w 9"/>
                    <a:gd name="T1" fmla="*/ 0 h 8"/>
                    <a:gd name="T2" fmla="*/ 8 w 9"/>
                    <a:gd name="T3" fmla="*/ 2 h 8"/>
                    <a:gd name="T4" fmla="*/ 0 w 9"/>
                    <a:gd name="T5" fmla="*/ 8 h 8"/>
                    <a:gd name="T6" fmla="*/ 8 w 9"/>
                    <a:gd name="T7" fmla="*/ 2 h 8"/>
                    <a:gd name="T8" fmla="*/ 9 w 9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9" y="0"/>
                      </a:moveTo>
                      <a:lnTo>
                        <a:pt x="8" y="2"/>
                      </a:lnTo>
                      <a:lnTo>
                        <a:pt x="0" y="8"/>
                      </a:lnTo>
                      <a:lnTo>
                        <a:pt x="8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7" name="Freeform 110"/>
                <p:cNvSpPr>
                  <a:spLocks/>
                </p:cNvSpPr>
                <p:nvPr/>
              </p:nvSpPr>
              <p:spPr bwMode="auto">
                <a:xfrm>
                  <a:off x="4506399" y="3606729"/>
                  <a:ext cx="14410" cy="7848"/>
                </a:xfrm>
                <a:custGeom>
                  <a:avLst/>
                  <a:gdLst>
                    <a:gd name="T0" fmla="*/ 15 w 15"/>
                    <a:gd name="T1" fmla="*/ 5 h 9"/>
                    <a:gd name="T2" fmla="*/ 8 w 15"/>
                    <a:gd name="T3" fmla="*/ 7 h 9"/>
                    <a:gd name="T4" fmla="*/ 0 w 15"/>
                    <a:gd name="T5" fmla="*/ 0 h 9"/>
                    <a:gd name="T6" fmla="*/ 0 w 15"/>
                    <a:gd name="T7" fmla="*/ 0 h 9"/>
                    <a:gd name="T8" fmla="*/ 4 w 15"/>
                    <a:gd name="T9" fmla="*/ 7 h 9"/>
                    <a:gd name="T10" fmla="*/ 8 w 15"/>
                    <a:gd name="T11" fmla="*/ 9 h 9"/>
                    <a:gd name="T12" fmla="*/ 15 w 15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9">
                      <a:moveTo>
                        <a:pt x="15" y="5"/>
                      </a:moveTo>
                      <a:lnTo>
                        <a:pt x="8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7"/>
                      </a:lnTo>
                      <a:lnTo>
                        <a:pt x="8" y="9"/>
                      </a:lnTo>
                      <a:lnTo>
                        <a:pt x="15" y="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8" name="Freeform 111"/>
                <p:cNvSpPr>
                  <a:spLocks/>
                </p:cNvSpPr>
                <p:nvPr/>
              </p:nvSpPr>
              <p:spPr bwMode="auto">
                <a:xfrm>
                  <a:off x="4506399" y="3606729"/>
                  <a:ext cx="14410" cy="7848"/>
                </a:xfrm>
                <a:custGeom>
                  <a:avLst/>
                  <a:gdLst>
                    <a:gd name="T0" fmla="*/ 15 w 15"/>
                    <a:gd name="T1" fmla="*/ 5 h 9"/>
                    <a:gd name="T2" fmla="*/ 8 w 15"/>
                    <a:gd name="T3" fmla="*/ 7 h 9"/>
                    <a:gd name="T4" fmla="*/ 0 w 15"/>
                    <a:gd name="T5" fmla="*/ 0 h 9"/>
                    <a:gd name="T6" fmla="*/ 0 w 15"/>
                    <a:gd name="T7" fmla="*/ 0 h 9"/>
                    <a:gd name="T8" fmla="*/ 4 w 15"/>
                    <a:gd name="T9" fmla="*/ 7 h 9"/>
                    <a:gd name="T10" fmla="*/ 8 w 15"/>
                    <a:gd name="T11" fmla="*/ 9 h 9"/>
                    <a:gd name="T12" fmla="*/ 15 w 15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9">
                      <a:moveTo>
                        <a:pt x="15" y="5"/>
                      </a:moveTo>
                      <a:lnTo>
                        <a:pt x="8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7"/>
                      </a:lnTo>
                      <a:lnTo>
                        <a:pt x="8" y="9"/>
                      </a:lnTo>
                      <a:lnTo>
                        <a:pt x="15" y="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9" name="Freeform 112"/>
                <p:cNvSpPr>
                  <a:spLocks/>
                </p:cNvSpPr>
                <p:nvPr/>
              </p:nvSpPr>
              <p:spPr bwMode="auto">
                <a:xfrm>
                  <a:off x="4680283" y="3688701"/>
                  <a:ext cx="24978" cy="40986"/>
                </a:xfrm>
                <a:custGeom>
                  <a:avLst/>
                  <a:gdLst>
                    <a:gd name="T0" fmla="*/ 26 w 26"/>
                    <a:gd name="T1" fmla="*/ 0 h 47"/>
                    <a:gd name="T2" fmla="*/ 18 w 26"/>
                    <a:gd name="T3" fmla="*/ 5 h 47"/>
                    <a:gd name="T4" fmla="*/ 18 w 26"/>
                    <a:gd name="T5" fmla="*/ 13 h 47"/>
                    <a:gd name="T6" fmla="*/ 13 w 26"/>
                    <a:gd name="T7" fmla="*/ 26 h 47"/>
                    <a:gd name="T8" fmla="*/ 3 w 26"/>
                    <a:gd name="T9" fmla="*/ 39 h 47"/>
                    <a:gd name="T10" fmla="*/ 3 w 26"/>
                    <a:gd name="T11" fmla="*/ 41 h 47"/>
                    <a:gd name="T12" fmla="*/ 0 w 26"/>
                    <a:gd name="T13" fmla="*/ 47 h 47"/>
                    <a:gd name="T14" fmla="*/ 15 w 26"/>
                    <a:gd name="T15" fmla="*/ 26 h 47"/>
                    <a:gd name="T16" fmla="*/ 26 w 26"/>
                    <a:gd name="T1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47">
                      <a:moveTo>
                        <a:pt x="26" y="0"/>
                      </a:moveTo>
                      <a:lnTo>
                        <a:pt x="18" y="5"/>
                      </a:lnTo>
                      <a:lnTo>
                        <a:pt x="18" y="13"/>
                      </a:lnTo>
                      <a:lnTo>
                        <a:pt x="13" y="26"/>
                      </a:lnTo>
                      <a:lnTo>
                        <a:pt x="3" y="39"/>
                      </a:lnTo>
                      <a:lnTo>
                        <a:pt x="3" y="41"/>
                      </a:lnTo>
                      <a:lnTo>
                        <a:pt x="0" y="47"/>
                      </a:lnTo>
                      <a:lnTo>
                        <a:pt x="15" y="26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0" name="Freeform 113"/>
                <p:cNvSpPr>
                  <a:spLocks/>
                </p:cNvSpPr>
                <p:nvPr/>
              </p:nvSpPr>
              <p:spPr bwMode="auto">
                <a:xfrm>
                  <a:off x="4680283" y="3688701"/>
                  <a:ext cx="24978" cy="40986"/>
                </a:xfrm>
                <a:custGeom>
                  <a:avLst/>
                  <a:gdLst>
                    <a:gd name="T0" fmla="*/ 26 w 26"/>
                    <a:gd name="T1" fmla="*/ 0 h 47"/>
                    <a:gd name="T2" fmla="*/ 18 w 26"/>
                    <a:gd name="T3" fmla="*/ 5 h 47"/>
                    <a:gd name="T4" fmla="*/ 18 w 26"/>
                    <a:gd name="T5" fmla="*/ 13 h 47"/>
                    <a:gd name="T6" fmla="*/ 13 w 26"/>
                    <a:gd name="T7" fmla="*/ 26 h 47"/>
                    <a:gd name="T8" fmla="*/ 3 w 26"/>
                    <a:gd name="T9" fmla="*/ 39 h 47"/>
                    <a:gd name="T10" fmla="*/ 3 w 26"/>
                    <a:gd name="T11" fmla="*/ 41 h 47"/>
                    <a:gd name="T12" fmla="*/ 0 w 26"/>
                    <a:gd name="T13" fmla="*/ 47 h 47"/>
                    <a:gd name="T14" fmla="*/ 15 w 26"/>
                    <a:gd name="T15" fmla="*/ 26 h 47"/>
                    <a:gd name="T16" fmla="*/ 26 w 26"/>
                    <a:gd name="T1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47">
                      <a:moveTo>
                        <a:pt x="26" y="0"/>
                      </a:moveTo>
                      <a:lnTo>
                        <a:pt x="18" y="5"/>
                      </a:lnTo>
                      <a:lnTo>
                        <a:pt x="18" y="13"/>
                      </a:lnTo>
                      <a:lnTo>
                        <a:pt x="13" y="26"/>
                      </a:lnTo>
                      <a:lnTo>
                        <a:pt x="3" y="39"/>
                      </a:lnTo>
                      <a:lnTo>
                        <a:pt x="3" y="41"/>
                      </a:lnTo>
                      <a:lnTo>
                        <a:pt x="0" y="47"/>
                      </a:lnTo>
                      <a:lnTo>
                        <a:pt x="15" y="26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1" name="Freeform 114"/>
                <p:cNvSpPr>
                  <a:spLocks/>
                </p:cNvSpPr>
                <p:nvPr/>
              </p:nvSpPr>
              <p:spPr bwMode="auto">
                <a:xfrm>
                  <a:off x="4707183" y="3673876"/>
                  <a:ext cx="1921" cy="6104"/>
                </a:xfrm>
                <a:custGeom>
                  <a:avLst/>
                  <a:gdLst>
                    <a:gd name="T0" fmla="*/ 0 w 2"/>
                    <a:gd name="T1" fmla="*/ 7 h 7"/>
                    <a:gd name="T2" fmla="*/ 2 w 2"/>
                    <a:gd name="T3" fmla="*/ 0 h 7"/>
                    <a:gd name="T4" fmla="*/ 0 w 2"/>
                    <a:gd name="T5" fmla="*/ 0 h 7"/>
                    <a:gd name="T6" fmla="*/ 0 w 2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2" name="Freeform 115"/>
                <p:cNvSpPr>
                  <a:spLocks/>
                </p:cNvSpPr>
                <p:nvPr/>
              </p:nvSpPr>
              <p:spPr bwMode="auto">
                <a:xfrm>
                  <a:off x="4707183" y="3673876"/>
                  <a:ext cx="1921" cy="6104"/>
                </a:xfrm>
                <a:custGeom>
                  <a:avLst/>
                  <a:gdLst>
                    <a:gd name="T0" fmla="*/ 0 w 2"/>
                    <a:gd name="T1" fmla="*/ 7 h 7"/>
                    <a:gd name="T2" fmla="*/ 2 w 2"/>
                    <a:gd name="T3" fmla="*/ 0 h 7"/>
                    <a:gd name="T4" fmla="*/ 0 w 2"/>
                    <a:gd name="T5" fmla="*/ 0 h 7"/>
                    <a:gd name="T6" fmla="*/ 0 w 2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3872343" y="2857646"/>
                <a:ext cx="317988" cy="466542"/>
                <a:chOff x="3872343" y="2857646"/>
                <a:chExt cx="317988" cy="466542"/>
              </a:xfrm>
              <a:grpFill/>
            </p:grpSpPr>
            <p:sp>
              <p:nvSpPr>
                <p:cNvPr id="191" name="Freeform 95"/>
                <p:cNvSpPr>
                  <a:spLocks/>
                </p:cNvSpPr>
                <p:nvPr/>
              </p:nvSpPr>
              <p:spPr bwMode="auto">
                <a:xfrm>
                  <a:off x="3872343" y="2857646"/>
                  <a:ext cx="317988" cy="465670"/>
                </a:xfrm>
                <a:custGeom>
                  <a:avLst/>
                  <a:gdLst>
                    <a:gd name="T0" fmla="*/ 117 w 331"/>
                    <a:gd name="T1" fmla="*/ 485 h 534"/>
                    <a:gd name="T2" fmla="*/ 104 w 331"/>
                    <a:gd name="T3" fmla="*/ 475 h 534"/>
                    <a:gd name="T4" fmla="*/ 94 w 331"/>
                    <a:gd name="T5" fmla="*/ 453 h 534"/>
                    <a:gd name="T6" fmla="*/ 187 w 331"/>
                    <a:gd name="T7" fmla="*/ 438 h 534"/>
                    <a:gd name="T8" fmla="*/ 331 w 331"/>
                    <a:gd name="T9" fmla="*/ 417 h 534"/>
                    <a:gd name="T10" fmla="*/ 320 w 331"/>
                    <a:gd name="T11" fmla="*/ 400 h 534"/>
                    <a:gd name="T12" fmla="*/ 320 w 331"/>
                    <a:gd name="T13" fmla="*/ 377 h 534"/>
                    <a:gd name="T14" fmla="*/ 320 w 331"/>
                    <a:gd name="T15" fmla="*/ 364 h 534"/>
                    <a:gd name="T16" fmla="*/ 312 w 331"/>
                    <a:gd name="T17" fmla="*/ 347 h 534"/>
                    <a:gd name="T18" fmla="*/ 309 w 331"/>
                    <a:gd name="T19" fmla="*/ 321 h 534"/>
                    <a:gd name="T20" fmla="*/ 312 w 331"/>
                    <a:gd name="T21" fmla="*/ 300 h 534"/>
                    <a:gd name="T22" fmla="*/ 322 w 331"/>
                    <a:gd name="T23" fmla="*/ 289 h 534"/>
                    <a:gd name="T24" fmla="*/ 314 w 331"/>
                    <a:gd name="T25" fmla="*/ 278 h 534"/>
                    <a:gd name="T26" fmla="*/ 312 w 331"/>
                    <a:gd name="T27" fmla="*/ 261 h 534"/>
                    <a:gd name="T28" fmla="*/ 303 w 331"/>
                    <a:gd name="T29" fmla="*/ 250 h 534"/>
                    <a:gd name="T30" fmla="*/ 292 w 331"/>
                    <a:gd name="T31" fmla="*/ 229 h 534"/>
                    <a:gd name="T32" fmla="*/ 288 w 331"/>
                    <a:gd name="T33" fmla="*/ 218 h 534"/>
                    <a:gd name="T34" fmla="*/ 224 w 331"/>
                    <a:gd name="T35" fmla="*/ 0 h 534"/>
                    <a:gd name="T36" fmla="*/ 0 w 331"/>
                    <a:gd name="T37" fmla="*/ 20 h 534"/>
                    <a:gd name="T38" fmla="*/ 4 w 331"/>
                    <a:gd name="T39" fmla="*/ 28 h 534"/>
                    <a:gd name="T40" fmla="*/ 4 w 331"/>
                    <a:gd name="T41" fmla="*/ 357 h 534"/>
                    <a:gd name="T42" fmla="*/ 27 w 331"/>
                    <a:gd name="T43" fmla="*/ 520 h 534"/>
                    <a:gd name="T44" fmla="*/ 47 w 331"/>
                    <a:gd name="T45" fmla="*/ 520 h 534"/>
                    <a:gd name="T46" fmla="*/ 55 w 331"/>
                    <a:gd name="T47" fmla="*/ 496 h 534"/>
                    <a:gd name="T48" fmla="*/ 59 w 331"/>
                    <a:gd name="T49" fmla="*/ 483 h 534"/>
                    <a:gd name="T50" fmla="*/ 62 w 331"/>
                    <a:gd name="T51" fmla="*/ 485 h 534"/>
                    <a:gd name="T52" fmla="*/ 70 w 331"/>
                    <a:gd name="T53" fmla="*/ 492 h 534"/>
                    <a:gd name="T54" fmla="*/ 68 w 331"/>
                    <a:gd name="T55" fmla="*/ 505 h 534"/>
                    <a:gd name="T56" fmla="*/ 79 w 331"/>
                    <a:gd name="T57" fmla="*/ 517 h 534"/>
                    <a:gd name="T58" fmla="*/ 85 w 331"/>
                    <a:gd name="T59" fmla="*/ 522 h 534"/>
                    <a:gd name="T60" fmla="*/ 76 w 331"/>
                    <a:gd name="T61" fmla="*/ 532 h 534"/>
                    <a:gd name="T62" fmla="*/ 64 w 331"/>
                    <a:gd name="T63" fmla="*/ 534 h 534"/>
                    <a:gd name="T64" fmla="*/ 100 w 331"/>
                    <a:gd name="T65" fmla="*/ 528 h 534"/>
                    <a:gd name="T66" fmla="*/ 100 w 331"/>
                    <a:gd name="T67" fmla="*/ 518 h 534"/>
                    <a:gd name="T68" fmla="*/ 115 w 331"/>
                    <a:gd name="T69" fmla="*/ 513 h 534"/>
                    <a:gd name="T70" fmla="*/ 115 w 331"/>
                    <a:gd name="T71" fmla="*/ 498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31" h="534">
                      <a:moveTo>
                        <a:pt x="113" y="494"/>
                      </a:moveTo>
                      <a:lnTo>
                        <a:pt x="117" y="485"/>
                      </a:lnTo>
                      <a:lnTo>
                        <a:pt x="109" y="477"/>
                      </a:lnTo>
                      <a:lnTo>
                        <a:pt x="104" y="475"/>
                      </a:lnTo>
                      <a:lnTo>
                        <a:pt x="93" y="460"/>
                      </a:lnTo>
                      <a:lnTo>
                        <a:pt x="94" y="453"/>
                      </a:lnTo>
                      <a:lnTo>
                        <a:pt x="102" y="447"/>
                      </a:lnTo>
                      <a:lnTo>
                        <a:pt x="187" y="438"/>
                      </a:lnTo>
                      <a:lnTo>
                        <a:pt x="331" y="421"/>
                      </a:lnTo>
                      <a:lnTo>
                        <a:pt x="331" y="417"/>
                      </a:lnTo>
                      <a:lnTo>
                        <a:pt x="326" y="408"/>
                      </a:lnTo>
                      <a:lnTo>
                        <a:pt x="320" y="400"/>
                      </a:lnTo>
                      <a:lnTo>
                        <a:pt x="318" y="393"/>
                      </a:lnTo>
                      <a:lnTo>
                        <a:pt x="320" y="377"/>
                      </a:lnTo>
                      <a:lnTo>
                        <a:pt x="318" y="372"/>
                      </a:lnTo>
                      <a:lnTo>
                        <a:pt x="320" y="364"/>
                      </a:lnTo>
                      <a:lnTo>
                        <a:pt x="318" y="355"/>
                      </a:lnTo>
                      <a:lnTo>
                        <a:pt x="312" y="347"/>
                      </a:lnTo>
                      <a:lnTo>
                        <a:pt x="307" y="334"/>
                      </a:lnTo>
                      <a:lnTo>
                        <a:pt x="309" y="321"/>
                      </a:lnTo>
                      <a:lnTo>
                        <a:pt x="312" y="314"/>
                      </a:lnTo>
                      <a:lnTo>
                        <a:pt x="312" y="300"/>
                      </a:lnTo>
                      <a:lnTo>
                        <a:pt x="316" y="293"/>
                      </a:lnTo>
                      <a:lnTo>
                        <a:pt x="322" y="289"/>
                      </a:lnTo>
                      <a:lnTo>
                        <a:pt x="320" y="282"/>
                      </a:lnTo>
                      <a:lnTo>
                        <a:pt x="314" y="278"/>
                      </a:lnTo>
                      <a:lnTo>
                        <a:pt x="316" y="268"/>
                      </a:lnTo>
                      <a:lnTo>
                        <a:pt x="312" y="261"/>
                      </a:lnTo>
                      <a:lnTo>
                        <a:pt x="311" y="257"/>
                      </a:lnTo>
                      <a:lnTo>
                        <a:pt x="303" y="250"/>
                      </a:lnTo>
                      <a:lnTo>
                        <a:pt x="297" y="236"/>
                      </a:lnTo>
                      <a:lnTo>
                        <a:pt x="292" y="229"/>
                      </a:lnTo>
                      <a:lnTo>
                        <a:pt x="290" y="221"/>
                      </a:lnTo>
                      <a:lnTo>
                        <a:pt x="288" y="218"/>
                      </a:lnTo>
                      <a:lnTo>
                        <a:pt x="256" y="101"/>
                      </a:lnTo>
                      <a:lnTo>
                        <a:pt x="224" y="0"/>
                      </a:lnTo>
                      <a:lnTo>
                        <a:pt x="126" y="11"/>
                      </a:ln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4" y="28"/>
                      </a:lnTo>
                      <a:lnTo>
                        <a:pt x="12" y="32"/>
                      </a:lnTo>
                      <a:lnTo>
                        <a:pt x="4" y="357"/>
                      </a:lnTo>
                      <a:lnTo>
                        <a:pt x="27" y="517"/>
                      </a:lnTo>
                      <a:lnTo>
                        <a:pt x="27" y="520"/>
                      </a:lnTo>
                      <a:lnTo>
                        <a:pt x="34" y="518"/>
                      </a:lnTo>
                      <a:lnTo>
                        <a:pt x="47" y="520"/>
                      </a:lnTo>
                      <a:lnTo>
                        <a:pt x="53" y="520"/>
                      </a:lnTo>
                      <a:lnTo>
                        <a:pt x="55" y="496"/>
                      </a:lnTo>
                      <a:lnTo>
                        <a:pt x="57" y="488"/>
                      </a:lnTo>
                      <a:lnTo>
                        <a:pt x="59" y="483"/>
                      </a:lnTo>
                      <a:lnTo>
                        <a:pt x="59" y="481"/>
                      </a:lnTo>
                      <a:lnTo>
                        <a:pt x="62" y="485"/>
                      </a:lnTo>
                      <a:lnTo>
                        <a:pt x="64" y="487"/>
                      </a:lnTo>
                      <a:lnTo>
                        <a:pt x="70" y="492"/>
                      </a:lnTo>
                      <a:lnTo>
                        <a:pt x="70" y="500"/>
                      </a:lnTo>
                      <a:lnTo>
                        <a:pt x="68" y="505"/>
                      </a:lnTo>
                      <a:lnTo>
                        <a:pt x="72" y="513"/>
                      </a:lnTo>
                      <a:lnTo>
                        <a:pt x="79" y="517"/>
                      </a:lnTo>
                      <a:lnTo>
                        <a:pt x="81" y="515"/>
                      </a:lnTo>
                      <a:lnTo>
                        <a:pt x="85" y="522"/>
                      </a:lnTo>
                      <a:lnTo>
                        <a:pt x="83" y="530"/>
                      </a:lnTo>
                      <a:lnTo>
                        <a:pt x="76" y="532"/>
                      </a:lnTo>
                      <a:lnTo>
                        <a:pt x="70" y="532"/>
                      </a:lnTo>
                      <a:lnTo>
                        <a:pt x="64" y="534"/>
                      </a:lnTo>
                      <a:lnTo>
                        <a:pt x="93" y="530"/>
                      </a:lnTo>
                      <a:lnTo>
                        <a:pt x="100" y="528"/>
                      </a:lnTo>
                      <a:lnTo>
                        <a:pt x="102" y="520"/>
                      </a:lnTo>
                      <a:lnTo>
                        <a:pt x="100" y="518"/>
                      </a:lnTo>
                      <a:lnTo>
                        <a:pt x="108" y="520"/>
                      </a:lnTo>
                      <a:lnTo>
                        <a:pt x="115" y="513"/>
                      </a:lnTo>
                      <a:lnTo>
                        <a:pt x="117" y="502"/>
                      </a:lnTo>
                      <a:lnTo>
                        <a:pt x="115" y="498"/>
                      </a:lnTo>
                      <a:lnTo>
                        <a:pt x="113" y="49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2" name="Freeform 97"/>
                <p:cNvSpPr>
                  <a:spLocks/>
                </p:cNvSpPr>
                <p:nvPr/>
              </p:nvSpPr>
              <p:spPr bwMode="auto">
                <a:xfrm>
                  <a:off x="3912692" y="3321572"/>
                  <a:ext cx="8646" cy="2616"/>
                </a:xfrm>
                <a:custGeom>
                  <a:avLst/>
                  <a:gdLst>
                    <a:gd name="T0" fmla="*/ 9 w 9"/>
                    <a:gd name="T1" fmla="*/ 0 h 3"/>
                    <a:gd name="T2" fmla="*/ 0 w 9"/>
                    <a:gd name="T3" fmla="*/ 3 h 3"/>
                    <a:gd name="T4" fmla="*/ 5 w 9"/>
                    <a:gd name="T5" fmla="*/ 2 h 3"/>
                    <a:gd name="T6" fmla="*/ 9 w 9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3">
                      <a:moveTo>
                        <a:pt x="9" y="0"/>
                      </a:moveTo>
                      <a:lnTo>
                        <a:pt x="0" y="3"/>
                      </a:lnTo>
                      <a:lnTo>
                        <a:pt x="5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3" name="Freeform 98"/>
                <p:cNvSpPr>
                  <a:spLocks/>
                </p:cNvSpPr>
                <p:nvPr/>
              </p:nvSpPr>
              <p:spPr bwMode="auto">
                <a:xfrm>
                  <a:off x="3912692" y="3321572"/>
                  <a:ext cx="8646" cy="2616"/>
                </a:xfrm>
                <a:custGeom>
                  <a:avLst/>
                  <a:gdLst>
                    <a:gd name="T0" fmla="*/ 9 w 9"/>
                    <a:gd name="T1" fmla="*/ 0 h 3"/>
                    <a:gd name="T2" fmla="*/ 0 w 9"/>
                    <a:gd name="T3" fmla="*/ 3 h 3"/>
                    <a:gd name="T4" fmla="*/ 5 w 9"/>
                    <a:gd name="T5" fmla="*/ 2 h 3"/>
                    <a:gd name="T6" fmla="*/ 9 w 9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3">
                      <a:moveTo>
                        <a:pt x="9" y="0"/>
                      </a:moveTo>
                      <a:lnTo>
                        <a:pt x="0" y="3"/>
                      </a:lnTo>
                      <a:lnTo>
                        <a:pt x="5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4" name="Freeform 116"/>
                <p:cNvSpPr>
                  <a:spLocks/>
                </p:cNvSpPr>
                <p:nvPr/>
              </p:nvSpPr>
              <p:spPr bwMode="auto">
                <a:xfrm>
                  <a:off x="3997233" y="3295411"/>
                  <a:ext cx="63406" cy="13081"/>
                </a:xfrm>
                <a:custGeom>
                  <a:avLst/>
                  <a:gdLst>
                    <a:gd name="T0" fmla="*/ 28 w 66"/>
                    <a:gd name="T1" fmla="*/ 7 h 15"/>
                    <a:gd name="T2" fmla="*/ 23 w 66"/>
                    <a:gd name="T3" fmla="*/ 7 h 15"/>
                    <a:gd name="T4" fmla="*/ 15 w 66"/>
                    <a:gd name="T5" fmla="*/ 11 h 15"/>
                    <a:gd name="T6" fmla="*/ 0 w 66"/>
                    <a:gd name="T7" fmla="*/ 15 h 15"/>
                    <a:gd name="T8" fmla="*/ 8 w 66"/>
                    <a:gd name="T9" fmla="*/ 15 h 15"/>
                    <a:gd name="T10" fmla="*/ 51 w 66"/>
                    <a:gd name="T11" fmla="*/ 1 h 15"/>
                    <a:gd name="T12" fmla="*/ 66 w 66"/>
                    <a:gd name="T13" fmla="*/ 0 h 15"/>
                    <a:gd name="T14" fmla="*/ 60 w 66"/>
                    <a:gd name="T15" fmla="*/ 0 h 15"/>
                    <a:gd name="T16" fmla="*/ 45 w 66"/>
                    <a:gd name="T17" fmla="*/ 1 h 15"/>
                    <a:gd name="T18" fmla="*/ 28 w 66"/>
                    <a:gd name="T19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15">
                      <a:moveTo>
                        <a:pt x="28" y="7"/>
                      </a:moveTo>
                      <a:lnTo>
                        <a:pt x="23" y="7"/>
                      </a:lnTo>
                      <a:lnTo>
                        <a:pt x="15" y="11"/>
                      </a:lnTo>
                      <a:lnTo>
                        <a:pt x="0" y="15"/>
                      </a:lnTo>
                      <a:lnTo>
                        <a:pt x="8" y="1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60" y="0"/>
                      </a:lnTo>
                      <a:lnTo>
                        <a:pt x="45" y="1"/>
                      </a:lnTo>
                      <a:lnTo>
                        <a:pt x="28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5" name="Freeform 117"/>
                <p:cNvSpPr>
                  <a:spLocks/>
                </p:cNvSpPr>
                <p:nvPr/>
              </p:nvSpPr>
              <p:spPr bwMode="auto">
                <a:xfrm>
                  <a:off x="3997233" y="3295411"/>
                  <a:ext cx="63406" cy="13081"/>
                </a:xfrm>
                <a:custGeom>
                  <a:avLst/>
                  <a:gdLst>
                    <a:gd name="T0" fmla="*/ 28 w 66"/>
                    <a:gd name="T1" fmla="*/ 7 h 15"/>
                    <a:gd name="T2" fmla="*/ 23 w 66"/>
                    <a:gd name="T3" fmla="*/ 7 h 15"/>
                    <a:gd name="T4" fmla="*/ 15 w 66"/>
                    <a:gd name="T5" fmla="*/ 11 h 15"/>
                    <a:gd name="T6" fmla="*/ 0 w 66"/>
                    <a:gd name="T7" fmla="*/ 15 h 15"/>
                    <a:gd name="T8" fmla="*/ 8 w 66"/>
                    <a:gd name="T9" fmla="*/ 15 h 15"/>
                    <a:gd name="T10" fmla="*/ 51 w 66"/>
                    <a:gd name="T11" fmla="*/ 1 h 15"/>
                    <a:gd name="T12" fmla="*/ 66 w 66"/>
                    <a:gd name="T13" fmla="*/ 0 h 15"/>
                    <a:gd name="T14" fmla="*/ 60 w 66"/>
                    <a:gd name="T15" fmla="*/ 0 h 15"/>
                    <a:gd name="T16" fmla="*/ 45 w 66"/>
                    <a:gd name="T17" fmla="*/ 1 h 15"/>
                    <a:gd name="T18" fmla="*/ 28 w 66"/>
                    <a:gd name="T19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15">
                      <a:moveTo>
                        <a:pt x="28" y="7"/>
                      </a:moveTo>
                      <a:lnTo>
                        <a:pt x="23" y="7"/>
                      </a:lnTo>
                      <a:lnTo>
                        <a:pt x="15" y="11"/>
                      </a:lnTo>
                      <a:lnTo>
                        <a:pt x="0" y="15"/>
                      </a:lnTo>
                      <a:lnTo>
                        <a:pt x="8" y="1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60" y="0"/>
                      </a:lnTo>
                      <a:lnTo>
                        <a:pt x="45" y="1"/>
                      </a:lnTo>
                      <a:lnTo>
                        <a:pt x="28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105" name="Freeform 118"/>
              <p:cNvSpPr>
                <a:spLocks/>
              </p:cNvSpPr>
              <p:nvPr/>
            </p:nvSpPr>
            <p:spPr bwMode="auto">
              <a:xfrm>
                <a:off x="4067363" y="2150421"/>
                <a:ext cx="343927" cy="355793"/>
              </a:xfrm>
              <a:custGeom>
                <a:avLst/>
                <a:gdLst>
                  <a:gd name="T0" fmla="*/ 14 w 358"/>
                  <a:gd name="T1" fmla="*/ 181 h 408"/>
                  <a:gd name="T2" fmla="*/ 44 w 358"/>
                  <a:gd name="T3" fmla="*/ 356 h 408"/>
                  <a:gd name="T4" fmla="*/ 61 w 358"/>
                  <a:gd name="T5" fmla="*/ 358 h 408"/>
                  <a:gd name="T6" fmla="*/ 81 w 358"/>
                  <a:gd name="T7" fmla="*/ 373 h 408"/>
                  <a:gd name="T8" fmla="*/ 100 w 358"/>
                  <a:gd name="T9" fmla="*/ 388 h 408"/>
                  <a:gd name="T10" fmla="*/ 117 w 358"/>
                  <a:gd name="T11" fmla="*/ 388 h 408"/>
                  <a:gd name="T12" fmla="*/ 138 w 358"/>
                  <a:gd name="T13" fmla="*/ 397 h 408"/>
                  <a:gd name="T14" fmla="*/ 149 w 358"/>
                  <a:gd name="T15" fmla="*/ 390 h 408"/>
                  <a:gd name="T16" fmla="*/ 166 w 358"/>
                  <a:gd name="T17" fmla="*/ 397 h 408"/>
                  <a:gd name="T18" fmla="*/ 179 w 358"/>
                  <a:gd name="T19" fmla="*/ 393 h 408"/>
                  <a:gd name="T20" fmla="*/ 190 w 358"/>
                  <a:gd name="T21" fmla="*/ 380 h 408"/>
                  <a:gd name="T22" fmla="*/ 203 w 358"/>
                  <a:gd name="T23" fmla="*/ 390 h 408"/>
                  <a:gd name="T24" fmla="*/ 217 w 358"/>
                  <a:gd name="T25" fmla="*/ 395 h 408"/>
                  <a:gd name="T26" fmla="*/ 228 w 358"/>
                  <a:gd name="T27" fmla="*/ 408 h 408"/>
                  <a:gd name="T28" fmla="*/ 235 w 358"/>
                  <a:gd name="T29" fmla="*/ 408 h 408"/>
                  <a:gd name="T30" fmla="*/ 250 w 358"/>
                  <a:gd name="T31" fmla="*/ 397 h 408"/>
                  <a:gd name="T32" fmla="*/ 258 w 358"/>
                  <a:gd name="T33" fmla="*/ 384 h 408"/>
                  <a:gd name="T34" fmla="*/ 254 w 358"/>
                  <a:gd name="T35" fmla="*/ 367 h 408"/>
                  <a:gd name="T36" fmla="*/ 258 w 358"/>
                  <a:gd name="T37" fmla="*/ 358 h 408"/>
                  <a:gd name="T38" fmla="*/ 260 w 358"/>
                  <a:gd name="T39" fmla="*/ 344 h 408"/>
                  <a:gd name="T40" fmla="*/ 271 w 358"/>
                  <a:gd name="T41" fmla="*/ 339 h 408"/>
                  <a:gd name="T42" fmla="*/ 282 w 358"/>
                  <a:gd name="T43" fmla="*/ 343 h 408"/>
                  <a:gd name="T44" fmla="*/ 281 w 358"/>
                  <a:gd name="T45" fmla="*/ 329 h 408"/>
                  <a:gd name="T46" fmla="*/ 284 w 358"/>
                  <a:gd name="T47" fmla="*/ 314 h 408"/>
                  <a:gd name="T48" fmla="*/ 297 w 358"/>
                  <a:gd name="T49" fmla="*/ 303 h 408"/>
                  <a:gd name="T50" fmla="*/ 303 w 358"/>
                  <a:gd name="T51" fmla="*/ 288 h 408"/>
                  <a:gd name="T52" fmla="*/ 329 w 358"/>
                  <a:gd name="T53" fmla="*/ 280 h 408"/>
                  <a:gd name="T54" fmla="*/ 346 w 358"/>
                  <a:gd name="T55" fmla="*/ 258 h 408"/>
                  <a:gd name="T56" fmla="*/ 348 w 358"/>
                  <a:gd name="T57" fmla="*/ 237 h 408"/>
                  <a:gd name="T58" fmla="*/ 348 w 358"/>
                  <a:gd name="T59" fmla="*/ 224 h 408"/>
                  <a:gd name="T60" fmla="*/ 352 w 358"/>
                  <a:gd name="T61" fmla="*/ 215 h 408"/>
                  <a:gd name="T62" fmla="*/ 354 w 358"/>
                  <a:gd name="T63" fmla="*/ 186 h 408"/>
                  <a:gd name="T64" fmla="*/ 352 w 358"/>
                  <a:gd name="T65" fmla="*/ 160 h 408"/>
                  <a:gd name="T66" fmla="*/ 348 w 358"/>
                  <a:gd name="T67" fmla="*/ 147 h 408"/>
                  <a:gd name="T68" fmla="*/ 358 w 358"/>
                  <a:gd name="T69" fmla="*/ 143 h 408"/>
                  <a:gd name="T70" fmla="*/ 333 w 358"/>
                  <a:gd name="T71" fmla="*/ 0 h 408"/>
                  <a:gd name="T72" fmla="*/ 279 w 358"/>
                  <a:gd name="T73" fmla="*/ 34 h 408"/>
                  <a:gd name="T74" fmla="*/ 265 w 358"/>
                  <a:gd name="T75" fmla="*/ 45 h 408"/>
                  <a:gd name="T76" fmla="*/ 245 w 358"/>
                  <a:gd name="T77" fmla="*/ 68 h 408"/>
                  <a:gd name="T78" fmla="*/ 224 w 358"/>
                  <a:gd name="T79" fmla="*/ 70 h 408"/>
                  <a:gd name="T80" fmla="*/ 203 w 358"/>
                  <a:gd name="T81" fmla="*/ 81 h 408"/>
                  <a:gd name="T82" fmla="*/ 190 w 358"/>
                  <a:gd name="T83" fmla="*/ 89 h 408"/>
                  <a:gd name="T84" fmla="*/ 175 w 358"/>
                  <a:gd name="T85" fmla="*/ 83 h 408"/>
                  <a:gd name="T86" fmla="*/ 155 w 358"/>
                  <a:gd name="T87" fmla="*/ 89 h 408"/>
                  <a:gd name="T88" fmla="*/ 155 w 358"/>
                  <a:gd name="T89" fmla="*/ 81 h 408"/>
                  <a:gd name="T90" fmla="*/ 158 w 358"/>
                  <a:gd name="T91" fmla="*/ 72 h 408"/>
                  <a:gd name="T92" fmla="*/ 145 w 358"/>
                  <a:gd name="T93" fmla="*/ 77 h 408"/>
                  <a:gd name="T94" fmla="*/ 128 w 358"/>
                  <a:gd name="T95" fmla="*/ 70 h 408"/>
                  <a:gd name="T96" fmla="*/ 108 w 358"/>
                  <a:gd name="T97" fmla="*/ 66 h 408"/>
                  <a:gd name="T98" fmla="*/ 74 w 358"/>
                  <a:gd name="T99" fmla="*/ 7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8" h="408">
                    <a:moveTo>
                      <a:pt x="0" y="81"/>
                    </a:moveTo>
                    <a:lnTo>
                      <a:pt x="14" y="181"/>
                    </a:lnTo>
                    <a:lnTo>
                      <a:pt x="34" y="361"/>
                    </a:lnTo>
                    <a:lnTo>
                      <a:pt x="44" y="356"/>
                    </a:lnTo>
                    <a:lnTo>
                      <a:pt x="49" y="361"/>
                    </a:lnTo>
                    <a:lnTo>
                      <a:pt x="61" y="358"/>
                    </a:lnTo>
                    <a:lnTo>
                      <a:pt x="78" y="365"/>
                    </a:lnTo>
                    <a:lnTo>
                      <a:pt x="81" y="373"/>
                    </a:lnTo>
                    <a:lnTo>
                      <a:pt x="93" y="386"/>
                    </a:lnTo>
                    <a:lnTo>
                      <a:pt x="100" y="388"/>
                    </a:lnTo>
                    <a:lnTo>
                      <a:pt x="113" y="386"/>
                    </a:lnTo>
                    <a:lnTo>
                      <a:pt x="117" y="388"/>
                    </a:lnTo>
                    <a:lnTo>
                      <a:pt x="132" y="397"/>
                    </a:lnTo>
                    <a:lnTo>
                      <a:pt x="138" y="397"/>
                    </a:lnTo>
                    <a:lnTo>
                      <a:pt x="143" y="391"/>
                    </a:lnTo>
                    <a:lnTo>
                      <a:pt x="149" y="390"/>
                    </a:lnTo>
                    <a:lnTo>
                      <a:pt x="158" y="391"/>
                    </a:lnTo>
                    <a:lnTo>
                      <a:pt x="166" y="397"/>
                    </a:lnTo>
                    <a:lnTo>
                      <a:pt x="172" y="393"/>
                    </a:lnTo>
                    <a:lnTo>
                      <a:pt x="179" y="393"/>
                    </a:lnTo>
                    <a:lnTo>
                      <a:pt x="183" y="388"/>
                    </a:lnTo>
                    <a:lnTo>
                      <a:pt x="190" y="380"/>
                    </a:lnTo>
                    <a:lnTo>
                      <a:pt x="198" y="376"/>
                    </a:lnTo>
                    <a:lnTo>
                      <a:pt x="203" y="390"/>
                    </a:lnTo>
                    <a:lnTo>
                      <a:pt x="209" y="395"/>
                    </a:lnTo>
                    <a:lnTo>
                      <a:pt x="217" y="395"/>
                    </a:lnTo>
                    <a:lnTo>
                      <a:pt x="222" y="403"/>
                    </a:lnTo>
                    <a:lnTo>
                      <a:pt x="228" y="408"/>
                    </a:lnTo>
                    <a:lnTo>
                      <a:pt x="228" y="408"/>
                    </a:lnTo>
                    <a:lnTo>
                      <a:pt x="235" y="408"/>
                    </a:lnTo>
                    <a:lnTo>
                      <a:pt x="245" y="403"/>
                    </a:lnTo>
                    <a:lnTo>
                      <a:pt x="250" y="397"/>
                    </a:lnTo>
                    <a:lnTo>
                      <a:pt x="250" y="390"/>
                    </a:lnTo>
                    <a:lnTo>
                      <a:pt x="258" y="384"/>
                    </a:lnTo>
                    <a:lnTo>
                      <a:pt x="256" y="371"/>
                    </a:lnTo>
                    <a:lnTo>
                      <a:pt x="254" y="367"/>
                    </a:lnTo>
                    <a:lnTo>
                      <a:pt x="256" y="359"/>
                    </a:lnTo>
                    <a:lnTo>
                      <a:pt x="258" y="358"/>
                    </a:lnTo>
                    <a:lnTo>
                      <a:pt x="258" y="350"/>
                    </a:lnTo>
                    <a:lnTo>
                      <a:pt x="260" y="344"/>
                    </a:lnTo>
                    <a:lnTo>
                      <a:pt x="265" y="337"/>
                    </a:lnTo>
                    <a:lnTo>
                      <a:pt x="271" y="339"/>
                    </a:lnTo>
                    <a:lnTo>
                      <a:pt x="279" y="350"/>
                    </a:lnTo>
                    <a:lnTo>
                      <a:pt x="282" y="343"/>
                    </a:lnTo>
                    <a:lnTo>
                      <a:pt x="286" y="335"/>
                    </a:lnTo>
                    <a:lnTo>
                      <a:pt x="281" y="329"/>
                    </a:lnTo>
                    <a:lnTo>
                      <a:pt x="284" y="322"/>
                    </a:lnTo>
                    <a:lnTo>
                      <a:pt x="284" y="314"/>
                    </a:lnTo>
                    <a:lnTo>
                      <a:pt x="288" y="309"/>
                    </a:lnTo>
                    <a:lnTo>
                      <a:pt x="297" y="303"/>
                    </a:lnTo>
                    <a:lnTo>
                      <a:pt x="297" y="296"/>
                    </a:lnTo>
                    <a:lnTo>
                      <a:pt x="303" y="288"/>
                    </a:lnTo>
                    <a:lnTo>
                      <a:pt x="314" y="292"/>
                    </a:lnTo>
                    <a:lnTo>
                      <a:pt x="329" y="280"/>
                    </a:lnTo>
                    <a:lnTo>
                      <a:pt x="337" y="265"/>
                    </a:lnTo>
                    <a:lnTo>
                      <a:pt x="346" y="258"/>
                    </a:lnTo>
                    <a:lnTo>
                      <a:pt x="348" y="245"/>
                    </a:lnTo>
                    <a:lnTo>
                      <a:pt x="348" y="237"/>
                    </a:lnTo>
                    <a:lnTo>
                      <a:pt x="348" y="232"/>
                    </a:lnTo>
                    <a:lnTo>
                      <a:pt x="348" y="224"/>
                    </a:lnTo>
                    <a:lnTo>
                      <a:pt x="352" y="224"/>
                    </a:lnTo>
                    <a:lnTo>
                      <a:pt x="352" y="215"/>
                    </a:lnTo>
                    <a:lnTo>
                      <a:pt x="350" y="207"/>
                    </a:lnTo>
                    <a:lnTo>
                      <a:pt x="354" y="186"/>
                    </a:lnTo>
                    <a:lnTo>
                      <a:pt x="356" y="181"/>
                    </a:lnTo>
                    <a:lnTo>
                      <a:pt x="352" y="160"/>
                    </a:lnTo>
                    <a:lnTo>
                      <a:pt x="346" y="153"/>
                    </a:lnTo>
                    <a:lnTo>
                      <a:pt x="348" y="147"/>
                    </a:lnTo>
                    <a:lnTo>
                      <a:pt x="352" y="147"/>
                    </a:lnTo>
                    <a:lnTo>
                      <a:pt x="358" y="143"/>
                    </a:lnTo>
                    <a:lnTo>
                      <a:pt x="333" y="4"/>
                    </a:lnTo>
                    <a:lnTo>
                      <a:pt x="333" y="0"/>
                    </a:lnTo>
                    <a:lnTo>
                      <a:pt x="292" y="25"/>
                    </a:lnTo>
                    <a:lnTo>
                      <a:pt x="279" y="34"/>
                    </a:lnTo>
                    <a:lnTo>
                      <a:pt x="271" y="40"/>
                    </a:lnTo>
                    <a:lnTo>
                      <a:pt x="265" y="45"/>
                    </a:lnTo>
                    <a:lnTo>
                      <a:pt x="258" y="57"/>
                    </a:lnTo>
                    <a:lnTo>
                      <a:pt x="245" y="68"/>
                    </a:lnTo>
                    <a:lnTo>
                      <a:pt x="232" y="70"/>
                    </a:lnTo>
                    <a:lnTo>
                      <a:pt x="224" y="70"/>
                    </a:lnTo>
                    <a:lnTo>
                      <a:pt x="209" y="76"/>
                    </a:lnTo>
                    <a:lnTo>
                      <a:pt x="203" y="81"/>
                    </a:lnTo>
                    <a:lnTo>
                      <a:pt x="196" y="83"/>
                    </a:lnTo>
                    <a:lnTo>
                      <a:pt x="190" y="89"/>
                    </a:lnTo>
                    <a:lnTo>
                      <a:pt x="183" y="87"/>
                    </a:lnTo>
                    <a:lnTo>
                      <a:pt x="175" y="83"/>
                    </a:lnTo>
                    <a:lnTo>
                      <a:pt x="160" y="83"/>
                    </a:lnTo>
                    <a:lnTo>
                      <a:pt x="155" y="89"/>
                    </a:lnTo>
                    <a:lnTo>
                      <a:pt x="147" y="89"/>
                    </a:lnTo>
                    <a:lnTo>
                      <a:pt x="155" y="81"/>
                    </a:lnTo>
                    <a:lnTo>
                      <a:pt x="166" y="79"/>
                    </a:lnTo>
                    <a:lnTo>
                      <a:pt x="158" y="72"/>
                    </a:lnTo>
                    <a:lnTo>
                      <a:pt x="153" y="79"/>
                    </a:lnTo>
                    <a:lnTo>
                      <a:pt x="145" y="77"/>
                    </a:lnTo>
                    <a:lnTo>
                      <a:pt x="138" y="72"/>
                    </a:lnTo>
                    <a:lnTo>
                      <a:pt x="128" y="70"/>
                    </a:lnTo>
                    <a:lnTo>
                      <a:pt x="123" y="68"/>
                    </a:lnTo>
                    <a:lnTo>
                      <a:pt x="108" y="66"/>
                    </a:lnTo>
                    <a:lnTo>
                      <a:pt x="106" y="62"/>
                    </a:lnTo>
                    <a:lnTo>
                      <a:pt x="74" y="70"/>
                    </a:lnTo>
                    <a:lnTo>
                      <a:pt x="0" y="8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6" name="Freeform 119"/>
              <p:cNvSpPr>
                <a:spLocks/>
              </p:cNvSpPr>
              <p:nvPr/>
            </p:nvSpPr>
            <p:spPr bwMode="auto">
              <a:xfrm>
                <a:off x="4087538" y="2831485"/>
                <a:ext cx="447682" cy="419452"/>
              </a:xfrm>
              <a:custGeom>
                <a:avLst/>
                <a:gdLst>
                  <a:gd name="T0" fmla="*/ 436 w 466"/>
                  <a:gd name="T1" fmla="*/ 274 h 481"/>
                  <a:gd name="T2" fmla="*/ 431 w 466"/>
                  <a:gd name="T3" fmla="*/ 253 h 481"/>
                  <a:gd name="T4" fmla="*/ 412 w 466"/>
                  <a:gd name="T5" fmla="*/ 236 h 481"/>
                  <a:gd name="T6" fmla="*/ 404 w 466"/>
                  <a:gd name="T7" fmla="*/ 218 h 481"/>
                  <a:gd name="T8" fmla="*/ 391 w 466"/>
                  <a:gd name="T9" fmla="*/ 193 h 481"/>
                  <a:gd name="T10" fmla="*/ 363 w 466"/>
                  <a:gd name="T11" fmla="*/ 176 h 481"/>
                  <a:gd name="T12" fmla="*/ 355 w 466"/>
                  <a:gd name="T13" fmla="*/ 165 h 481"/>
                  <a:gd name="T14" fmla="*/ 346 w 466"/>
                  <a:gd name="T15" fmla="*/ 150 h 481"/>
                  <a:gd name="T16" fmla="*/ 323 w 466"/>
                  <a:gd name="T17" fmla="*/ 137 h 481"/>
                  <a:gd name="T18" fmla="*/ 307 w 466"/>
                  <a:gd name="T19" fmla="*/ 118 h 481"/>
                  <a:gd name="T20" fmla="*/ 261 w 466"/>
                  <a:gd name="T21" fmla="*/ 80 h 481"/>
                  <a:gd name="T22" fmla="*/ 250 w 466"/>
                  <a:gd name="T23" fmla="*/ 60 h 481"/>
                  <a:gd name="T24" fmla="*/ 218 w 466"/>
                  <a:gd name="T25" fmla="*/ 43 h 481"/>
                  <a:gd name="T26" fmla="*/ 201 w 466"/>
                  <a:gd name="T27" fmla="*/ 31 h 481"/>
                  <a:gd name="T28" fmla="*/ 218 w 466"/>
                  <a:gd name="T29" fmla="*/ 0 h 481"/>
                  <a:gd name="T30" fmla="*/ 0 w 466"/>
                  <a:gd name="T31" fmla="*/ 30 h 481"/>
                  <a:gd name="T32" fmla="*/ 66 w 466"/>
                  <a:gd name="T33" fmla="*/ 251 h 481"/>
                  <a:gd name="T34" fmla="*/ 79 w 466"/>
                  <a:gd name="T35" fmla="*/ 280 h 481"/>
                  <a:gd name="T36" fmla="*/ 92 w 466"/>
                  <a:gd name="T37" fmla="*/ 298 h 481"/>
                  <a:gd name="T38" fmla="*/ 98 w 466"/>
                  <a:gd name="T39" fmla="*/ 319 h 481"/>
                  <a:gd name="T40" fmla="*/ 88 w 466"/>
                  <a:gd name="T41" fmla="*/ 344 h 481"/>
                  <a:gd name="T42" fmla="*/ 88 w 466"/>
                  <a:gd name="T43" fmla="*/ 377 h 481"/>
                  <a:gd name="T44" fmla="*/ 94 w 466"/>
                  <a:gd name="T45" fmla="*/ 402 h 481"/>
                  <a:gd name="T46" fmla="*/ 96 w 466"/>
                  <a:gd name="T47" fmla="*/ 430 h 481"/>
                  <a:gd name="T48" fmla="*/ 107 w 466"/>
                  <a:gd name="T49" fmla="*/ 451 h 481"/>
                  <a:gd name="T50" fmla="*/ 124 w 466"/>
                  <a:gd name="T51" fmla="*/ 479 h 481"/>
                  <a:gd name="T52" fmla="*/ 372 w 466"/>
                  <a:gd name="T53" fmla="*/ 481 h 481"/>
                  <a:gd name="T54" fmla="*/ 385 w 466"/>
                  <a:gd name="T55" fmla="*/ 462 h 481"/>
                  <a:gd name="T56" fmla="*/ 380 w 466"/>
                  <a:gd name="T57" fmla="*/ 443 h 481"/>
                  <a:gd name="T58" fmla="*/ 391 w 466"/>
                  <a:gd name="T59" fmla="*/ 430 h 481"/>
                  <a:gd name="T60" fmla="*/ 423 w 466"/>
                  <a:gd name="T61" fmla="*/ 438 h 481"/>
                  <a:gd name="T62" fmla="*/ 431 w 466"/>
                  <a:gd name="T63" fmla="*/ 428 h 481"/>
                  <a:gd name="T64" fmla="*/ 431 w 466"/>
                  <a:gd name="T65" fmla="*/ 409 h 481"/>
                  <a:gd name="T66" fmla="*/ 423 w 466"/>
                  <a:gd name="T67" fmla="*/ 396 h 481"/>
                  <a:gd name="T68" fmla="*/ 423 w 466"/>
                  <a:gd name="T69" fmla="*/ 392 h 481"/>
                  <a:gd name="T70" fmla="*/ 438 w 466"/>
                  <a:gd name="T71" fmla="*/ 379 h 481"/>
                  <a:gd name="T72" fmla="*/ 427 w 466"/>
                  <a:gd name="T73" fmla="*/ 370 h 481"/>
                  <a:gd name="T74" fmla="*/ 429 w 466"/>
                  <a:gd name="T75" fmla="*/ 368 h 481"/>
                  <a:gd name="T76" fmla="*/ 440 w 466"/>
                  <a:gd name="T77" fmla="*/ 360 h 481"/>
                  <a:gd name="T78" fmla="*/ 434 w 466"/>
                  <a:gd name="T79" fmla="*/ 345 h 481"/>
                  <a:gd name="T80" fmla="*/ 444 w 466"/>
                  <a:gd name="T81" fmla="*/ 338 h 481"/>
                  <a:gd name="T82" fmla="*/ 440 w 466"/>
                  <a:gd name="T83" fmla="*/ 330 h 481"/>
                  <a:gd name="T84" fmla="*/ 451 w 466"/>
                  <a:gd name="T85" fmla="*/ 315 h 481"/>
                  <a:gd name="T86" fmla="*/ 451 w 466"/>
                  <a:gd name="T87" fmla="*/ 306 h 481"/>
                  <a:gd name="T88" fmla="*/ 464 w 466"/>
                  <a:gd name="T89" fmla="*/ 295 h 481"/>
                  <a:gd name="T90" fmla="*/ 459 w 466"/>
                  <a:gd name="T91" fmla="*/ 285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6" h="481">
                    <a:moveTo>
                      <a:pt x="455" y="283"/>
                    </a:moveTo>
                    <a:lnTo>
                      <a:pt x="442" y="282"/>
                    </a:lnTo>
                    <a:lnTo>
                      <a:pt x="436" y="274"/>
                    </a:lnTo>
                    <a:lnTo>
                      <a:pt x="436" y="268"/>
                    </a:lnTo>
                    <a:lnTo>
                      <a:pt x="436" y="261"/>
                    </a:lnTo>
                    <a:lnTo>
                      <a:pt x="431" y="253"/>
                    </a:lnTo>
                    <a:lnTo>
                      <a:pt x="427" y="248"/>
                    </a:lnTo>
                    <a:lnTo>
                      <a:pt x="423" y="240"/>
                    </a:lnTo>
                    <a:lnTo>
                      <a:pt x="412" y="236"/>
                    </a:lnTo>
                    <a:lnTo>
                      <a:pt x="406" y="231"/>
                    </a:lnTo>
                    <a:lnTo>
                      <a:pt x="404" y="223"/>
                    </a:lnTo>
                    <a:lnTo>
                      <a:pt x="404" y="218"/>
                    </a:lnTo>
                    <a:lnTo>
                      <a:pt x="401" y="210"/>
                    </a:lnTo>
                    <a:lnTo>
                      <a:pt x="393" y="199"/>
                    </a:lnTo>
                    <a:lnTo>
                      <a:pt x="391" y="193"/>
                    </a:lnTo>
                    <a:lnTo>
                      <a:pt x="378" y="184"/>
                    </a:lnTo>
                    <a:lnTo>
                      <a:pt x="370" y="182"/>
                    </a:lnTo>
                    <a:lnTo>
                      <a:pt x="363" y="176"/>
                    </a:lnTo>
                    <a:lnTo>
                      <a:pt x="363" y="174"/>
                    </a:lnTo>
                    <a:lnTo>
                      <a:pt x="357" y="171"/>
                    </a:lnTo>
                    <a:lnTo>
                      <a:pt x="355" y="165"/>
                    </a:lnTo>
                    <a:lnTo>
                      <a:pt x="348" y="161"/>
                    </a:lnTo>
                    <a:lnTo>
                      <a:pt x="346" y="154"/>
                    </a:lnTo>
                    <a:lnTo>
                      <a:pt x="346" y="150"/>
                    </a:lnTo>
                    <a:lnTo>
                      <a:pt x="340" y="146"/>
                    </a:lnTo>
                    <a:lnTo>
                      <a:pt x="331" y="139"/>
                    </a:lnTo>
                    <a:lnTo>
                      <a:pt x="323" y="137"/>
                    </a:lnTo>
                    <a:lnTo>
                      <a:pt x="318" y="133"/>
                    </a:lnTo>
                    <a:lnTo>
                      <a:pt x="314" y="125"/>
                    </a:lnTo>
                    <a:lnTo>
                      <a:pt x="307" y="118"/>
                    </a:lnTo>
                    <a:lnTo>
                      <a:pt x="293" y="110"/>
                    </a:lnTo>
                    <a:lnTo>
                      <a:pt x="280" y="101"/>
                    </a:lnTo>
                    <a:lnTo>
                      <a:pt x="261" y="80"/>
                    </a:lnTo>
                    <a:lnTo>
                      <a:pt x="260" y="73"/>
                    </a:lnTo>
                    <a:lnTo>
                      <a:pt x="252" y="65"/>
                    </a:lnTo>
                    <a:lnTo>
                      <a:pt x="250" y="60"/>
                    </a:lnTo>
                    <a:lnTo>
                      <a:pt x="243" y="52"/>
                    </a:lnTo>
                    <a:lnTo>
                      <a:pt x="231" y="54"/>
                    </a:lnTo>
                    <a:lnTo>
                      <a:pt x="218" y="43"/>
                    </a:lnTo>
                    <a:lnTo>
                      <a:pt x="213" y="43"/>
                    </a:lnTo>
                    <a:lnTo>
                      <a:pt x="205" y="39"/>
                    </a:lnTo>
                    <a:lnTo>
                      <a:pt x="201" y="31"/>
                    </a:lnTo>
                    <a:lnTo>
                      <a:pt x="203" y="24"/>
                    </a:lnTo>
                    <a:lnTo>
                      <a:pt x="216" y="5"/>
                    </a:lnTo>
                    <a:lnTo>
                      <a:pt x="218" y="0"/>
                    </a:lnTo>
                    <a:lnTo>
                      <a:pt x="113" y="16"/>
                    </a:lnTo>
                    <a:lnTo>
                      <a:pt x="77" y="18"/>
                    </a:lnTo>
                    <a:lnTo>
                      <a:pt x="0" y="30"/>
                    </a:lnTo>
                    <a:lnTo>
                      <a:pt x="32" y="131"/>
                    </a:lnTo>
                    <a:lnTo>
                      <a:pt x="64" y="248"/>
                    </a:lnTo>
                    <a:lnTo>
                      <a:pt x="66" y="251"/>
                    </a:lnTo>
                    <a:lnTo>
                      <a:pt x="68" y="259"/>
                    </a:lnTo>
                    <a:lnTo>
                      <a:pt x="73" y="266"/>
                    </a:lnTo>
                    <a:lnTo>
                      <a:pt x="79" y="280"/>
                    </a:lnTo>
                    <a:lnTo>
                      <a:pt x="87" y="287"/>
                    </a:lnTo>
                    <a:lnTo>
                      <a:pt x="88" y="291"/>
                    </a:lnTo>
                    <a:lnTo>
                      <a:pt x="92" y="298"/>
                    </a:lnTo>
                    <a:lnTo>
                      <a:pt x="90" y="308"/>
                    </a:lnTo>
                    <a:lnTo>
                      <a:pt x="96" y="312"/>
                    </a:lnTo>
                    <a:lnTo>
                      <a:pt x="98" y="319"/>
                    </a:lnTo>
                    <a:lnTo>
                      <a:pt x="92" y="323"/>
                    </a:lnTo>
                    <a:lnTo>
                      <a:pt x="88" y="330"/>
                    </a:lnTo>
                    <a:lnTo>
                      <a:pt x="88" y="344"/>
                    </a:lnTo>
                    <a:lnTo>
                      <a:pt x="85" y="351"/>
                    </a:lnTo>
                    <a:lnTo>
                      <a:pt x="83" y="364"/>
                    </a:lnTo>
                    <a:lnTo>
                      <a:pt x="88" y="377"/>
                    </a:lnTo>
                    <a:lnTo>
                      <a:pt x="94" y="385"/>
                    </a:lnTo>
                    <a:lnTo>
                      <a:pt x="96" y="394"/>
                    </a:lnTo>
                    <a:lnTo>
                      <a:pt x="94" y="402"/>
                    </a:lnTo>
                    <a:lnTo>
                      <a:pt x="96" y="407"/>
                    </a:lnTo>
                    <a:lnTo>
                      <a:pt x="94" y="423"/>
                    </a:lnTo>
                    <a:lnTo>
                      <a:pt x="96" y="430"/>
                    </a:lnTo>
                    <a:lnTo>
                      <a:pt x="102" y="438"/>
                    </a:lnTo>
                    <a:lnTo>
                      <a:pt x="107" y="447"/>
                    </a:lnTo>
                    <a:lnTo>
                      <a:pt x="107" y="451"/>
                    </a:lnTo>
                    <a:lnTo>
                      <a:pt x="117" y="466"/>
                    </a:lnTo>
                    <a:lnTo>
                      <a:pt x="119" y="473"/>
                    </a:lnTo>
                    <a:lnTo>
                      <a:pt x="124" y="479"/>
                    </a:lnTo>
                    <a:lnTo>
                      <a:pt x="359" y="462"/>
                    </a:lnTo>
                    <a:lnTo>
                      <a:pt x="367" y="468"/>
                    </a:lnTo>
                    <a:lnTo>
                      <a:pt x="372" y="481"/>
                    </a:lnTo>
                    <a:lnTo>
                      <a:pt x="380" y="481"/>
                    </a:lnTo>
                    <a:lnTo>
                      <a:pt x="385" y="477"/>
                    </a:lnTo>
                    <a:lnTo>
                      <a:pt x="385" y="462"/>
                    </a:lnTo>
                    <a:lnTo>
                      <a:pt x="385" y="456"/>
                    </a:lnTo>
                    <a:lnTo>
                      <a:pt x="382" y="449"/>
                    </a:lnTo>
                    <a:lnTo>
                      <a:pt x="380" y="443"/>
                    </a:lnTo>
                    <a:lnTo>
                      <a:pt x="382" y="436"/>
                    </a:lnTo>
                    <a:lnTo>
                      <a:pt x="385" y="436"/>
                    </a:lnTo>
                    <a:lnTo>
                      <a:pt x="391" y="430"/>
                    </a:lnTo>
                    <a:lnTo>
                      <a:pt x="399" y="432"/>
                    </a:lnTo>
                    <a:lnTo>
                      <a:pt x="416" y="436"/>
                    </a:lnTo>
                    <a:lnTo>
                      <a:pt x="423" y="438"/>
                    </a:lnTo>
                    <a:lnTo>
                      <a:pt x="427" y="436"/>
                    </a:lnTo>
                    <a:lnTo>
                      <a:pt x="429" y="436"/>
                    </a:lnTo>
                    <a:lnTo>
                      <a:pt x="431" y="428"/>
                    </a:lnTo>
                    <a:lnTo>
                      <a:pt x="425" y="423"/>
                    </a:lnTo>
                    <a:lnTo>
                      <a:pt x="427" y="415"/>
                    </a:lnTo>
                    <a:lnTo>
                      <a:pt x="431" y="409"/>
                    </a:lnTo>
                    <a:lnTo>
                      <a:pt x="425" y="409"/>
                    </a:lnTo>
                    <a:lnTo>
                      <a:pt x="429" y="402"/>
                    </a:lnTo>
                    <a:lnTo>
                      <a:pt x="423" y="396"/>
                    </a:lnTo>
                    <a:lnTo>
                      <a:pt x="429" y="400"/>
                    </a:lnTo>
                    <a:lnTo>
                      <a:pt x="432" y="392"/>
                    </a:lnTo>
                    <a:lnTo>
                      <a:pt x="423" y="392"/>
                    </a:lnTo>
                    <a:lnTo>
                      <a:pt x="427" y="385"/>
                    </a:lnTo>
                    <a:lnTo>
                      <a:pt x="432" y="389"/>
                    </a:lnTo>
                    <a:lnTo>
                      <a:pt x="438" y="379"/>
                    </a:lnTo>
                    <a:lnTo>
                      <a:pt x="440" y="372"/>
                    </a:lnTo>
                    <a:lnTo>
                      <a:pt x="432" y="370"/>
                    </a:lnTo>
                    <a:lnTo>
                      <a:pt x="427" y="370"/>
                    </a:lnTo>
                    <a:lnTo>
                      <a:pt x="419" y="366"/>
                    </a:lnTo>
                    <a:lnTo>
                      <a:pt x="423" y="366"/>
                    </a:lnTo>
                    <a:lnTo>
                      <a:pt x="429" y="368"/>
                    </a:lnTo>
                    <a:lnTo>
                      <a:pt x="436" y="368"/>
                    </a:lnTo>
                    <a:lnTo>
                      <a:pt x="436" y="360"/>
                    </a:lnTo>
                    <a:lnTo>
                      <a:pt x="440" y="360"/>
                    </a:lnTo>
                    <a:lnTo>
                      <a:pt x="444" y="347"/>
                    </a:lnTo>
                    <a:lnTo>
                      <a:pt x="438" y="349"/>
                    </a:lnTo>
                    <a:lnTo>
                      <a:pt x="434" y="345"/>
                    </a:lnTo>
                    <a:lnTo>
                      <a:pt x="440" y="340"/>
                    </a:lnTo>
                    <a:lnTo>
                      <a:pt x="438" y="334"/>
                    </a:lnTo>
                    <a:lnTo>
                      <a:pt x="444" y="338"/>
                    </a:lnTo>
                    <a:lnTo>
                      <a:pt x="448" y="330"/>
                    </a:lnTo>
                    <a:lnTo>
                      <a:pt x="448" y="329"/>
                    </a:lnTo>
                    <a:lnTo>
                      <a:pt x="440" y="330"/>
                    </a:lnTo>
                    <a:lnTo>
                      <a:pt x="438" y="323"/>
                    </a:lnTo>
                    <a:lnTo>
                      <a:pt x="446" y="323"/>
                    </a:lnTo>
                    <a:lnTo>
                      <a:pt x="451" y="315"/>
                    </a:lnTo>
                    <a:lnTo>
                      <a:pt x="444" y="310"/>
                    </a:lnTo>
                    <a:lnTo>
                      <a:pt x="444" y="302"/>
                    </a:lnTo>
                    <a:lnTo>
                      <a:pt x="451" y="306"/>
                    </a:lnTo>
                    <a:lnTo>
                      <a:pt x="459" y="306"/>
                    </a:lnTo>
                    <a:lnTo>
                      <a:pt x="457" y="298"/>
                    </a:lnTo>
                    <a:lnTo>
                      <a:pt x="464" y="295"/>
                    </a:lnTo>
                    <a:lnTo>
                      <a:pt x="466" y="287"/>
                    </a:lnTo>
                    <a:lnTo>
                      <a:pt x="463" y="287"/>
                    </a:lnTo>
                    <a:lnTo>
                      <a:pt x="459" y="285"/>
                    </a:lnTo>
                    <a:lnTo>
                      <a:pt x="455" y="28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7" name="Freeform 123"/>
              <p:cNvSpPr>
                <a:spLocks/>
              </p:cNvSpPr>
              <p:nvPr/>
            </p:nvSpPr>
            <p:spPr bwMode="auto">
              <a:xfrm>
                <a:off x="4286401" y="2275123"/>
                <a:ext cx="365062" cy="333120"/>
              </a:xfrm>
              <a:custGeom>
                <a:avLst/>
                <a:gdLst>
                  <a:gd name="T0" fmla="*/ 124 w 380"/>
                  <a:gd name="T1" fmla="*/ 17 h 382"/>
                  <a:gd name="T2" fmla="*/ 122 w 380"/>
                  <a:gd name="T3" fmla="*/ 64 h 382"/>
                  <a:gd name="T4" fmla="*/ 120 w 380"/>
                  <a:gd name="T5" fmla="*/ 81 h 382"/>
                  <a:gd name="T6" fmla="*/ 120 w 380"/>
                  <a:gd name="T7" fmla="*/ 102 h 382"/>
                  <a:gd name="T8" fmla="*/ 101 w 380"/>
                  <a:gd name="T9" fmla="*/ 137 h 382"/>
                  <a:gd name="T10" fmla="*/ 69 w 380"/>
                  <a:gd name="T11" fmla="*/ 153 h 382"/>
                  <a:gd name="T12" fmla="*/ 56 w 380"/>
                  <a:gd name="T13" fmla="*/ 171 h 382"/>
                  <a:gd name="T14" fmla="*/ 58 w 380"/>
                  <a:gd name="T15" fmla="*/ 192 h 382"/>
                  <a:gd name="T16" fmla="*/ 43 w 380"/>
                  <a:gd name="T17" fmla="*/ 196 h 382"/>
                  <a:gd name="T18" fmla="*/ 30 w 380"/>
                  <a:gd name="T19" fmla="*/ 207 h 382"/>
                  <a:gd name="T20" fmla="*/ 26 w 380"/>
                  <a:gd name="T21" fmla="*/ 224 h 382"/>
                  <a:gd name="T22" fmla="*/ 22 w 380"/>
                  <a:gd name="T23" fmla="*/ 247 h 382"/>
                  <a:gd name="T24" fmla="*/ 7 w 380"/>
                  <a:gd name="T25" fmla="*/ 265 h 382"/>
                  <a:gd name="T26" fmla="*/ 0 w 380"/>
                  <a:gd name="T27" fmla="*/ 271 h 382"/>
                  <a:gd name="T28" fmla="*/ 0 w 380"/>
                  <a:gd name="T29" fmla="*/ 294 h 382"/>
                  <a:gd name="T30" fmla="*/ 24 w 380"/>
                  <a:gd name="T31" fmla="*/ 322 h 382"/>
                  <a:gd name="T32" fmla="*/ 66 w 380"/>
                  <a:gd name="T33" fmla="*/ 352 h 382"/>
                  <a:gd name="T34" fmla="*/ 79 w 380"/>
                  <a:gd name="T35" fmla="*/ 372 h 382"/>
                  <a:gd name="T36" fmla="*/ 116 w 380"/>
                  <a:gd name="T37" fmla="*/ 372 h 382"/>
                  <a:gd name="T38" fmla="*/ 137 w 380"/>
                  <a:gd name="T39" fmla="*/ 371 h 382"/>
                  <a:gd name="T40" fmla="*/ 162 w 380"/>
                  <a:gd name="T41" fmla="*/ 356 h 382"/>
                  <a:gd name="T42" fmla="*/ 184 w 380"/>
                  <a:gd name="T43" fmla="*/ 341 h 382"/>
                  <a:gd name="T44" fmla="*/ 207 w 380"/>
                  <a:gd name="T45" fmla="*/ 331 h 382"/>
                  <a:gd name="T46" fmla="*/ 205 w 380"/>
                  <a:gd name="T47" fmla="*/ 310 h 382"/>
                  <a:gd name="T48" fmla="*/ 222 w 380"/>
                  <a:gd name="T49" fmla="*/ 275 h 382"/>
                  <a:gd name="T50" fmla="*/ 229 w 380"/>
                  <a:gd name="T51" fmla="*/ 247 h 382"/>
                  <a:gd name="T52" fmla="*/ 237 w 380"/>
                  <a:gd name="T53" fmla="*/ 224 h 382"/>
                  <a:gd name="T54" fmla="*/ 252 w 380"/>
                  <a:gd name="T55" fmla="*/ 213 h 382"/>
                  <a:gd name="T56" fmla="*/ 272 w 380"/>
                  <a:gd name="T57" fmla="*/ 216 h 382"/>
                  <a:gd name="T58" fmla="*/ 282 w 380"/>
                  <a:gd name="T59" fmla="*/ 188 h 382"/>
                  <a:gd name="T60" fmla="*/ 293 w 380"/>
                  <a:gd name="T61" fmla="*/ 171 h 382"/>
                  <a:gd name="T62" fmla="*/ 312 w 380"/>
                  <a:gd name="T63" fmla="*/ 156 h 382"/>
                  <a:gd name="T64" fmla="*/ 327 w 380"/>
                  <a:gd name="T65" fmla="*/ 128 h 382"/>
                  <a:gd name="T66" fmla="*/ 327 w 380"/>
                  <a:gd name="T67" fmla="*/ 100 h 382"/>
                  <a:gd name="T68" fmla="*/ 376 w 380"/>
                  <a:gd name="T69" fmla="*/ 111 h 382"/>
                  <a:gd name="T70" fmla="*/ 372 w 380"/>
                  <a:gd name="T71" fmla="*/ 89 h 382"/>
                  <a:gd name="T72" fmla="*/ 366 w 380"/>
                  <a:gd name="T73" fmla="*/ 72 h 382"/>
                  <a:gd name="T74" fmla="*/ 346 w 380"/>
                  <a:gd name="T75" fmla="*/ 68 h 382"/>
                  <a:gd name="T76" fmla="*/ 329 w 380"/>
                  <a:gd name="T77" fmla="*/ 75 h 382"/>
                  <a:gd name="T78" fmla="*/ 314 w 380"/>
                  <a:gd name="T79" fmla="*/ 89 h 382"/>
                  <a:gd name="T80" fmla="*/ 289 w 380"/>
                  <a:gd name="T81" fmla="*/ 83 h 382"/>
                  <a:gd name="T82" fmla="*/ 278 w 380"/>
                  <a:gd name="T83" fmla="*/ 104 h 382"/>
                  <a:gd name="T84" fmla="*/ 263 w 380"/>
                  <a:gd name="T85" fmla="*/ 111 h 382"/>
                  <a:gd name="T86" fmla="*/ 246 w 380"/>
                  <a:gd name="T87" fmla="*/ 132 h 382"/>
                  <a:gd name="T88" fmla="*/ 147 w 380"/>
                  <a:gd name="T89" fmla="*/ 98 h 382"/>
                  <a:gd name="T90" fmla="*/ 120 w 380"/>
                  <a:gd name="T91" fmla="*/ 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" h="382">
                    <a:moveTo>
                      <a:pt x="120" y="4"/>
                    </a:moveTo>
                    <a:lnTo>
                      <a:pt x="118" y="10"/>
                    </a:lnTo>
                    <a:lnTo>
                      <a:pt x="124" y="17"/>
                    </a:lnTo>
                    <a:lnTo>
                      <a:pt x="128" y="38"/>
                    </a:lnTo>
                    <a:lnTo>
                      <a:pt x="126" y="43"/>
                    </a:lnTo>
                    <a:lnTo>
                      <a:pt x="122" y="64"/>
                    </a:lnTo>
                    <a:lnTo>
                      <a:pt x="124" y="72"/>
                    </a:lnTo>
                    <a:lnTo>
                      <a:pt x="124" y="81"/>
                    </a:lnTo>
                    <a:lnTo>
                      <a:pt x="120" y="81"/>
                    </a:lnTo>
                    <a:lnTo>
                      <a:pt x="120" y="89"/>
                    </a:lnTo>
                    <a:lnTo>
                      <a:pt x="120" y="94"/>
                    </a:lnTo>
                    <a:lnTo>
                      <a:pt x="120" y="102"/>
                    </a:lnTo>
                    <a:lnTo>
                      <a:pt x="118" y="115"/>
                    </a:lnTo>
                    <a:lnTo>
                      <a:pt x="109" y="122"/>
                    </a:lnTo>
                    <a:lnTo>
                      <a:pt x="101" y="137"/>
                    </a:lnTo>
                    <a:lnTo>
                      <a:pt x="86" y="149"/>
                    </a:lnTo>
                    <a:lnTo>
                      <a:pt x="75" y="145"/>
                    </a:lnTo>
                    <a:lnTo>
                      <a:pt x="69" y="153"/>
                    </a:lnTo>
                    <a:lnTo>
                      <a:pt x="69" y="160"/>
                    </a:lnTo>
                    <a:lnTo>
                      <a:pt x="60" y="166"/>
                    </a:lnTo>
                    <a:lnTo>
                      <a:pt x="56" y="171"/>
                    </a:lnTo>
                    <a:lnTo>
                      <a:pt x="56" y="179"/>
                    </a:lnTo>
                    <a:lnTo>
                      <a:pt x="53" y="186"/>
                    </a:lnTo>
                    <a:lnTo>
                      <a:pt x="58" y="192"/>
                    </a:lnTo>
                    <a:lnTo>
                      <a:pt x="54" y="200"/>
                    </a:lnTo>
                    <a:lnTo>
                      <a:pt x="51" y="207"/>
                    </a:lnTo>
                    <a:lnTo>
                      <a:pt x="43" y="196"/>
                    </a:lnTo>
                    <a:lnTo>
                      <a:pt x="37" y="194"/>
                    </a:lnTo>
                    <a:lnTo>
                      <a:pt x="32" y="201"/>
                    </a:lnTo>
                    <a:lnTo>
                      <a:pt x="30" y="207"/>
                    </a:lnTo>
                    <a:lnTo>
                      <a:pt x="30" y="215"/>
                    </a:lnTo>
                    <a:lnTo>
                      <a:pt x="28" y="216"/>
                    </a:lnTo>
                    <a:lnTo>
                      <a:pt x="26" y="224"/>
                    </a:lnTo>
                    <a:lnTo>
                      <a:pt x="28" y="228"/>
                    </a:lnTo>
                    <a:lnTo>
                      <a:pt x="30" y="241"/>
                    </a:lnTo>
                    <a:lnTo>
                      <a:pt x="22" y="247"/>
                    </a:lnTo>
                    <a:lnTo>
                      <a:pt x="22" y="254"/>
                    </a:lnTo>
                    <a:lnTo>
                      <a:pt x="17" y="260"/>
                    </a:lnTo>
                    <a:lnTo>
                      <a:pt x="7" y="265"/>
                    </a:lnTo>
                    <a:lnTo>
                      <a:pt x="0" y="265"/>
                    </a:lnTo>
                    <a:lnTo>
                      <a:pt x="0" y="265"/>
                    </a:lnTo>
                    <a:lnTo>
                      <a:pt x="0" y="271"/>
                    </a:lnTo>
                    <a:lnTo>
                      <a:pt x="4" y="273"/>
                    </a:lnTo>
                    <a:lnTo>
                      <a:pt x="4" y="280"/>
                    </a:lnTo>
                    <a:lnTo>
                      <a:pt x="0" y="294"/>
                    </a:lnTo>
                    <a:lnTo>
                      <a:pt x="15" y="309"/>
                    </a:lnTo>
                    <a:lnTo>
                      <a:pt x="17" y="316"/>
                    </a:lnTo>
                    <a:lnTo>
                      <a:pt x="24" y="322"/>
                    </a:lnTo>
                    <a:lnTo>
                      <a:pt x="37" y="341"/>
                    </a:lnTo>
                    <a:lnTo>
                      <a:pt x="53" y="352"/>
                    </a:lnTo>
                    <a:lnTo>
                      <a:pt x="66" y="352"/>
                    </a:lnTo>
                    <a:lnTo>
                      <a:pt x="66" y="357"/>
                    </a:lnTo>
                    <a:lnTo>
                      <a:pt x="71" y="365"/>
                    </a:lnTo>
                    <a:lnTo>
                      <a:pt x="79" y="372"/>
                    </a:lnTo>
                    <a:lnTo>
                      <a:pt x="92" y="380"/>
                    </a:lnTo>
                    <a:lnTo>
                      <a:pt x="103" y="382"/>
                    </a:lnTo>
                    <a:lnTo>
                      <a:pt x="116" y="372"/>
                    </a:lnTo>
                    <a:lnTo>
                      <a:pt x="118" y="367"/>
                    </a:lnTo>
                    <a:lnTo>
                      <a:pt x="130" y="371"/>
                    </a:lnTo>
                    <a:lnTo>
                      <a:pt x="137" y="371"/>
                    </a:lnTo>
                    <a:lnTo>
                      <a:pt x="152" y="363"/>
                    </a:lnTo>
                    <a:lnTo>
                      <a:pt x="160" y="361"/>
                    </a:lnTo>
                    <a:lnTo>
                      <a:pt x="162" y="356"/>
                    </a:lnTo>
                    <a:lnTo>
                      <a:pt x="162" y="348"/>
                    </a:lnTo>
                    <a:lnTo>
                      <a:pt x="171" y="352"/>
                    </a:lnTo>
                    <a:lnTo>
                      <a:pt x="184" y="341"/>
                    </a:lnTo>
                    <a:lnTo>
                      <a:pt x="192" y="342"/>
                    </a:lnTo>
                    <a:lnTo>
                      <a:pt x="205" y="333"/>
                    </a:lnTo>
                    <a:lnTo>
                      <a:pt x="207" y="331"/>
                    </a:lnTo>
                    <a:lnTo>
                      <a:pt x="205" y="324"/>
                    </a:lnTo>
                    <a:lnTo>
                      <a:pt x="210" y="318"/>
                    </a:lnTo>
                    <a:lnTo>
                      <a:pt x="205" y="310"/>
                    </a:lnTo>
                    <a:lnTo>
                      <a:pt x="207" y="297"/>
                    </a:lnTo>
                    <a:lnTo>
                      <a:pt x="214" y="284"/>
                    </a:lnTo>
                    <a:lnTo>
                      <a:pt x="222" y="275"/>
                    </a:lnTo>
                    <a:lnTo>
                      <a:pt x="224" y="262"/>
                    </a:lnTo>
                    <a:lnTo>
                      <a:pt x="225" y="254"/>
                    </a:lnTo>
                    <a:lnTo>
                      <a:pt x="229" y="247"/>
                    </a:lnTo>
                    <a:lnTo>
                      <a:pt x="233" y="233"/>
                    </a:lnTo>
                    <a:lnTo>
                      <a:pt x="237" y="230"/>
                    </a:lnTo>
                    <a:lnTo>
                      <a:pt x="237" y="224"/>
                    </a:lnTo>
                    <a:lnTo>
                      <a:pt x="237" y="209"/>
                    </a:lnTo>
                    <a:lnTo>
                      <a:pt x="244" y="207"/>
                    </a:lnTo>
                    <a:lnTo>
                      <a:pt x="252" y="213"/>
                    </a:lnTo>
                    <a:lnTo>
                      <a:pt x="252" y="216"/>
                    </a:lnTo>
                    <a:lnTo>
                      <a:pt x="267" y="218"/>
                    </a:lnTo>
                    <a:lnTo>
                      <a:pt x="272" y="216"/>
                    </a:lnTo>
                    <a:lnTo>
                      <a:pt x="276" y="209"/>
                    </a:lnTo>
                    <a:lnTo>
                      <a:pt x="278" y="194"/>
                    </a:lnTo>
                    <a:lnTo>
                      <a:pt x="282" y="188"/>
                    </a:lnTo>
                    <a:lnTo>
                      <a:pt x="284" y="179"/>
                    </a:lnTo>
                    <a:lnTo>
                      <a:pt x="286" y="171"/>
                    </a:lnTo>
                    <a:lnTo>
                      <a:pt x="293" y="171"/>
                    </a:lnTo>
                    <a:lnTo>
                      <a:pt x="301" y="169"/>
                    </a:lnTo>
                    <a:lnTo>
                      <a:pt x="306" y="156"/>
                    </a:lnTo>
                    <a:lnTo>
                      <a:pt x="312" y="156"/>
                    </a:lnTo>
                    <a:lnTo>
                      <a:pt x="318" y="149"/>
                    </a:lnTo>
                    <a:lnTo>
                      <a:pt x="321" y="136"/>
                    </a:lnTo>
                    <a:lnTo>
                      <a:pt x="327" y="128"/>
                    </a:lnTo>
                    <a:lnTo>
                      <a:pt x="325" y="115"/>
                    </a:lnTo>
                    <a:lnTo>
                      <a:pt x="329" y="107"/>
                    </a:lnTo>
                    <a:lnTo>
                      <a:pt x="327" y="100"/>
                    </a:lnTo>
                    <a:lnTo>
                      <a:pt x="335" y="98"/>
                    </a:lnTo>
                    <a:lnTo>
                      <a:pt x="372" y="119"/>
                    </a:lnTo>
                    <a:lnTo>
                      <a:pt x="376" y="111"/>
                    </a:lnTo>
                    <a:lnTo>
                      <a:pt x="380" y="98"/>
                    </a:lnTo>
                    <a:lnTo>
                      <a:pt x="378" y="94"/>
                    </a:lnTo>
                    <a:lnTo>
                      <a:pt x="372" y="89"/>
                    </a:lnTo>
                    <a:lnTo>
                      <a:pt x="370" y="81"/>
                    </a:lnTo>
                    <a:lnTo>
                      <a:pt x="365" y="79"/>
                    </a:lnTo>
                    <a:lnTo>
                      <a:pt x="366" y="72"/>
                    </a:lnTo>
                    <a:lnTo>
                      <a:pt x="366" y="72"/>
                    </a:lnTo>
                    <a:lnTo>
                      <a:pt x="351" y="74"/>
                    </a:lnTo>
                    <a:lnTo>
                      <a:pt x="346" y="68"/>
                    </a:lnTo>
                    <a:lnTo>
                      <a:pt x="338" y="66"/>
                    </a:lnTo>
                    <a:lnTo>
                      <a:pt x="333" y="68"/>
                    </a:lnTo>
                    <a:lnTo>
                      <a:pt x="329" y="75"/>
                    </a:lnTo>
                    <a:lnTo>
                      <a:pt x="321" y="75"/>
                    </a:lnTo>
                    <a:lnTo>
                      <a:pt x="316" y="83"/>
                    </a:lnTo>
                    <a:lnTo>
                      <a:pt x="314" y="89"/>
                    </a:lnTo>
                    <a:lnTo>
                      <a:pt x="304" y="90"/>
                    </a:lnTo>
                    <a:lnTo>
                      <a:pt x="297" y="89"/>
                    </a:lnTo>
                    <a:lnTo>
                      <a:pt x="289" y="83"/>
                    </a:lnTo>
                    <a:lnTo>
                      <a:pt x="288" y="83"/>
                    </a:lnTo>
                    <a:lnTo>
                      <a:pt x="288" y="90"/>
                    </a:lnTo>
                    <a:lnTo>
                      <a:pt x="278" y="104"/>
                    </a:lnTo>
                    <a:lnTo>
                      <a:pt x="271" y="102"/>
                    </a:lnTo>
                    <a:lnTo>
                      <a:pt x="265" y="106"/>
                    </a:lnTo>
                    <a:lnTo>
                      <a:pt x="263" y="111"/>
                    </a:lnTo>
                    <a:lnTo>
                      <a:pt x="256" y="119"/>
                    </a:lnTo>
                    <a:lnTo>
                      <a:pt x="252" y="126"/>
                    </a:lnTo>
                    <a:lnTo>
                      <a:pt x="246" y="132"/>
                    </a:lnTo>
                    <a:lnTo>
                      <a:pt x="241" y="139"/>
                    </a:lnTo>
                    <a:lnTo>
                      <a:pt x="231" y="83"/>
                    </a:lnTo>
                    <a:lnTo>
                      <a:pt x="147" y="98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8" name="Freeform 124"/>
              <p:cNvSpPr>
                <a:spLocks/>
              </p:cNvSpPr>
              <p:nvPr/>
            </p:nvSpPr>
            <p:spPr bwMode="auto">
              <a:xfrm>
                <a:off x="4280636" y="2793115"/>
                <a:ext cx="414057" cy="288645"/>
              </a:xfrm>
              <a:custGeom>
                <a:avLst/>
                <a:gdLst>
                  <a:gd name="T0" fmla="*/ 218 w 431"/>
                  <a:gd name="T1" fmla="*/ 28 h 331"/>
                  <a:gd name="T2" fmla="*/ 203 w 431"/>
                  <a:gd name="T3" fmla="*/ 4 h 331"/>
                  <a:gd name="T4" fmla="*/ 162 w 431"/>
                  <a:gd name="T5" fmla="*/ 2 h 331"/>
                  <a:gd name="T6" fmla="*/ 72 w 431"/>
                  <a:gd name="T7" fmla="*/ 17 h 331"/>
                  <a:gd name="T8" fmla="*/ 40 w 431"/>
                  <a:gd name="T9" fmla="*/ 32 h 331"/>
                  <a:gd name="T10" fmla="*/ 2 w 431"/>
                  <a:gd name="T11" fmla="*/ 68 h 331"/>
                  <a:gd name="T12" fmla="*/ 12 w 431"/>
                  <a:gd name="T13" fmla="*/ 87 h 331"/>
                  <a:gd name="T14" fmla="*/ 42 w 431"/>
                  <a:gd name="T15" fmla="*/ 96 h 331"/>
                  <a:gd name="T16" fmla="*/ 59 w 431"/>
                  <a:gd name="T17" fmla="*/ 117 h 331"/>
                  <a:gd name="T18" fmla="*/ 92 w 431"/>
                  <a:gd name="T19" fmla="*/ 154 h 331"/>
                  <a:gd name="T20" fmla="*/ 117 w 431"/>
                  <a:gd name="T21" fmla="*/ 177 h 331"/>
                  <a:gd name="T22" fmla="*/ 139 w 431"/>
                  <a:gd name="T23" fmla="*/ 190 h 331"/>
                  <a:gd name="T24" fmla="*/ 147 w 431"/>
                  <a:gd name="T25" fmla="*/ 205 h 331"/>
                  <a:gd name="T26" fmla="*/ 162 w 431"/>
                  <a:gd name="T27" fmla="*/ 218 h 331"/>
                  <a:gd name="T28" fmla="*/ 177 w 431"/>
                  <a:gd name="T29" fmla="*/ 228 h 331"/>
                  <a:gd name="T30" fmla="*/ 200 w 431"/>
                  <a:gd name="T31" fmla="*/ 254 h 331"/>
                  <a:gd name="T32" fmla="*/ 205 w 431"/>
                  <a:gd name="T33" fmla="*/ 275 h 331"/>
                  <a:gd name="T34" fmla="*/ 226 w 431"/>
                  <a:gd name="T35" fmla="*/ 292 h 331"/>
                  <a:gd name="T36" fmla="*/ 235 w 431"/>
                  <a:gd name="T37" fmla="*/ 312 h 331"/>
                  <a:gd name="T38" fmla="*/ 254 w 431"/>
                  <a:gd name="T39" fmla="*/ 327 h 331"/>
                  <a:gd name="T40" fmla="*/ 263 w 431"/>
                  <a:gd name="T41" fmla="*/ 316 h 331"/>
                  <a:gd name="T42" fmla="*/ 271 w 431"/>
                  <a:gd name="T43" fmla="*/ 316 h 331"/>
                  <a:gd name="T44" fmla="*/ 265 w 431"/>
                  <a:gd name="T45" fmla="*/ 299 h 331"/>
                  <a:gd name="T46" fmla="*/ 263 w 431"/>
                  <a:gd name="T47" fmla="*/ 284 h 331"/>
                  <a:gd name="T48" fmla="*/ 273 w 431"/>
                  <a:gd name="T49" fmla="*/ 284 h 331"/>
                  <a:gd name="T50" fmla="*/ 292 w 431"/>
                  <a:gd name="T51" fmla="*/ 295 h 331"/>
                  <a:gd name="T52" fmla="*/ 294 w 431"/>
                  <a:gd name="T53" fmla="*/ 284 h 331"/>
                  <a:gd name="T54" fmla="*/ 277 w 431"/>
                  <a:gd name="T55" fmla="*/ 277 h 331"/>
                  <a:gd name="T56" fmla="*/ 294 w 431"/>
                  <a:gd name="T57" fmla="*/ 273 h 331"/>
                  <a:gd name="T58" fmla="*/ 312 w 431"/>
                  <a:gd name="T59" fmla="*/ 263 h 331"/>
                  <a:gd name="T60" fmla="*/ 322 w 431"/>
                  <a:gd name="T61" fmla="*/ 258 h 331"/>
                  <a:gd name="T62" fmla="*/ 335 w 431"/>
                  <a:gd name="T63" fmla="*/ 248 h 331"/>
                  <a:gd name="T64" fmla="*/ 329 w 431"/>
                  <a:gd name="T65" fmla="*/ 228 h 331"/>
                  <a:gd name="T66" fmla="*/ 344 w 431"/>
                  <a:gd name="T67" fmla="*/ 233 h 331"/>
                  <a:gd name="T68" fmla="*/ 359 w 431"/>
                  <a:gd name="T69" fmla="*/ 218 h 331"/>
                  <a:gd name="T70" fmla="*/ 369 w 431"/>
                  <a:gd name="T71" fmla="*/ 205 h 331"/>
                  <a:gd name="T72" fmla="*/ 382 w 431"/>
                  <a:gd name="T73" fmla="*/ 190 h 331"/>
                  <a:gd name="T74" fmla="*/ 389 w 431"/>
                  <a:gd name="T75" fmla="*/ 183 h 331"/>
                  <a:gd name="T76" fmla="*/ 378 w 431"/>
                  <a:gd name="T77" fmla="*/ 164 h 331"/>
                  <a:gd name="T78" fmla="*/ 380 w 431"/>
                  <a:gd name="T79" fmla="*/ 168 h 331"/>
                  <a:gd name="T80" fmla="*/ 389 w 431"/>
                  <a:gd name="T81" fmla="*/ 154 h 331"/>
                  <a:gd name="T82" fmla="*/ 423 w 431"/>
                  <a:gd name="T83" fmla="*/ 106 h 331"/>
                  <a:gd name="T84" fmla="*/ 427 w 431"/>
                  <a:gd name="T85" fmla="*/ 94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1" h="331">
                    <a:moveTo>
                      <a:pt x="316" y="15"/>
                    </a:moveTo>
                    <a:lnTo>
                      <a:pt x="220" y="30"/>
                    </a:lnTo>
                    <a:lnTo>
                      <a:pt x="218" y="28"/>
                    </a:lnTo>
                    <a:lnTo>
                      <a:pt x="218" y="23"/>
                    </a:lnTo>
                    <a:lnTo>
                      <a:pt x="215" y="15"/>
                    </a:lnTo>
                    <a:lnTo>
                      <a:pt x="203" y="4"/>
                    </a:lnTo>
                    <a:lnTo>
                      <a:pt x="198" y="8"/>
                    </a:lnTo>
                    <a:lnTo>
                      <a:pt x="190" y="0"/>
                    </a:lnTo>
                    <a:lnTo>
                      <a:pt x="162" y="2"/>
                    </a:lnTo>
                    <a:lnTo>
                      <a:pt x="85" y="12"/>
                    </a:lnTo>
                    <a:lnTo>
                      <a:pt x="77" y="13"/>
                    </a:lnTo>
                    <a:lnTo>
                      <a:pt x="72" y="17"/>
                    </a:lnTo>
                    <a:lnTo>
                      <a:pt x="57" y="23"/>
                    </a:lnTo>
                    <a:lnTo>
                      <a:pt x="45" y="32"/>
                    </a:lnTo>
                    <a:lnTo>
                      <a:pt x="40" y="32"/>
                    </a:lnTo>
                    <a:lnTo>
                      <a:pt x="17" y="44"/>
                    </a:lnTo>
                    <a:lnTo>
                      <a:pt x="15" y="49"/>
                    </a:lnTo>
                    <a:lnTo>
                      <a:pt x="2" y="68"/>
                    </a:lnTo>
                    <a:lnTo>
                      <a:pt x="0" y="75"/>
                    </a:lnTo>
                    <a:lnTo>
                      <a:pt x="4" y="83"/>
                    </a:lnTo>
                    <a:lnTo>
                      <a:pt x="12" y="87"/>
                    </a:lnTo>
                    <a:lnTo>
                      <a:pt x="17" y="87"/>
                    </a:lnTo>
                    <a:lnTo>
                      <a:pt x="30" y="98"/>
                    </a:lnTo>
                    <a:lnTo>
                      <a:pt x="42" y="96"/>
                    </a:lnTo>
                    <a:lnTo>
                      <a:pt x="49" y="104"/>
                    </a:lnTo>
                    <a:lnTo>
                      <a:pt x="51" y="109"/>
                    </a:lnTo>
                    <a:lnTo>
                      <a:pt x="59" y="117"/>
                    </a:lnTo>
                    <a:lnTo>
                      <a:pt x="60" y="124"/>
                    </a:lnTo>
                    <a:lnTo>
                      <a:pt x="79" y="145"/>
                    </a:lnTo>
                    <a:lnTo>
                      <a:pt x="92" y="154"/>
                    </a:lnTo>
                    <a:lnTo>
                      <a:pt x="106" y="162"/>
                    </a:lnTo>
                    <a:lnTo>
                      <a:pt x="113" y="169"/>
                    </a:lnTo>
                    <a:lnTo>
                      <a:pt x="117" y="177"/>
                    </a:lnTo>
                    <a:lnTo>
                      <a:pt x="122" y="181"/>
                    </a:lnTo>
                    <a:lnTo>
                      <a:pt x="130" y="183"/>
                    </a:lnTo>
                    <a:lnTo>
                      <a:pt x="139" y="190"/>
                    </a:lnTo>
                    <a:lnTo>
                      <a:pt x="145" y="194"/>
                    </a:lnTo>
                    <a:lnTo>
                      <a:pt x="145" y="198"/>
                    </a:lnTo>
                    <a:lnTo>
                      <a:pt x="147" y="205"/>
                    </a:lnTo>
                    <a:lnTo>
                      <a:pt x="154" y="209"/>
                    </a:lnTo>
                    <a:lnTo>
                      <a:pt x="156" y="215"/>
                    </a:lnTo>
                    <a:lnTo>
                      <a:pt x="162" y="218"/>
                    </a:lnTo>
                    <a:lnTo>
                      <a:pt x="162" y="220"/>
                    </a:lnTo>
                    <a:lnTo>
                      <a:pt x="169" y="226"/>
                    </a:lnTo>
                    <a:lnTo>
                      <a:pt x="177" y="228"/>
                    </a:lnTo>
                    <a:lnTo>
                      <a:pt x="190" y="237"/>
                    </a:lnTo>
                    <a:lnTo>
                      <a:pt x="192" y="243"/>
                    </a:lnTo>
                    <a:lnTo>
                      <a:pt x="200" y="254"/>
                    </a:lnTo>
                    <a:lnTo>
                      <a:pt x="203" y="262"/>
                    </a:lnTo>
                    <a:lnTo>
                      <a:pt x="203" y="267"/>
                    </a:lnTo>
                    <a:lnTo>
                      <a:pt x="205" y="275"/>
                    </a:lnTo>
                    <a:lnTo>
                      <a:pt x="211" y="280"/>
                    </a:lnTo>
                    <a:lnTo>
                      <a:pt x="222" y="284"/>
                    </a:lnTo>
                    <a:lnTo>
                      <a:pt x="226" y="292"/>
                    </a:lnTo>
                    <a:lnTo>
                      <a:pt x="230" y="297"/>
                    </a:lnTo>
                    <a:lnTo>
                      <a:pt x="235" y="305"/>
                    </a:lnTo>
                    <a:lnTo>
                      <a:pt x="235" y="312"/>
                    </a:lnTo>
                    <a:lnTo>
                      <a:pt x="235" y="318"/>
                    </a:lnTo>
                    <a:lnTo>
                      <a:pt x="241" y="326"/>
                    </a:lnTo>
                    <a:lnTo>
                      <a:pt x="254" y="327"/>
                    </a:lnTo>
                    <a:lnTo>
                      <a:pt x="258" y="329"/>
                    </a:lnTo>
                    <a:lnTo>
                      <a:pt x="262" y="331"/>
                    </a:lnTo>
                    <a:lnTo>
                      <a:pt x="263" y="316"/>
                    </a:lnTo>
                    <a:lnTo>
                      <a:pt x="267" y="310"/>
                    </a:lnTo>
                    <a:lnTo>
                      <a:pt x="267" y="316"/>
                    </a:lnTo>
                    <a:lnTo>
                      <a:pt x="271" y="316"/>
                    </a:lnTo>
                    <a:lnTo>
                      <a:pt x="277" y="309"/>
                    </a:lnTo>
                    <a:lnTo>
                      <a:pt x="269" y="305"/>
                    </a:lnTo>
                    <a:lnTo>
                      <a:pt x="265" y="299"/>
                    </a:lnTo>
                    <a:lnTo>
                      <a:pt x="263" y="294"/>
                    </a:lnTo>
                    <a:lnTo>
                      <a:pt x="258" y="280"/>
                    </a:lnTo>
                    <a:lnTo>
                      <a:pt x="263" y="284"/>
                    </a:lnTo>
                    <a:lnTo>
                      <a:pt x="265" y="292"/>
                    </a:lnTo>
                    <a:lnTo>
                      <a:pt x="273" y="297"/>
                    </a:lnTo>
                    <a:lnTo>
                      <a:pt x="273" y="284"/>
                    </a:lnTo>
                    <a:lnTo>
                      <a:pt x="278" y="295"/>
                    </a:lnTo>
                    <a:lnTo>
                      <a:pt x="284" y="301"/>
                    </a:lnTo>
                    <a:lnTo>
                      <a:pt x="292" y="295"/>
                    </a:lnTo>
                    <a:lnTo>
                      <a:pt x="295" y="284"/>
                    </a:lnTo>
                    <a:lnTo>
                      <a:pt x="288" y="290"/>
                    </a:lnTo>
                    <a:lnTo>
                      <a:pt x="294" y="284"/>
                    </a:lnTo>
                    <a:lnTo>
                      <a:pt x="292" y="280"/>
                    </a:lnTo>
                    <a:lnTo>
                      <a:pt x="284" y="280"/>
                    </a:lnTo>
                    <a:lnTo>
                      <a:pt x="277" y="277"/>
                    </a:lnTo>
                    <a:lnTo>
                      <a:pt x="271" y="279"/>
                    </a:lnTo>
                    <a:lnTo>
                      <a:pt x="284" y="271"/>
                    </a:lnTo>
                    <a:lnTo>
                      <a:pt x="294" y="273"/>
                    </a:lnTo>
                    <a:lnTo>
                      <a:pt x="299" y="271"/>
                    </a:lnTo>
                    <a:lnTo>
                      <a:pt x="307" y="269"/>
                    </a:lnTo>
                    <a:lnTo>
                      <a:pt x="312" y="263"/>
                    </a:lnTo>
                    <a:lnTo>
                      <a:pt x="309" y="260"/>
                    </a:lnTo>
                    <a:lnTo>
                      <a:pt x="316" y="263"/>
                    </a:lnTo>
                    <a:lnTo>
                      <a:pt x="322" y="258"/>
                    </a:lnTo>
                    <a:lnTo>
                      <a:pt x="329" y="256"/>
                    </a:lnTo>
                    <a:lnTo>
                      <a:pt x="329" y="252"/>
                    </a:lnTo>
                    <a:lnTo>
                      <a:pt x="335" y="248"/>
                    </a:lnTo>
                    <a:lnTo>
                      <a:pt x="339" y="241"/>
                    </a:lnTo>
                    <a:lnTo>
                      <a:pt x="333" y="239"/>
                    </a:lnTo>
                    <a:lnTo>
                      <a:pt x="329" y="228"/>
                    </a:lnTo>
                    <a:lnTo>
                      <a:pt x="335" y="228"/>
                    </a:lnTo>
                    <a:lnTo>
                      <a:pt x="339" y="235"/>
                    </a:lnTo>
                    <a:lnTo>
                      <a:pt x="344" y="233"/>
                    </a:lnTo>
                    <a:lnTo>
                      <a:pt x="352" y="228"/>
                    </a:lnTo>
                    <a:lnTo>
                      <a:pt x="356" y="220"/>
                    </a:lnTo>
                    <a:lnTo>
                      <a:pt x="359" y="218"/>
                    </a:lnTo>
                    <a:lnTo>
                      <a:pt x="357" y="211"/>
                    </a:lnTo>
                    <a:lnTo>
                      <a:pt x="361" y="203"/>
                    </a:lnTo>
                    <a:lnTo>
                      <a:pt x="369" y="205"/>
                    </a:lnTo>
                    <a:lnTo>
                      <a:pt x="374" y="203"/>
                    </a:lnTo>
                    <a:lnTo>
                      <a:pt x="378" y="198"/>
                    </a:lnTo>
                    <a:lnTo>
                      <a:pt x="382" y="190"/>
                    </a:lnTo>
                    <a:lnTo>
                      <a:pt x="378" y="186"/>
                    </a:lnTo>
                    <a:lnTo>
                      <a:pt x="384" y="188"/>
                    </a:lnTo>
                    <a:lnTo>
                      <a:pt x="389" y="183"/>
                    </a:lnTo>
                    <a:lnTo>
                      <a:pt x="386" y="175"/>
                    </a:lnTo>
                    <a:lnTo>
                      <a:pt x="378" y="171"/>
                    </a:lnTo>
                    <a:lnTo>
                      <a:pt x="378" y="164"/>
                    </a:lnTo>
                    <a:lnTo>
                      <a:pt x="382" y="156"/>
                    </a:lnTo>
                    <a:lnTo>
                      <a:pt x="386" y="154"/>
                    </a:lnTo>
                    <a:lnTo>
                      <a:pt x="380" y="168"/>
                    </a:lnTo>
                    <a:lnTo>
                      <a:pt x="387" y="171"/>
                    </a:lnTo>
                    <a:lnTo>
                      <a:pt x="389" y="177"/>
                    </a:lnTo>
                    <a:lnTo>
                      <a:pt x="389" y="154"/>
                    </a:lnTo>
                    <a:lnTo>
                      <a:pt x="393" y="149"/>
                    </a:lnTo>
                    <a:lnTo>
                      <a:pt x="408" y="121"/>
                    </a:lnTo>
                    <a:lnTo>
                      <a:pt x="423" y="106"/>
                    </a:lnTo>
                    <a:lnTo>
                      <a:pt x="431" y="100"/>
                    </a:lnTo>
                    <a:lnTo>
                      <a:pt x="431" y="96"/>
                    </a:lnTo>
                    <a:lnTo>
                      <a:pt x="427" y="94"/>
                    </a:lnTo>
                    <a:lnTo>
                      <a:pt x="316" y="1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9" name="Freeform 126"/>
              <p:cNvSpPr>
                <a:spLocks/>
              </p:cNvSpPr>
              <p:nvPr/>
            </p:nvSpPr>
            <p:spPr bwMode="auto">
              <a:xfrm>
                <a:off x="4387273" y="2078914"/>
                <a:ext cx="475542" cy="281669"/>
              </a:xfrm>
              <a:custGeom>
                <a:avLst/>
                <a:gdLst>
                  <a:gd name="T0" fmla="*/ 478 w 495"/>
                  <a:gd name="T1" fmla="*/ 203 h 323"/>
                  <a:gd name="T2" fmla="*/ 491 w 495"/>
                  <a:gd name="T3" fmla="*/ 188 h 323"/>
                  <a:gd name="T4" fmla="*/ 478 w 495"/>
                  <a:gd name="T5" fmla="*/ 169 h 323"/>
                  <a:gd name="T6" fmla="*/ 468 w 495"/>
                  <a:gd name="T7" fmla="*/ 161 h 323"/>
                  <a:gd name="T8" fmla="*/ 461 w 495"/>
                  <a:gd name="T9" fmla="*/ 150 h 323"/>
                  <a:gd name="T10" fmla="*/ 448 w 495"/>
                  <a:gd name="T11" fmla="*/ 141 h 323"/>
                  <a:gd name="T12" fmla="*/ 449 w 495"/>
                  <a:gd name="T13" fmla="*/ 122 h 323"/>
                  <a:gd name="T14" fmla="*/ 449 w 495"/>
                  <a:gd name="T15" fmla="*/ 109 h 323"/>
                  <a:gd name="T16" fmla="*/ 444 w 495"/>
                  <a:gd name="T17" fmla="*/ 103 h 323"/>
                  <a:gd name="T18" fmla="*/ 459 w 495"/>
                  <a:gd name="T19" fmla="*/ 79 h 323"/>
                  <a:gd name="T20" fmla="*/ 461 w 495"/>
                  <a:gd name="T21" fmla="*/ 65 h 323"/>
                  <a:gd name="T22" fmla="*/ 468 w 495"/>
                  <a:gd name="T23" fmla="*/ 54 h 323"/>
                  <a:gd name="T24" fmla="*/ 453 w 495"/>
                  <a:gd name="T25" fmla="*/ 49 h 323"/>
                  <a:gd name="T26" fmla="*/ 434 w 495"/>
                  <a:gd name="T27" fmla="*/ 37 h 323"/>
                  <a:gd name="T28" fmla="*/ 427 w 495"/>
                  <a:gd name="T29" fmla="*/ 15 h 323"/>
                  <a:gd name="T30" fmla="*/ 414 w 495"/>
                  <a:gd name="T31" fmla="*/ 11 h 323"/>
                  <a:gd name="T32" fmla="*/ 402 w 495"/>
                  <a:gd name="T33" fmla="*/ 2 h 323"/>
                  <a:gd name="T34" fmla="*/ 329 w 495"/>
                  <a:gd name="T35" fmla="*/ 17 h 323"/>
                  <a:gd name="T36" fmla="*/ 122 w 495"/>
                  <a:gd name="T37" fmla="*/ 58 h 323"/>
                  <a:gd name="T38" fmla="*/ 55 w 495"/>
                  <a:gd name="T39" fmla="*/ 45 h 323"/>
                  <a:gd name="T40" fmla="*/ 30 w 495"/>
                  <a:gd name="T41" fmla="*/ 60 h 323"/>
                  <a:gd name="T42" fmla="*/ 23 w 495"/>
                  <a:gd name="T43" fmla="*/ 65 h 323"/>
                  <a:gd name="T44" fmla="*/ 0 w 495"/>
                  <a:gd name="T45" fmla="*/ 82 h 323"/>
                  <a:gd name="T46" fmla="*/ 25 w 495"/>
                  <a:gd name="T47" fmla="*/ 225 h 323"/>
                  <a:gd name="T48" fmla="*/ 126 w 495"/>
                  <a:gd name="T49" fmla="*/ 308 h 323"/>
                  <a:gd name="T50" fmla="*/ 421 w 495"/>
                  <a:gd name="T51" fmla="*/ 248 h 323"/>
                  <a:gd name="T52" fmla="*/ 429 w 495"/>
                  <a:gd name="T53" fmla="*/ 235 h 323"/>
                  <a:gd name="T54" fmla="*/ 442 w 495"/>
                  <a:gd name="T55" fmla="*/ 229 h 323"/>
                  <a:gd name="T56" fmla="*/ 449 w 495"/>
                  <a:gd name="T57" fmla="*/ 233 h 323"/>
                  <a:gd name="T58" fmla="*/ 463 w 495"/>
                  <a:gd name="T59" fmla="*/ 223 h 323"/>
                  <a:gd name="T60" fmla="*/ 470 w 495"/>
                  <a:gd name="T61" fmla="*/ 210 h 323"/>
                  <a:gd name="T62" fmla="*/ 476 w 495"/>
                  <a:gd name="T63" fmla="*/ 205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5" h="323">
                    <a:moveTo>
                      <a:pt x="476" y="203"/>
                    </a:moveTo>
                    <a:lnTo>
                      <a:pt x="478" y="203"/>
                    </a:lnTo>
                    <a:lnTo>
                      <a:pt x="483" y="195"/>
                    </a:lnTo>
                    <a:lnTo>
                      <a:pt x="491" y="188"/>
                    </a:lnTo>
                    <a:lnTo>
                      <a:pt x="495" y="182"/>
                    </a:lnTo>
                    <a:lnTo>
                      <a:pt x="478" y="169"/>
                    </a:lnTo>
                    <a:lnTo>
                      <a:pt x="472" y="163"/>
                    </a:lnTo>
                    <a:lnTo>
                      <a:pt x="468" y="161"/>
                    </a:lnTo>
                    <a:lnTo>
                      <a:pt x="461" y="158"/>
                    </a:lnTo>
                    <a:lnTo>
                      <a:pt x="461" y="150"/>
                    </a:lnTo>
                    <a:lnTo>
                      <a:pt x="453" y="148"/>
                    </a:lnTo>
                    <a:lnTo>
                      <a:pt x="448" y="141"/>
                    </a:lnTo>
                    <a:lnTo>
                      <a:pt x="444" y="129"/>
                    </a:lnTo>
                    <a:lnTo>
                      <a:pt x="449" y="122"/>
                    </a:lnTo>
                    <a:lnTo>
                      <a:pt x="451" y="116"/>
                    </a:lnTo>
                    <a:lnTo>
                      <a:pt x="449" y="109"/>
                    </a:lnTo>
                    <a:lnTo>
                      <a:pt x="446" y="107"/>
                    </a:lnTo>
                    <a:lnTo>
                      <a:pt x="444" y="103"/>
                    </a:lnTo>
                    <a:lnTo>
                      <a:pt x="449" y="96"/>
                    </a:lnTo>
                    <a:lnTo>
                      <a:pt x="459" y="79"/>
                    </a:lnTo>
                    <a:lnTo>
                      <a:pt x="459" y="71"/>
                    </a:lnTo>
                    <a:lnTo>
                      <a:pt x="461" y="65"/>
                    </a:lnTo>
                    <a:lnTo>
                      <a:pt x="468" y="56"/>
                    </a:lnTo>
                    <a:lnTo>
                      <a:pt x="468" y="54"/>
                    </a:lnTo>
                    <a:lnTo>
                      <a:pt x="461" y="50"/>
                    </a:lnTo>
                    <a:lnTo>
                      <a:pt x="453" y="49"/>
                    </a:lnTo>
                    <a:lnTo>
                      <a:pt x="440" y="45"/>
                    </a:lnTo>
                    <a:lnTo>
                      <a:pt x="434" y="37"/>
                    </a:lnTo>
                    <a:lnTo>
                      <a:pt x="433" y="30"/>
                    </a:lnTo>
                    <a:lnTo>
                      <a:pt x="427" y="15"/>
                    </a:lnTo>
                    <a:lnTo>
                      <a:pt x="419" y="9"/>
                    </a:lnTo>
                    <a:lnTo>
                      <a:pt x="414" y="11"/>
                    </a:lnTo>
                    <a:lnTo>
                      <a:pt x="410" y="3"/>
                    </a:lnTo>
                    <a:lnTo>
                      <a:pt x="402" y="2"/>
                    </a:lnTo>
                    <a:lnTo>
                      <a:pt x="402" y="0"/>
                    </a:lnTo>
                    <a:lnTo>
                      <a:pt x="329" y="17"/>
                    </a:lnTo>
                    <a:lnTo>
                      <a:pt x="220" y="39"/>
                    </a:lnTo>
                    <a:lnTo>
                      <a:pt x="122" y="58"/>
                    </a:lnTo>
                    <a:lnTo>
                      <a:pt x="58" y="69"/>
                    </a:lnTo>
                    <a:lnTo>
                      <a:pt x="55" y="45"/>
                    </a:lnTo>
                    <a:lnTo>
                      <a:pt x="53" y="43"/>
                    </a:lnTo>
                    <a:lnTo>
                      <a:pt x="30" y="60"/>
                    </a:lnTo>
                    <a:lnTo>
                      <a:pt x="30" y="58"/>
                    </a:lnTo>
                    <a:lnTo>
                      <a:pt x="23" y="65"/>
                    </a:lnTo>
                    <a:lnTo>
                      <a:pt x="10" y="77"/>
                    </a:lnTo>
                    <a:lnTo>
                      <a:pt x="0" y="82"/>
                    </a:lnTo>
                    <a:lnTo>
                      <a:pt x="0" y="86"/>
                    </a:lnTo>
                    <a:lnTo>
                      <a:pt x="25" y="225"/>
                    </a:lnTo>
                    <a:lnTo>
                      <a:pt x="42" y="323"/>
                    </a:lnTo>
                    <a:lnTo>
                      <a:pt x="126" y="308"/>
                    </a:lnTo>
                    <a:lnTo>
                      <a:pt x="265" y="282"/>
                    </a:lnTo>
                    <a:lnTo>
                      <a:pt x="421" y="248"/>
                    </a:lnTo>
                    <a:lnTo>
                      <a:pt x="425" y="242"/>
                    </a:lnTo>
                    <a:lnTo>
                      <a:pt x="429" y="235"/>
                    </a:lnTo>
                    <a:lnTo>
                      <a:pt x="434" y="231"/>
                    </a:lnTo>
                    <a:lnTo>
                      <a:pt x="442" y="229"/>
                    </a:lnTo>
                    <a:lnTo>
                      <a:pt x="448" y="231"/>
                    </a:lnTo>
                    <a:lnTo>
                      <a:pt x="449" y="233"/>
                    </a:lnTo>
                    <a:lnTo>
                      <a:pt x="455" y="225"/>
                    </a:lnTo>
                    <a:lnTo>
                      <a:pt x="463" y="223"/>
                    </a:lnTo>
                    <a:lnTo>
                      <a:pt x="470" y="218"/>
                    </a:lnTo>
                    <a:lnTo>
                      <a:pt x="470" y="210"/>
                    </a:lnTo>
                    <a:lnTo>
                      <a:pt x="474" y="205"/>
                    </a:lnTo>
                    <a:lnTo>
                      <a:pt x="476" y="205"/>
                    </a:lnTo>
                    <a:lnTo>
                      <a:pt x="476" y="20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0" name="Freeform 130"/>
              <p:cNvSpPr>
                <a:spLocks/>
              </p:cNvSpPr>
              <p:nvPr/>
            </p:nvSpPr>
            <p:spPr bwMode="auto">
              <a:xfrm>
                <a:off x="4791723" y="2278611"/>
                <a:ext cx="88383" cy="132550"/>
              </a:xfrm>
              <a:custGeom>
                <a:avLst/>
                <a:gdLst>
                  <a:gd name="T0" fmla="*/ 21 w 92"/>
                  <a:gd name="T1" fmla="*/ 0 h 152"/>
                  <a:gd name="T2" fmla="*/ 13 w 92"/>
                  <a:gd name="T3" fmla="*/ 2 h 152"/>
                  <a:gd name="T4" fmla="*/ 8 w 92"/>
                  <a:gd name="T5" fmla="*/ 6 h 152"/>
                  <a:gd name="T6" fmla="*/ 4 w 92"/>
                  <a:gd name="T7" fmla="*/ 13 h 152"/>
                  <a:gd name="T8" fmla="*/ 0 w 92"/>
                  <a:gd name="T9" fmla="*/ 19 h 152"/>
                  <a:gd name="T10" fmla="*/ 23 w 92"/>
                  <a:gd name="T11" fmla="*/ 98 h 152"/>
                  <a:gd name="T12" fmla="*/ 34 w 92"/>
                  <a:gd name="T13" fmla="*/ 145 h 152"/>
                  <a:gd name="T14" fmla="*/ 40 w 92"/>
                  <a:gd name="T15" fmla="*/ 152 h 152"/>
                  <a:gd name="T16" fmla="*/ 89 w 92"/>
                  <a:gd name="T17" fmla="*/ 141 h 152"/>
                  <a:gd name="T18" fmla="*/ 90 w 92"/>
                  <a:gd name="T19" fmla="*/ 139 h 152"/>
                  <a:gd name="T20" fmla="*/ 92 w 92"/>
                  <a:gd name="T21" fmla="*/ 139 h 152"/>
                  <a:gd name="T22" fmla="*/ 87 w 92"/>
                  <a:gd name="T23" fmla="*/ 126 h 152"/>
                  <a:gd name="T24" fmla="*/ 79 w 92"/>
                  <a:gd name="T25" fmla="*/ 128 h 152"/>
                  <a:gd name="T26" fmla="*/ 77 w 92"/>
                  <a:gd name="T27" fmla="*/ 130 h 152"/>
                  <a:gd name="T28" fmla="*/ 83 w 92"/>
                  <a:gd name="T29" fmla="*/ 122 h 152"/>
                  <a:gd name="T30" fmla="*/ 79 w 92"/>
                  <a:gd name="T31" fmla="*/ 120 h 152"/>
                  <a:gd name="T32" fmla="*/ 79 w 92"/>
                  <a:gd name="T33" fmla="*/ 115 h 152"/>
                  <a:gd name="T34" fmla="*/ 81 w 92"/>
                  <a:gd name="T35" fmla="*/ 107 h 152"/>
                  <a:gd name="T36" fmla="*/ 79 w 92"/>
                  <a:gd name="T37" fmla="*/ 103 h 152"/>
                  <a:gd name="T38" fmla="*/ 72 w 92"/>
                  <a:gd name="T39" fmla="*/ 105 h 152"/>
                  <a:gd name="T40" fmla="*/ 59 w 92"/>
                  <a:gd name="T41" fmla="*/ 94 h 152"/>
                  <a:gd name="T42" fmla="*/ 57 w 92"/>
                  <a:gd name="T43" fmla="*/ 86 h 152"/>
                  <a:gd name="T44" fmla="*/ 49 w 92"/>
                  <a:gd name="T45" fmla="*/ 81 h 152"/>
                  <a:gd name="T46" fmla="*/ 45 w 92"/>
                  <a:gd name="T47" fmla="*/ 71 h 152"/>
                  <a:gd name="T48" fmla="*/ 43 w 92"/>
                  <a:gd name="T49" fmla="*/ 64 h 152"/>
                  <a:gd name="T50" fmla="*/ 40 w 92"/>
                  <a:gd name="T51" fmla="*/ 56 h 152"/>
                  <a:gd name="T52" fmla="*/ 32 w 92"/>
                  <a:gd name="T53" fmla="*/ 51 h 152"/>
                  <a:gd name="T54" fmla="*/ 27 w 92"/>
                  <a:gd name="T55" fmla="*/ 45 h 152"/>
                  <a:gd name="T56" fmla="*/ 23 w 92"/>
                  <a:gd name="T57" fmla="*/ 38 h 152"/>
                  <a:gd name="T58" fmla="*/ 23 w 92"/>
                  <a:gd name="T59" fmla="*/ 32 h 152"/>
                  <a:gd name="T60" fmla="*/ 19 w 92"/>
                  <a:gd name="T61" fmla="*/ 24 h 152"/>
                  <a:gd name="T62" fmla="*/ 21 w 92"/>
                  <a:gd name="T63" fmla="*/ 21 h 152"/>
                  <a:gd name="T64" fmla="*/ 25 w 92"/>
                  <a:gd name="T65" fmla="*/ 13 h 152"/>
                  <a:gd name="T66" fmla="*/ 25 w 92"/>
                  <a:gd name="T67" fmla="*/ 6 h 152"/>
                  <a:gd name="T68" fmla="*/ 28 w 92"/>
                  <a:gd name="T69" fmla="*/ 4 h 152"/>
                  <a:gd name="T70" fmla="*/ 27 w 92"/>
                  <a:gd name="T71" fmla="*/ 2 h 152"/>
                  <a:gd name="T72" fmla="*/ 21 w 92"/>
                  <a:gd name="T7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2" h="152">
                    <a:moveTo>
                      <a:pt x="21" y="0"/>
                    </a:moveTo>
                    <a:lnTo>
                      <a:pt x="13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0" y="19"/>
                    </a:lnTo>
                    <a:lnTo>
                      <a:pt x="23" y="98"/>
                    </a:lnTo>
                    <a:lnTo>
                      <a:pt x="34" y="145"/>
                    </a:lnTo>
                    <a:lnTo>
                      <a:pt x="40" y="152"/>
                    </a:lnTo>
                    <a:lnTo>
                      <a:pt x="89" y="141"/>
                    </a:lnTo>
                    <a:lnTo>
                      <a:pt x="90" y="139"/>
                    </a:lnTo>
                    <a:lnTo>
                      <a:pt x="92" y="139"/>
                    </a:lnTo>
                    <a:lnTo>
                      <a:pt x="87" y="126"/>
                    </a:lnTo>
                    <a:lnTo>
                      <a:pt x="79" y="128"/>
                    </a:lnTo>
                    <a:lnTo>
                      <a:pt x="77" y="130"/>
                    </a:lnTo>
                    <a:lnTo>
                      <a:pt x="83" y="122"/>
                    </a:lnTo>
                    <a:lnTo>
                      <a:pt x="79" y="120"/>
                    </a:lnTo>
                    <a:lnTo>
                      <a:pt x="79" y="115"/>
                    </a:lnTo>
                    <a:lnTo>
                      <a:pt x="81" y="107"/>
                    </a:lnTo>
                    <a:lnTo>
                      <a:pt x="79" y="103"/>
                    </a:lnTo>
                    <a:lnTo>
                      <a:pt x="72" y="105"/>
                    </a:lnTo>
                    <a:lnTo>
                      <a:pt x="59" y="94"/>
                    </a:lnTo>
                    <a:lnTo>
                      <a:pt x="57" y="86"/>
                    </a:lnTo>
                    <a:lnTo>
                      <a:pt x="49" y="81"/>
                    </a:lnTo>
                    <a:lnTo>
                      <a:pt x="45" y="71"/>
                    </a:lnTo>
                    <a:lnTo>
                      <a:pt x="43" y="64"/>
                    </a:lnTo>
                    <a:lnTo>
                      <a:pt x="40" y="56"/>
                    </a:lnTo>
                    <a:lnTo>
                      <a:pt x="32" y="51"/>
                    </a:lnTo>
                    <a:lnTo>
                      <a:pt x="27" y="45"/>
                    </a:lnTo>
                    <a:lnTo>
                      <a:pt x="23" y="38"/>
                    </a:lnTo>
                    <a:lnTo>
                      <a:pt x="23" y="32"/>
                    </a:lnTo>
                    <a:lnTo>
                      <a:pt x="19" y="24"/>
                    </a:lnTo>
                    <a:lnTo>
                      <a:pt x="21" y="21"/>
                    </a:lnTo>
                    <a:lnTo>
                      <a:pt x="25" y="13"/>
                    </a:lnTo>
                    <a:lnTo>
                      <a:pt x="25" y="6"/>
                    </a:lnTo>
                    <a:lnTo>
                      <a:pt x="28" y="4"/>
                    </a:lnTo>
                    <a:lnTo>
                      <a:pt x="27" y="2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4226838" y="2360583"/>
                <a:ext cx="636937" cy="326143"/>
                <a:chOff x="4226838" y="2360583"/>
                <a:chExt cx="636937" cy="326143"/>
              </a:xfrm>
              <a:grpFill/>
            </p:grpSpPr>
            <p:sp>
              <p:nvSpPr>
                <p:cNvPr id="189" name="Freeform 122"/>
                <p:cNvSpPr>
                  <a:spLocks/>
                </p:cNvSpPr>
                <p:nvPr/>
              </p:nvSpPr>
              <p:spPr bwMode="auto">
                <a:xfrm>
                  <a:off x="4226838" y="2360583"/>
                  <a:ext cx="632134" cy="326143"/>
                </a:xfrm>
                <a:custGeom>
                  <a:avLst/>
                  <a:gdLst>
                    <a:gd name="T0" fmla="*/ 472 w 658"/>
                    <a:gd name="T1" fmla="*/ 23 h 374"/>
                    <a:gd name="T2" fmla="*/ 455 w 658"/>
                    <a:gd name="T3" fmla="*/ 0 h 374"/>
                    <a:gd name="T4" fmla="*/ 397 w 658"/>
                    <a:gd name="T5" fmla="*/ 0 h 374"/>
                    <a:gd name="T6" fmla="*/ 389 w 658"/>
                    <a:gd name="T7" fmla="*/ 30 h 374"/>
                    <a:gd name="T8" fmla="*/ 368 w 658"/>
                    <a:gd name="T9" fmla="*/ 58 h 374"/>
                    <a:gd name="T10" fmla="*/ 346 w 658"/>
                    <a:gd name="T11" fmla="*/ 81 h 374"/>
                    <a:gd name="T12" fmla="*/ 334 w 658"/>
                    <a:gd name="T13" fmla="*/ 118 h 374"/>
                    <a:gd name="T14" fmla="*/ 306 w 658"/>
                    <a:gd name="T15" fmla="*/ 109 h 374"/>
                    <a:gd name="T16" fmla="*/ 295 w 658"/>
                    <a:gd name="T17" fmla="*/ 135 h 374"/>
                    <a:gd name="T18" fmla="*/ 284 w 658"/>
                    <a:gd name="T19" fmla="*/ 177 h 374"/>
                    <a:gd name="T20" fmla="*/ 272 w 658"/>
                    <a:gd name="T21" fmla="*/ 220 h 374"/>
                    <a:gd name="T22" fmla="*/ 254 w 658"/>
                    <a:gd name="T23" fmla="*/ 244 h 374"/>
                    <a:gd name="T24" fmla="*/ 224 w 658"/>
                    <a:gd name="T25" fmla="*/ 258 h 374"/>
                    <a:gd name="T26" fmla="*/ 192 w 658"/>
                    <a:gd name="T27" fmla="*/ 273 h 374"/>
                    <a:gd name="T28" fmla="*/ 154 w 658"/>
                    <a:gd name="T29" fmla="*/ 282 h 374"/>
                    <a:gd name="T30" fmla="*/ 128 w 658"/>
                    <a:gd name="T31" fmla="*/ 254 h 374"/>
                    <a:gd name="T32" fmla="*/ 73 w 658"/>
                    <a:gd name="T33" fmla="*/ 318 h 374"/>
                    <a:gd name="T34" fmla="*/ 53 w 658"/>
                    <a:gd name="T35" fmla="*/ 340 h 374"/>
                    <a:gd name="T36" fmla="*/ 21 w 658"/>
                    <a:gd name="T37" fmla="*/ 365 h 374"/>
                    <a:gd name="T38" fmla="*/ 41 w 658"/>
                    <a:gd name="T39" fmla="*/ 370 h 374"/>
                    <a:gd name="T40" fmla="*/ 169 w 658"/>
                    <a:gd name="T41" fmla="*/ 350 h 374"/>
                    <a:gd name="T42" fmla="*/ 466 w 658"/>
                    <a:gd name="T43" fmla="*/ 303 h 374"/>
                    <a:gd name="T44" fmla="*/ 645 w 658"/>
                    <a:gd name="T45" fmla="*/ 265 h 374"/>
                    <a:gd name="T46" fmla="*/ 652 w 658"/>
                    <a:gd name="T47" fmla="*/ 256 h 374"/>
                    <a:gd name="T48" fmla="*/ 641 w 658"/>
                    <a:gd name="T49" fmla="*/ 227 h 374"/>
                    <a:gd name="T50" fmla="*/ 615 w 658"/>
                    <a:gd name="T51" fmla="*/ 239 h 374"/>
                    <a:gd name="T52" fmla="*/ 598 w 658"/>
                    <a:gd name="T53" fmla="*/ 235 h 374"/>
                    <a:gd name="T54" fmla="*/ 579 w 658"/>
                    <a:gd name="T55" fmla="*/ 216 h 374"/>
                    <a:gd name="T56" fmla="*/ 556 w 658"/>
                    <a:gd name="T57" fmla="*/ 211 h 374"/>
                    <a:gd name="T58" fmla="*/ 530 w 658"/>
                    <a:gd name="T59" fmla="*/ 205 h 374"/>
                    <a:gd name="T60" fmla="*/ 556 w 658"/>
                    <a:gd name="T61" fmla="*/ 199 h 374"/>
                    <a:gd name="T62" fmla="*/ 581 w 658"/>
                    <a:gd name="T63" fmla="*/ 212 h 374"/>
                    <a:gd name="T64" fmla="*/ 605 w 658"/>
                    <a:gd name="T65" fmla="*/ 224 h 374"/>
                    <a:gd name="T66" fmla="*/ 601 w 658"/>
                    <a:gd name="T67" fmla="*/ 207 h 374"/>
                    <a:gd name="T68" fmla="*/ 573 w 658"/>
                    <a:gd name="T69" fmla="*/ 190 h 374"/>
                    <a:gd name="T70" fmla="*/ 592 w 658"/>
                    <a:gd name="T71" fmla="*/ 197 h 374"/>
                    <a:gd name="T72" fmla="*/ 600 w 658"/>
                    <a:gd name="T73" fmla="*/ 182 h 374"/>
                    <a:gd name="T74" fmla="*/ 598 w 658"/>
                    <a:gd name="T75" fmla="*/ 169 h 374"/>
                    <a:gd name="T76" fmla="*/ 579 w 658"/>
                    <a:gd name="T77" fmla="*/ 160 h 374"/>
                    <a:gd name="T78" fmla="*/ 551 w 658"/>
                    <a:gd name="T79" fmla="*/ 137 h 374"/>
                    <a:gd name="T80" fmla="*/ 522 w 658"/>
                    <a:gd name="T81" fmla="*/ 115 h 374"/>
                    <a:gd name="T82" fmla="*/ 537 w 658"/>
                    <a:gd name="T83" fmla="*/ 122 h 374"/>
                    <a:gd name="T84" fmla="*/ 562 w 658"/>
                    <a:gd name="T85" fmla="*/ 141 h 374"/>
                    <a:gd name="T86" fmla="*/ 590 w 658"/>
                    <a:gd name="T87" fmla="*/ 156 h 374"/>
                    <a:gd name="T88" fmla="*/ 596 w 658"/>
                    <a:gd name="T89" fmla="*/ 133 h 374"/>
                    <a:gd name="T90" fmla="*/ 575 w 658"/>
                    <a:gd name="T91" fmla="*/ 118 h 374"/>
                    <a:gd name="T92" fmla="*/ 560 w 658"/>
                    <a:gd name="T93" fmla="*/ 105 h 374"/>
                    <a:gd name="T94" fmla="*/ 534 w 658"/>
                    <a:gd name="T95" fmla="*/ 107 h 374"/>
                    <a:gd name="T96" fmla="*/ 507 w 658"/>
                    <a:gd name="T97" fmla="*/ 96 h 374"/>
                    <a:gd name="T98" fmla="*/ 496 w 658"/>
                    <a:gd name="T99" fmla="*/ 90 h 374"/>
                    <a:gd name="T100" fmla="*/ 504 w 658"/>
                    <a:gd name="T101" fmla="*/ 66 h 374"/>
                    <a:gd name="T102" fmla="*/ 509 w 658"/>
                    <a:gd name="T103" fmla="*/ 45 h 374"/>
                    <a:gd name="T104" fmla="*/ 492 w 658"/>
                    <a:gd name="T105" fmla="*/ 28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58" h="374">
                      <a:moveTo>
                        <a:pt x="492" y="28"/>
                      </a:moveTo>
                      <a:lnTo>
                        <a:pt x="489" y="24"/>
                      </a:lnTo>
                      <a:lnTo>
                        <a:pt x="481" y="23"/>
                      </a:lnTo>
                      <a:lnTo>
                        <a:pt x="472" y="23"/>
                      </a:lnTo>
                      <a:lnTo>
                        <a:pt x="464" y="17"/>
                      </a:lnTo>
                      <a:lnTo>
                        <a:pt x="466" y="11"/>
                      </a:lnTo>
                      <a:lnTo>
                        <a:pt x="462" y="4"/>
                      </a:lnTo>
                      <a:lnTo>
                        <a:pt x="455" y="0"/>
                      </a:lnTo>
                      <a:lnTo>
                        <a:pt x="442" y="0"/>
                      </a:lnTo>
                      <a:lnTo>
                        <a:pt x="438" y="13"/>
                      </a:lnTo>
                      <a:lnTo>
                        <a:pt x="434" y="21"/>
                      </a:lnTo>
                      <a:lnTo>
                        <a:pt x="397" y="0"/>
                      </a:lnTo>
                      <a:lnTo>
                        <a:pt x="389" y="2"/>
                      </a:lnTo>
                      <a:lnTo>
                        <a:pt x="391" y="9"/>
                      </a:lnTo>
                      <a:lnTo>
                        <a:pt x="387" y="17"/>
                      </a:lnTo>
                      <a:lnTo>
                        <a:pt x="389" y="30"/>
                      </a:lnTo>
                      <a:lnTo>
                        <a:pt x="383" y="38"/>
                      </a:lnTo>
                      <a:lnTo>
                        <a:pt x="380" y="51"/>
                      </a:lnTo>
                      <a:lnTo>
                        <a:pt x="374" y="58"/>
                      </a:lnTo>
                      <a:lnTo>
                        <a:pt x="368" y="58"/>
                      </a:lnTo>
                      <a:lnTo>
                        <a:pt x="363" y="71"/>
                      </a:lnTo>
                      <a:lnTo>
                        <a:pt x="355" y="73"/>
                      </a:lnTo>
                      <a:lnTo>
                        <a:pt x="348" y="73"/>
                      </a:lnTo>
                      <a:lnTo>
                        <a:pt x="346" y="81"/>
                      </a:lnTo>
                      <a:lnTo>
                        <a:pt x="344" y="90"/>
                      </a:lnTo>
                      <a:lnTo>
                        <a:pt x="340" y="96"/>
                      </a:lnTo>
                      <a:lnTo>
                        <a:pt x="338" y="111"/>
                      </a:lnTo>
                      <a:lnTo>
                        <a:pt x="334" y="118"/>
                      </a:lnTo>
                      <a:lnTo>
                        <a:pt x="329" y="120"/>
                      </a:lnTo>
                      <a:lnTo>
                        <a:pt x="314" y="118"/>
                      </a:lnTo>
                      <a:lnTo>
                        <a:pt x="314" y="115"/>
                      </a:lnTo>
                      <a:lnTo>
                        <a:pt x="306" y="109"/>
                      </a:lnTo>
                      <a:lnTo>
                        <a:pt x="299" y="111"/>
                      </a:lnTo>
                      <a:lnTo>
                        <a:pt x="299" y="126"/>
                      </a:lnTo>
                      <a:lnTo>
                        <a:pt x="299" y="132"/>
                      </a:lnTo>
                      <a:lnTo>
                        <a:pt x="295" y="135"/>
                      </a:lnTo>
                      <a:lnTo>
                        <a:pt x="291" y="149"/>
                      </a:lnTo>
                      <a:lnTo>
                        <a:pt x="287" y="156"/>
                      </a:lnTo>
                      <a:lnTo>
                        <a:pt x="286" y="164"/>
                      </a:lnTo>
                      <a:lnTo>
                        <a:pt x="284" y="177"/>
                      </a:lnTo>
                      <a:lnTo>
                        <a:pt x="276" y="186"/>
                      </a:lnTo>
                      <a:lnTo>
                        <a:pt x="269" y="199"/>
                      </a:lnTo>
                      <a:lnTo>
                        <a:pt x="267" y="212"/>
                      </a:lnTo>
                      <a:lnTo>
                        <a:pt x="272" y="220"/>
                      </a:lnTo>
                      <a:lnTo>
                        <a:pt x="267" y="226"/>
                      </a:lnTo>
                      <a:lnTo>
                        <a:pt x="269" y="233"/>
                      </a:lnTo>
                      <a:lnTo>
                        <a:pt x="267" y="235"/>
                      </a:lnTo>
                      <a:lnTo>
                        <a:pt x="254" y="244"/>
                      </a:lnTo>
                      <a:lnTo>
                        <a:pt x="246" y="243"/>
                      </a:lnTo>
                      <a:lnTo>
                        <a:pt x="233" y="254"/>
                      </a:lnTo>
                      <a:lnTo>
                        <a:pt x="224" y="250"/>
                      </a:lnTo>
                      <a:lnTo>
                        <a:pt x="224" y="258"/>
                      </a:lnTo>
                      <a:lnTo>
                        <a:pt x="222" y="263"/>
                      </a:lnTo>
                      <a:lnTo>
                        <a:pt x="214" y="265"/>
                      </a:lnTo>
                      <a:lnTo>
                        <a:pt x="199" y="273"/>
                      </a:lnTo>
                      <a:lnTo>
                        <a:pt x="192" y="273"/>
                      </a:lnTo>
                      <a:lnTo>
                        <a:pt x="180" y="269"/>
                      </a:lnTo>
                      <a:lnTo>
                        <a:pt x="178" y="274"/>
                      </a:lnTo>
                      <a:lnTo>
                        <a:pt x="165" y="284"/>
                      </a:lnTo>
                      <a:lnTo>
                        <a:pt x="154" y="282"/>
                      </a:lnTo>
                      <a:lnTo>
                        <a:pt x="141" y="274"/>
                      </a:lnTo>
                      <a:lnTo>
                        <a:pt x="133" y="267"/>
                      </a:lnTo>
                      <a:lnTo>
                        <a:pt x="128" y="259"/>
                      </a:lnTo>
                      <a:lnTo>
                        <a:pt x="128" y="254"/>
                      </a:lnTo>
                      <a:lnTo>
                        <a:pt x="101" y="286"/>
                      </a:lnTo>
                      <a:lnTo>
                        <a:pt x="77" y="303"/>
                      </a:lnTo>
                      <a:lnTo>
                        <a:pt x="73" y="310"/>
                      </a:lnTo>
                      <a:lnTo>
                        <a:pt x="73" y="318"/>
                      </a:lnTo>
                      <a:lnTo>
                        <a:pt x="64" y="323"/>
                      </a:lnTo>
                      <a:lnTo>
                        <a:pt x="64" y="329"/>
                      </a:lnTo>
                      <a:lnTo>
                        <a:pt x="58" y="336"/>
                      </a:lnTo>
                      <a:lnTo>
                        <a:pt x="53" y="340"/>
                      </a:lnTo>
                      <a:lnTo>
                        <a:pt x="45" y="346"/>
                      </a:lnTo>
                      <a:lnTo>
                        <a:pt x="43" y="352"/>
                      </a:lnTo>
                      <a:lnTo>
                        <a:pt x="28" y="359"/>
                      </a:lnTo>
                      <a:lnTo>
                        <a:pt x="21" y="365"/>
                      </a:lnTo>
                      <a:lnTo>
                        <a:pt x="13" y="367"/>
                      </a:lnTo>
                      <a:lnTo>
                        <a:pt x="0" y="374"/>
                      </a:lnTo>
                      <a:lnTo>
                        <a:pt x="26" y="370"/>
                      </a:lnTo>
                      <a:lnTo>
                        <a:pt x="41" y="370"/>
                      </a:lnTo>
                      <a:lnTo>
                        <a:pt x="98" y="361"/>
                      </a:lnTo>
                      <a:lnTo>
                        <a:pt x="133" y="357"/>
                      </a:lnTo>
                      <a:lnTo>
                        <a:pt x="160" y="350"/>
                      </a:lnTo>
                      <a:lnTo>
                        <a:pt x="169" y="350"/>
                      </a:lnTo>
                      <a:lnTo>
                        <a:pt x="184" y="350"/>
                      </a:lnTo>
                      <a:lnTo>
                        <a:pt x="210" y="348"/>
                      </a:lnTo>
                      <a:lnTo>
                        <a:pt x="278" y="336"/>
                      </a:lnTo>
                      <a:lnTo>
                        <a:pt x="466" y="303"/>
                      </a:lnTo>
                      <a:lnTo>
                        <a:pt x="560" y="284"/>
                      </a:lnTo>
                      <a:lnTo>
                        <a:pt x="643" y="265"/>
                      </a:lnTo>
                      <a:lnTo>
                        <a:pt x="641" y="261"/>
                      </a:lnTo>
                      <a:lnTo>
                        <a:pt x="645" y="265"/>
                      </a:lnTo>
                      <a:lnTo>
                        <a:pt x="648" y="263"/>
                      </a:lnTo>
                      <a:lnTo>
                        <a:pt x="647" y="258"/>
                      </a:lnTo>
                      <a:lnTo>
                        <a:pt x="647" y="250"/>
                      </a:lnTo>
                      <a:lnTo>
                        <a:pt x="652" y="256"/>
                      </a:lnTo>
                      <a:lnTo>
                        <a:pt x="656" y="263"/>
                      </a:lnTo>
                      <a:lnTo>
                        <a:pt x="658" y="261"/>
                      </a:lnTo>
                      <a:lnTo>
                        <a:pt x="647" y="241"/>
                      </a:lnTo>
                      <a:lnTo>
                        <a:pt x="641" y="227"/>
                      </a:lnTo>
                      <a:lnTo>
                        <a:pt x="620" y="227"/>
                      </a:lnTo>
                      <a:lnTo>
                        <a:pt x="615" y="226"/>
                      </a:lnTo>
                      <a:lnTo>
                        <a:pt x="613" y="235"/>
                      </a:lnTo>
                      <a:lnTo>
                        <a:pt x="615" y="239"/>
                      </a:lnTo>
                      <a:lnTo>
                        <a:pt x="609" y="235"/>
                      </a:lnTo>
                      <a:lnTo>
                        <a:pt x="603" y="235"/>
                      </a:lnTo>
                      <a:lnTo>
                        <a:pt x="596" y="241"/>
                      </a:lnTo>
                      <a:lnTo>
                        <a:pt x="598" y="235"/>
                      </a:lnTo>
                      <a:lnTo>
                        <a:pt x="592" y="227"/>
                      </a:lnTo>
                      <a:lnTo>
                        <a:pt x="584" y="224"/>
                      </a:lnTo>
                      <a:lnTo>
                        <a:pt x="584" y="224"/>
                      </a:lnTo>
                      <a:lnTo>
                        <a:pt x="579" y="216"/>
                      </a:lnTo>
                      <a:lnTo>
                        <a:pt x="577" y="211"/>
                      </a:lnTo>
                      <a:lnTo>
                        <a:pt x="569" y="212"/>
                      </a:lnTo>
                      <a:lnTo>
                        <a:pt x="562" y="211"/>
                      </a:lnTo>
                      <a:lnTo>
                        <a:pt x="556" y="211"/>
                      </a:lnTo>
                      <a:lnTo>
                        <a:pt x="543" y="207"/>
                      </a:lnTo>
                      <a:lnTo>
                        <a:pt x="522" y="207"/>
                      </a:lnTo>
                      <a:lnTo>
                        <a:pt x="524" y="203"/>
                      </a:lnTo>
                      <a:lnTo>
                        <a:pt x="530" y="205"/>
                      </a:lnTo>
                      <a:lnTo>
                        <a:pt x="545" y="201"/>
                      </a:lnTo>
                      <a:lnTo>
                        <a:pt x="553" y="207"/>
                      </a:lnTo>
                      <a:lnTo>
                        <a:pt x="556" y="207"/>
                      </a:lnTo>
                      <a:lnTo>
                        <a:pt x="556" y="199"/>
                      </a:lnTo>
                      <a:lnTo>
                        <a:pt x="562" y="207"/>
                      </a:lnTo>
                      <a:lnTo>
                        <a:pt x="569" y="211"/>
                      </a:lnTo>
                      <a:lnTo>
                        <a:pt x="575" y="205"/>
                      </a:lnTo>
                      <a:lnTo>
                        <a:pt x="581" y="212"/>
                      </a:lnTo>
                      <a:lnTo>
                        <a:pt x="588" y="218"/>
                      </a:lnTo>
                      <a:lnTo>
                        <a:pt x="596" y="220"/>
                      </a:lnTo>
                      <a:lnTo>
                        <a:pt x="601" y="227"/>
                      </a:lnTo>
                      <a:lnTo>
                        <a:pt x="605" y="224"/>
                      </a:lnTo>
                      <a:lnTo>
                        <a:pt x="609" y="222"/>
                      </a:lnTo>
                      <a:lnTo>
                        <a:pt x="611" y="216"/>
                      </a:lnTo>
                      <a:lnTo>
                        <a:pt x="609" y="209"/>
                      </a:lnTo>
                      <a:lnTo>
                        <a:pt x="601" y="207"/>
                      </a:lnTo>
                      <a:lnTo>
                        <a:pt x="600" y="199"/>
                      </a:lnTo>
                      <a:lnTo>
                        <a:pt x="592" y="201"/>
                      </a:lnTo>
                      <a:lnTo>
                        <a:pt x="579" y="196"/>
                      </a:lnTo>
                      <a:lnTo>
                        <a:pt x="573" y="190"/>
                      </a:lnTo>
                      <a:lnTo>
                        <a:pt x="558" y="179"/>
                      </a:lnTo>
                      <a:lnTo>
                        <a:pt x="566" y="179"/>
                      </a:lnTo>
                      <a:lnTo>
                        <a:pt x="579" y="192"/>
                      </a:lnTo>
                      <a:lnTo>
                        <a:pt x="592" y="197"/>
                      </a:lnTo>
                      <a:lnTo>
                        <a:pt x="596" y="190"/>
                      </a:lnTo>
                      <a:lnTo>
                        <a:pt x="590" y="184"/>
                      </a:lnTo>
                      <a:lnTo>
                        <a:pt x="592" y="182"/>
                      </a:lnTo>
                      <a:lnTo>
                        <a:pt x="600" y="182"/>
                      </a:lnTo>
                      <a:lnTo>
                        <a:pt x="605" y="188"/>
                      </a:lnTo>
                      <a:lnTo>
                        <a:pt x="607" y="182"/>
                      </a:lnTo>
                      <a:lnTo>
                        <a:pt x="603" y="169"/>
                      </a:lnTo>
                      <a:lnTo>
                        <a:pt x="598" y="169"/>
                      </a:lnTo>
                      <a:lnTo>
                        <a:pt x="590" y="167"/>
                      </a:lnTo>
                      <a:lnTo>
                        <a:pt x="594" y="165"/>
                      </a:lnTo>
                      <a:lnTo>
                        <a:pt x="586" y="160"/>
                      </a:lnTo>
                      <a:lnTo>
                        <a:pt x="579" y="160"/>
                      </a:lnTo>
                      <a:lnTo>
                        <a:pt x="573" y="154"/>
                      </a:lnTo>
                      <a:lnTo>
                        <a:pt x="571" y="150"/>
                      </a:lnTo>
                      <a:lnTo>
                        <a:pt x="556" y="145"/>
                      </a:lnTo>
                      <a:lnTo>
                        <a:pt x="551" y="137"/>
                      </a:lnTo>
                      <a:lnTo>
                        <a:pt x="545" y="133"/>
                      </a:lnTo>
                      <a:lnTo>
                        <a:pt x="539" y="130"/>
                      </a:lnTo>
                      <a:lnTo>
                        <a:pt x="536" y="124"/>
                      </a:lnTo>
                      <a:lnTo>
                        <a:pt x="522" y="115"/>
                      </a:lnTo>
                      <a:lnTo>
                        <a:pt x="517" y="115"/>
                      </a:lnTo>
                      <a:lnTo>
                        <a:pt x="522" y="113"/>
                      </a:lnTo>
                      <a:lnTo>
                        <a:pt x="530" y="117"/>
                      </a:lnTo>
                      <a:lnTo>
                        <a:pt x="537" y="122"/>
                      </a:lnTo>
                      <a:lnTo>
                        <a:pt x="545" y="130"/>
                      </a:lnTo>
                      <a:lnTo>
                        <a:pt x="551" y="132"/>
                      </a:lnTo>
                      <a:lnTo>
                        <a:pt x="556" y="139"/>
                      </a:lnTo>
                      <a:lnTo>
                        <a:pt x="562" y="141"/>
                      </a:lnTo>
                      <a:lnTo>
                        <a:pt x="575" y="150"/>
                      </a:lnTo>
                      <a:lnTo>
                        <a:pt x="583" y="152"/>
                      </a:lnTo>
                      <a:lnTo>
                        <a:pt x="583" y="154"/>
                      </a:lnTo>
                      <a:lnTo>
                        <a:pt x="590" y="156"/>
                      </a:lnTo>
                      <a:lnTo>
                        <a:pt x="594" y="147"/>
                      </a:lnTo>
                      <a:lnTo>
                        <a:pt x="594" y="139"/>
                      </a:lnTo>
                      <a:lnTo>
                        <a:pt x="588" y="132"/>
                      </a:lnTo>
                      <a:lnTo>
                        <a:pt x="596" y="133"/>
                      </a:lnTo>
                      <a:lnTo>
                        <a:pt x="596" y="126"/>
                      </a:lnTo>
                      <a:lnTo>
                        <a:pt x="581" y="120"/>
                      </a:lnTo>
                      <a:lnTo>
                        <a:pt x="575" y="120"/>
                      </a:lnTo>
                      <a:lnTo>
                        <a:pt x="575" y="118"/>
                      </a:lnTo>
                      <a:lnTo>
                        <a:pt x="568" y="118"/>
                      </a:lnTo>
                      <a:lnTo>
                        <a:pt x="568" y="115"/>
                      </a:lnTo>
                      <a:lnTo>
                        <a:pt x="562" y="109"/>
                      </a:lnTo>
                      <a:lnTo>
                        <a:pt x="560" y="105"/>
                      </a:lnTo>
                      <a:lnTo>
                        <a:pt x="547" y="109"/>
                      </a:lnTo>
                      <a:lnTo>
                        <a:pt x="545" y="107"/>
                      </a:lnTo>
                      <a:lnTo>
                        <a:pt x="537" y="107"/>
                      </a:lnTo>
                      <a:lnTo>
                        <a:pt x="534" y="107"/>
                      </a:lnTo>
                      <a:lnTo>
                        <a:pt x="522" y="96"/>
                      </a:lnTo>
                      <a:lnTo>
                        <a:pt x="522" y="90"/>
                      </a:lnTo>
                      <a:lnTo>
                        <a:pt x="515" y="90"/>
                      </a:lnTo>
                      <a:lnTo>
                        <a:pt x="507" y="96"/>
                      </a:lnTo>
                      <a:lnTo>
                        <a:pt x="502" y="98"/>
                      </a:lnTo>
                      <a:lnTo>
                        <a:pt x="496" y="98"/>
                      </a:lnTo>
                      <a:lnTo>
                        <a:pt x="492" y="90"/>
                      </a:lnTo>
                      <a:lnTo>
                        <a:pt x="496" y="90"/>
                      </a:lnTo>
                      <a:lnTo>
                        <a:pt x="494" y="83"/>
                      </a:lnTo>
                      <a:lnTo>
                        <a:pt x="498" y="62"/>
                      </a:lnTo>
                      <a:lnTo>
                        <a:pt x="502" y="66"/>
                      </a:lnTo>
                      <a:lnTo>
                        <a:pt x="504" y="66"/>
                      </a:lnTo>
                      <a:lnTo>
                        <a:pt x="506" y="62"/>
                      </a:lnTo>
                      <a:lnTo>
                        <a:pt x="504" y="58"/>
                      </a:lnTo>
                      <a:lnTo>
                        <a:pt x="511" y="53"/>
                      </a:lnTo>
                      <a:lnTo>
                        <a:pt x="509" y="45"/>
                      </a:lnTo>
                      <a:lnTo>
                        <a:pt x="507" y="41"/>
                      </a:lnTo>
                      <a:lnTo>
                        <a:pt x="506" y="34"/>
                      </a:lnTo>
                      <a:lnTo>
                        <a:pt x="500" y="30"/>
                      </a:lnTo>
                      <a:lnTo>
                        <a:pt x="492" y="2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0" name="Freeform 132"/>
                <p:cNvSpPr>
                  <a:spLocks/>
                </p:cNvSpPr>
                <p:nvPr/>
              </p:nvSpPr>
              <p:spPr bwMode="auto">
                <a:xfrm>
                  <a:off x="4830151" y="2444299"/>
                  <a:ext cx="33624" cy="89820"/>
                </a:xfrm>
                <a:custGeom>
                  <a:avLst/>
                  <a:gdLst>
                    <a:gd name="T0" fmla="*/ 15 w 35"/>
                    <a:gd name="T1" fmla="*/ 13 h 103"/>
                    <a:gd name="T2" fmla="*/ 9 w 35"/>
                    <a:gd name="T3" fmla="*/ 19 h 103"/>
                    <a:gd name="T4" fmla="*/ 15 w 35"/>
                    <a:gd name="T5" fmla="*/ 24 h 103"/>
                    <a:gd name="T6" fmla="*/ 13 w 35"/>
                    <a:gd name="T7" fmla="*/ 32 h 103"/>
                    <a:gd name="T8" fmla="*/ 7 w 35"/>
                    <a:gd name="T9" fmla="*/ 32 h 103"/>
                    <a:gd name="T10" fmla="*/ 5 w 35"/>
                    <a:gd name="T11" fmla="*/ 45 h 103"/>
                    <a:gd name="T12" fmla="*/ 2 w 35"/>
                    <a:gd name="T13" fmla="*/ 56 h 103"/>
                    <a:gd name="T14" fmla="*/ 0 w 35"/>
                    <a:gd name="T15" fmla="*/ 71 h 103"/>
                    <a:gd name="T16" fmla="*/ 2 w 35"/>
                    <a:gd name="T17" fmla="*/ 79 h 103"/>
                    <a:gd name="T18" fmla="*/ 0 w 35"/>
                    <a:gd name="T19" fmla="*/ 81 h 103"/>
                    <a:gd name="T20" fmla="*/ 0 w 35"/>
                    <a:gd name="T21" fmla="*/ 94 h 103"/>
                    <a:gd name="T22" fmla="*/ 7 w 35"/>
                    <a:gd name="T23" fmla="*/ 103 h 103"/>
                    <a:gd name="T24" fmla="*/ 13 w 35"/>
                    <a:gd name="T25" fmla="*/ 90 h 103"/>
                    <a:gd name="T26" fmla="*/ 13 w 35"/>
                    <a:gd name="T27" fmla="*/ 79 h 103"/>
                    <a:gd name="T28" fmla="*/ 13 w 35"/>
                    <a:gd name="T29" fmla="*/ 71 h 103"/>
                    <a:gd name="T30" fmla="*/ 17 w 35"/>
                    <a:gd name="T31" fmla="*/ 64 h 103"/>
                    <a:gd name="T32" fmla="*/ 19 w 35"/>
                    <a:gd name="T33" fmla="*/ 58 h 103"/>
                    <a:gd name="T34" fmla="*/ 24 w 35"/>
                    <a:gd name="T35" fmla="*/ 62 h 103"/>
                    <a:gd name="T36" fmla="*/ 26 w 35"/>
                    <a:gd name="T37" fmla="*/ 62 h 103"/>
                    <a:gd name="T38" fmla="*/ 28 w 35"/>
                    <a:gd name="T39" fmla="*/ 54 h 103"/>
                    <a:gd name="T40" fmla="*/ 26 w 35"/>
                    <a:gd name="T41" fmla="*/ 41 h 103"/>
                    <a:gd name="T42" fmla="*/ 30 w 35"/>
                    <a:gd name="T43" fmla="*/ 28 h 103"/>
                    <a:gd name="T44" fmla="*/ 34 w 35"/>
                    <a:gd name="T45" fmla="*/ 17 h 103"/>
                    <a:gd name="T46" fmla="*/ 34 w 35"/>
                    <a:gd name="T47" fmla="*/ 11 h 103"/>
                    <a:gd name="T48" fmla="*/ 35 w 35"/>
                    <a:gd name="T49" fmla="*/ 0 h 103"/>
                    <a:gd name="T50" fmla="*/ 20 w 35"/>
                    <a:gd name="T51" fmla="*/ 6 h 103"/>
                    <a:gd name="T52" fmla="*/ 15 w 35"/>
                    <a:gd name="T53" fmla="*/ 1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103">
                      <a:moveTo>
                        <a:pt x="15" y="13"/>
                      </a:moveTo>
                      <a:lnTo>
                        <a:pt x="9" y="19"/>
                      </a:lnTo>
                      <a:lnTo>
                        <a:pt x="15" y="24"/>
                      </a:lnTo>
                      <a:lnTo>
                        <a:pt x="13" y="32"/>
                      </a:lnTo>
                      <a:lnTo>
                        <a:pt x="7" y="32"/>
                      </a:lnTo>
                      <a:lnTo>
                        <a:pt x="5" y="45"/>
                      </a:lnTo>
                      <a:lnTo>
                        <a:pt x="2" y="56"/>
                      </a:lnTo>
                      <a:lnTo>
                        <a:pt x="0" y="71"/>
                      </a:lnTo>
                      <a:lnTo>
                        <a:pt x="2" y="79"/>
                      </a:lnTo>
                      <a:lnTo>
                        <a:pt x="0" y="81"/>
                      </a:lnTo>
                      <a:lnTo>
                        <a:pt x="0" y="94"/>
                      </a:lnTo>
                      <a:lnTo>
                        <a:pt x="7" y="103"/>
                      </a:lnTo>
                      <a:lnTo>
                        <a:pt x="13" y="90"/>
                      </a:lnTo>
                      <a:lnTo>
                        <a:pt x="13" y="79"/>
                      </a:lnTo>
                      <a:lnTo>
                        <a:pt x="13" y="71"/>
                      </a:lnTo>
                      <a:lnTo>
                        <a:pt x="17" y="64"/>
                      </a:lnTo>
                      <a:lnTo>
                        <a:pt x="19" y="58"/>
                      </a:lnTo>
                      <a:lnTo>
                        <a:pt x="24" y="62"/>
                      </a:lnTo>
                      <a:lnTo>
                        <a:pt x="26" y="62"/>
                      </a:lnTo>
                      <a:lnTo>
                        <a:pt x="28" y="54"/>
                      </a:lnTo>
                      <a:lnTo>
                        <a:pt x="26" y="41"/>
                      </a:lnTo>
                      <a:lnTo>
                        <a:pt x="30" y="28"/>
                      </a:lnTo>
                      <a:lnTo>
                        <a:pt x="34" y="17"/>
                      </a:lnTo>
                      <a:lnTo>
                        <a:pt x="34" y="11"/>
                      </a:lnTo>
                      <a:lnTo>
                        <a:pt x="35" y="0"/>
                      </a:lnTo>
                      <a:lnTo>
                        <a:pt x="20" y="6"/>
                      </a:lnTo>
                      <a:lnTo>
                        <a:pt x="15" y="13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112" name="Freeform 133"/>
              <p:cNvSpPr>
                <a:spLocks/>
              </p:cNvSpPr>
              <p:nvPr/>
            </p:nvSpPr>
            <p:spPr bwMode="auto">
              <a:xfrm>
                <a:off x="4846483" y="1740562"/>
                <a:ext cx="137379" cy="234579"/>
              </a:xfrm>
              <a:custGeom>
                <a:avLst/>
                <a:gdLst>
                  <a:gd name="T0" fmla="*/ 2 w 143"/>
                  <a:gd name="T1" fmla="*/ 44 h 269"/>
                  <a:gd name="T2" fmla="*/ 2 w 143"/>
                  <a:gd name="T3" fmla="*/ 51 h 269"/>
                  <a:gd name="T4" fmla="*/ 7 w 143"/>
                  <a:gd name="T5" fmla="*/ 59 h 269"/>
                  <a:gd name="T6" fmla="*/ 7 w 143"/>
                  <a:gd name="T7" fmla="*/ 76 h 269"/>
                  <a:gd name="T8" fmla="*/ 9 w 143"/>
                  <a:gd name="T9" fmla="*/ 83 h 269"/>
                  <a:gd name="T10" fmla="*/ 17 w 143"/>
                  <a:gd name="T11" fmla="*/ 89 h 269"/>
                  <a:gd name="T12" fmla="*/ 18 w 143"/>
                  <a:gd name="T13" fmla="*/ 96 h 269"/>
                  <a:gd name="T14" fmla="*/ 18 w 143"/>
                  <a:gd name="T15" fmla="*/ 102 h 269"/>
                  <a:gd name="T16" fmla="*/ 20 w 143"/>
                  <a:gd name="T17" fmla="*/ 109 h 269"/>
                  <a:gd name="T18" fmla="*/ 20 w 143"/>
                  <a:gd name="T19" fmla="*/ 117 h 269"/>
                  <a:gd name="T20" fmla="*/ 18 w 143"/>
                  <a:gd name="T21" fmla="*/ 121 h 269"/>
                  <a:gd name="T22" fmla="*/ 18 w 143"/>
                  <a:gd name="T23" fmla="*/ 134 h 269"/>
                  <a:gd name="T24" fmla="*/ 22 w 143"/>
                  <a:gd name="T25" fmla="*/ 147 h 269"/>
                  <a:gd name="T26" fmla="*/ 28 w 143"/>
                  <a:gd name="T27" fmla="*/ 155 h 269"/>
                  <a:gd name="T28" fmla="*/ 32 w 143"/>
                  <a:gd name="T29" fmla="*/ 168 h 269"/>
                  <a:gd name="T30" fmla="*/ 30 w 143"/>
                  <a:gd name="T31" fmla="*/ 181 h 269"/>
                  <a:gd name="T32" fmla="*/ 33 w 143"/>
                  <a:gd name="T33" fmla="*/ 188 h 269"/>
                  <a:gd name="T34" fmla="*/ 35 w 143"/>
                  <a:gd name="T35" fmla="*/ 179 h 269"/>
                  <a:gd name="T36" fmla="*/ 47 w 143"/>
                  <a:gd name="T37" fmla="*/ 188 h 269"/>
                  <a:gd name="T38" fmla="*/ 62 w 143"/>
                  <a:gd name="T39" fmla="*/ 258 h 269"/>
                  <a:gd name="T40" fmla="*/ 62 w 143"/>
                  <a:gd name="T41" fmla="*/ 264 h 269"/>
                  <a:gd name="T42" fmla="*/ 65 w 143"/>
                  <a:gd name="T43" fmla="*/ 269 h 269"/>
                  <a:gd name="T44" fmla="*/ 126 w 143"/>
                  <a:gd name="T45" fmla="*/ 258 h 269"/>
                  <a:gd name="T46" fmla="*/ 120 w 143"/>
                  <a:gd name="T47" fmla="*/ 250 h 269"/>
                  <a:gd name="T48" fmla="*/ 116 w 143"/>
                  <a:gd name="T49" fmla="*/ 243 h 269"/>
                  <a:gd name="T50" fmla="*/ 116 w 143"/>
                  <a:gd name="T51" fmla="*/ 235 h 269"/>
                  <a:gd name="T52" fmla="*/ 120 w 143"/>
                  <a:gd name="T53" fmla="*/ 228 h 269"/>
                  <a:gd name="T54" fmla="*/ 114 w 143"/>
                  <a:gd name="T55" fmla="*/ 207 h 269"/>
                  <a:gd name="T56" fmla="*/ 114 w 143"/>
                  <a:gd name="T57" fmla="*/ 194 h 269"/>
                  <a:gd name="T58" fmla="*/ 109 w 143"/>
                  <a:gd name="T59" fmla="*/ 170 h 269"/>
                  <a:gd name="T60" fmla="*/ 112 w 143"/>
                  <a:gd name="T61" fmla="*/ 164 h 269"/>
                  <a:gd name="T62" fmla="*/ 111 w 143"/>
                  <a:gd name="T63" fmla="*/ 153 h 269"/>
                  <a:gd name="T64" fmla="*/ 114 w 143"/>
                  <a:gd name="T65" fmla="*/ 145 h 269"/>
                  <a:gd name="T66" fmla="*/ 116 w 143"/>
                  <a:gd name="T67" fmla="*/ 139 h 269"/>
                  <a:gd name="T68" fmla="*/ 116 w 143"/>
                  <a:gd name="T69" fmla="*/ 132 h 269"/>
                  <a:gd name="T70" fmla="*/ 120 w 143"/>
                  <a:gd name="T71" fmla="*/ 124 h 269"/>
                  <a:gd name="T72" fmla="*/ 118 w 143"/>
                  <a:gd name="T73" fmla="*/ 117 h 269"/>
                  <a:gd name="T74" fmla="*/ 120 w 143"/>
                  <a:gd name="T75" fmla="*/ 106 h 269"/>
                  <a:gd name="T76" fmla="*/ 116 w 143"/>
                  <a:gd name="T77" fmla="*/ 91 h 269"/>
                  <a:gd name="T78" fmla="*/ 116 w 143"/>
                  <a:gd name="T79" fmla="*/ 85 h 269"/>
                  <a:gd name="T80" fmla="*/ 122 w 143"/>
                  <a:gd name="T81" fmla="*/ 77 h 269"/>
                  <a:gd name="T82" fmla="*/ 126 w 143"/>
                  <a:gd name="T83" fmla="*/ 77 h 269"/>
                  <a:gd name="T84" fmla="*/ 137 w 143"/>
                  <a:gd name="T85" fmla="*/ 64 h 269"/>
                  <a:gd name="T86" fmla="*/ 143 w 143"/>
                  <a:gd name="T87" fmla="*/ 53 h 269"/>
                  <a:gd name="T88" fmla="*/ 143 w 143"/>
                  <a:gd name="T89" fmla="*/ 47 h 269"/>
                  <a:gd name="T90" fmla="*/ 141 w 143"/>
                  <a:gd name="T91" fmla="*/ 40 h 269"/>
                  <a:gd name="T92" fmla="*/ 135 w 143"/>
                  <a:gd name="T93" fmla="*/ 34 h 269"/>
                  <a:gd name="T94" fmla="*/ 133 w 143"/>
                  <a:gd name="T95" fmla="*/ 27 h 269"/>
                  <a:gd name="T96" fmla="*/ 137 w 143"/>
                  <a:gd name="T97" fmla="*/ 14 h 269"/>
                  <a:gd name="T98" fmla="*/ 133 w 143"/>
                  <a:gd name="T99" fmla="*/ 2 h 269"/>
                  <a:gd name="T100" fmla="*/ 135 w 143"/>
                  <a:gd name="T101" fmla="*/ 0 h 269"/>
                  <a:gd name="T102" fmla="*/ 26 w 143"/>
                  <a:gd name="T103" fmla="*/ 29 h 269"/>
                  <a:gd name="T104" fmla="*/ 0 w 143"/>
                  <a:gd name="T105" fmla="*/ 36 h 269"/>
                  <a:gd name="T106" fmla="*/ 0 w 143"/>
                  <a:gd name="T107" fmla="*/ 40 h 269"/>
                  <a:gd name="T108" fmla="*/ 2 w 143"/>
                  <a:gd name="T109" fmla="*/ 44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3" h="269">
                    <a:moveTo>
                      <a:pt x="2" y="44"/>
                    </a:moveTo>
                    <a:lnTo>
                      <a:pt x="2" y="51"/>
                    </a:lnTo>
                    <a:lnTo>
                      <a:pt x="7" y="59"/>
                    </a:lnTo>
                    <a:lnTo>
                      <a:pt x="7" y="76"/>
                    </a:lnTo>
                    <a:lnTo>
                      <a:pt x="9" y="83"/>
                    </a:lnTo>
                    <a:lnTo>
                      <a:pt x="17" y="89"/>
                    </a:lnTo>
                    <a:lnTo>
                      <a:pt x="18" y="96"/>
                    </a:lnTo>
                    <a:lnTo>
                      <a:pt x="18" y="102"/>
                    </a:lnTo>
                    <a:lnTo>
                      <a:pt x="20" y="109"/>
                    </a:lnTo>
                    <a:lnTo>
                      <a:pt x="20" y="117"/>
                    </a:lnTo>
                    <a:lnTo>
                      <a:pt x="18" y="121"/>
                    </a:lnTo>
                    <a:lnTo>
                      <a:pt x="18" y="134"/>
                    </a:lnTo>
                    <a:lnTo>
                      <a:pt x="22" y="147"/>
                    </a:lnTo>
                    <a:lnTo>
                      <a:pt x="28" y="155"/>
                    </a:lnTo>
                    <a:lnTo>
                      <a:pt x="32" y="168"/>
                    </a:lnTo>
                    <a:lnTo>
                      <a:pt x="30" y="181"/>
                    </a:lnTo>
                    <a:lnTo>
                      <a:pt x="33" y="188"/>
                    </a:lnTo>
                    <a:lnTo>
                      <a:pt x="35" y="179"/>
                    </a:lnTo>
                    <a:lnTo>
                      <a:pt x="47" y="188"/>
                    </a:lnTo>
                    <a:lnTo>
                      <a:pt x="62" y="258"/>
                    </a:lnTo>
                    <a:lnTo>
                      <a:pt x="62" y="264"/>
                    </a:lnTo>
                    <a:lnTo>
                      <a:pt x="65" y="269"/>
                    </a:lnTo>
                    <a:lnTo>
                      <a:pt x="126" y="258"/>
                    </a:lnTo>
                    <a:lnTo>
                      <a:pt x="120" y="250"/>
                    </a:lnTo>
                    <a:lnTo>
                      <a:pt x="116" y="243"/>
                    </a:lnTo>
                    <a:lnTo>
                      <a:pt x="116" y="235"/>
                    </a:lnTo>
                    <a:lnTo>
                      <a:pt x="120" y="228"/>
                    </a:lnTo>
                    <a:lnTo>
                      <a:pt x="114" y="207"/>
                    </a:lnTo>
                    <a:lnTo>
                      <a:pt x="114" y="194"/>
                    </a:lnTo>
                    <a:lnTo>
                      <a:pt x="109" y="170"/>
                    </a:lnTo>
                    <a:lnTo>
                      <a:pt x="112" y="164"/>
                    </a:lnTo>
                    <a:lnTo>
                      <a:pt x="111" y="153"/>
                    </a:lnTo>
                    <a:lnTo>
                      <a:pt x="114" y="145"/>
                    </a:lnTo>
                    <a:lnTo>
                      <a:pt x="116" y="139"/>
                    </a:lnTo>
                    <a:lnTo>
                      <a:pt x="116" y="132"/>
                    </a:lnTo>
                    <a:lnTo>
                      <a:pt x="120" y="124"/>
                    </a:lnTo>
                    <a:lnTo>
                      <a:pt x="118" y="117"/>
                    </a:lnTo>
                    <a:lnTo>
                      <a:pt x="120" y="106"/>
                    </a:lnTo>
                    <a:lnTo>
                      <a:pt x="116" y="91"/>
                    </a:lnTo>
                    <a:lnTo>
                      <a:pt x="116" y="85"/>
                    </a:lnTo>
                    <a:lnTo>
                      <a:pt x="122" y="77"/>
                    </a:lnTo>
                    <a:lnTo>
                      <a:pt x="126" y="77"/>
                    </a:lnTo>
                    <a:lnTo>
                      <a:pt x="137" y="64"/>
                    </a:lnTo>
                    <a:lnTo>
                      <a:pt x="143" y="53"/>
                    </a:lnTo>
                    <a:lnTo>
                      <a:pt x="143" y="47"/>
                    </a:lnTo>
                    <a:lnTo>
                      <a:pt x="141" y="40"/>
                    </a:lnTo>
                    <a:lnTo>
                      <a:pt x="135" y="34"/>
                    </a:lnTo>
                    <a:lnTo>
                      <a:pt x="133" y="27"/>
                    </a:lnTo>
                    <a:lnTo>
                      <a:pt x="137" y="14"/>
                    </a:lnTo>
                    <a:lnTo>
                      <a:pt x="133" y="2"/>
                    </a:lnTo>
                    <a:lnTo>
                      <a:pt x="135" y="0"/>
                    </a:lnTo>
                    <a:lnTo>
                      <a:pt x="26" y="29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2" y="4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113" name="Group 112"/>
              <p:cNvGrpSpPr/>
              <p:nvPr/>
            </p:nvGrpSpPr>
            <p:grpSpPr>
              <a:xfrm>
                <a:off x="4196096" y="2578593"/>
                <a:ext cx="720518" cy="298238"/>
                <a:chOff x="4196096" y="2578593"/>
                <a:chExt cx="720518" cy="298238"/>
              </a:xfrm>
              <a:grpFill/>
            </p:grpSpPr>
            <p:sp>
              <p:nvSpPr>
                <p:cNvPr id="169" name="Freeform 5"/>
                <p:cNvSpPr>
                  <a:spLocks/>
                </p:cNvSpPr>
                <p:nvPr/>
              </p:nvSpPr>
              <p:spPr bwMode="auto">
                <a:xfrm>
                  <a:off x="4793645" y="2624811"/>
                  <a:ext cx="3843" cy="4360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5 h 5"/>
                    <a:gd name="T4" fmla="*/ 4 w 4"/>
                    <a:gd name="T5" fmla="*/ 3 h 5"/>
                    <a:gd name="T6" fmla="*/ 0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4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0" name="Freeform 55"/>
                <p:cNvSpPr>
                  <a:spLocks/>
                </p:cNvSpPr>
                <p:nvPr/>
              </p:nvSpPr>
              <p:spPr bwMode="auto">
                <a:xfrm>
                  <a:off x="4762903" y="2800091"/>
                  <a:ext cx="18253" cy="17441"/>
                </a:xfrm>
                <a:custGeom>
                  <a:avLst/>
                  <a:gdLst>
                    <a:gd name="T0" fmla="*/ 17 w 19"/>
                    <a:gd name="T1" fmla="*/ 0 h 20"/>
                    <a:gd name="T2" fmla="*/ 11 w 19"/>
                    <a:gd name="T3" fmla="*/ 5 h 20"/>
                    <a:gd name="T4" fmla="*/ 4 w 19"/>
                    <a:gd name="T5" fmla="*/ 13 h 20"/>
                    <a:gd name="T6" fmla="*/ 0 w 19"/>
                    <a:gd name="T7" fmla="*/ 20 h 20"/>
                    <a:gd name="T8" fmla="*/ 6 w 19"/>
                    <a:gd name="T9" fmla="*/ 13 h 20"/>
                    <a:gd name="T10" fmla="*/ 19 w 19"/>
                    <a:gd name="T11" fmla="*/ 0 h 20"/>
                    <a:gd name="T12" fmla="*/ 17 w 19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20">
                      <a:moveTo>
                        <a:pt x="17" y="0"/>
                      </a:moveTo>
                      <a:lnTo>
                        <a:pt x="11" y="5"/>
                      </a:lnTo>
                      <a:lnTo>
                        <a:pt x="4" y="13"/>
                      </a:lnTo>
                      <a:lnTo>
                        <a:pt x="0" y="20"/>
                      </a:lnTo>
                      <a:lnTo>
                        <a:pt x="6" y="13"/>
                      </a:lnTo>
                      <a:lnTo>
                        <a:pt x="19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1" name="Freeform 56"/>
                <p:cNvSpPr>
                  <a:spLocks/>
                </p:cNvSpPr>
                <p:nvPr/>
              </p:nvSpPr>
              <p:spPr bwMode="auto">
                <a:xfrm>
                  <a:off x="4762903" y="2800091"/>
                  <a:ext cx="18253" cy="17441"/>
                </a:xfrm>
                <a:custGeom>
                  <a:avLst/>
                  <a:gdLst>
                    <a:gd name="T0" fmla="*/ 17 w 19"/>
                    <a:gd name="T1" fmla="*/ 0 h 20"/>
                    <a:gd name="T2" fmla="*/ 11 w 19"/>
                    <a:gd name="T3" fmla="*/ 5 h 20"/>
                    <a:gd name="T4" fmla="*/ 4 w 19"/>
                    <a:gd name="T5" fmla="*/ 13 h 20"/>
                    <a:gd name="T6" fmla="*/ 0 w 19"/>
                    <a:gd name="T7" fmla="*/ 20 h 20"/>
                    <a:gd name="T8" fmla="*/ 6 w 19"/>
                    <a:gd name="T9" fmla="*/ 13 h 20"/>
                    <a:gd name="T10" fmla="*/ 19 w 19"/>
                    <a:gd name="T11" fmla="*/ 0 h 20"/>
                    <a:gd name="T12" fmla="*/ 17 w 19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20">
                      <a:moveTo>
                        <a:pt x="17" y="0"/>
                      </a:moveTo>
                      <a:lnTo>
                        <a:pt x="11" y="5"/>
                      </a:lnTo>
                      <a:lnTo>
                        <a:pt x="4" y="13"/>
                      </a:lnTo>
                      <a:lnTo>
                        <a:pt x="0" y="20"/>
                      </a:lnTo>
                      <a:lnTo>
                        <a:pt x="6" y="13"/>
                      </a:lnTo>
                      <a:lnTo>
                        <a:pt x="19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2" name="Freeform 57"/>
                <p:cNvSpPr>
                  <a:spLocks/>
                </p:cNvSpPr>
                <p:nvPr/>
              </p:nvSpPr>
              <p:spPr bwMode="auto">
                <a:xfrm>
                  <a:off x="4804212" y="2773930"/>
                  <a:ext cx="27860" cy="7848"/>
                </a:xfrm>
                <a:custGeom>
                  <a:avLst/>
                  <a:gdLst>
                    <a:gd name="T0" fmla="*/ 29 w 29"/>
                    <a:gd name="T1" fmla="*/ 0 h 9"/>
                    <a:gd name="T2" fmla="*/ 27 w 29"/>
                    <a:gd name="T3" fmla="*/ 0 h 9"/>
                    <a:gd name="T4" fmla="*/ 19 w 29"/>
                    <a:gd name="T5" fmla="*/ 0 h 9"/>
                    <a:gd name="T6" fmla="*/ 6 w 29"/>
                    <a:gd name="T7" fmla="*/ 5 h 9"/>
                    <a:gd name="T8" fmla="*/ 0 w 29"/>
                    <a:gd name="T9" fmla="*/ 9 h 9"/>
                    <a:gd name="T10" fmla="*/ 15 w 29"/>
                    <a:gd name="T11" fmla="*/ 3 h 9"/>
                    <a:gd name="T12" fmla="*/ 29 w 29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9">
                      <a:moveTo>
                        <a:pt x="29" y="0"/>
                      </a:moveTo>
                      <a:lnTo>
                        <a:pt x="27" y="0"/>
                      </a:lnTo>
                      <a:lnTo>
                        <a:pt x="19" y="0"/>
                      </a:lnTo>
                      <a:lnTo>
                        <a:pt x="6" y="5"/>
                      </a:lnTo>
                      <a:lnTo>
                        <a:pt x="0" y="9"/>
                      </a:lnTo>
                      <a:lnTo>
                        <a:pt x="15" y="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3" name="Freeform 58"/>
                <p:cNvSpPr>
                  <a:spLocks/>
                </p:cNvSpPr>
                <p:nvPr/>
              </p:nvSpPr>
              <p:spPr bwMode="auto">
                <a:xfrm>
                  <a:off x="4804212" y="2773930"/>
                  <a:ext cx="27860" cy="7848"/>
                </a:xfrm>
                <a:custGeom>
                  <a:avLst/>
                  <a:gdLst>
                    <a:gd name="T0" fmla="*/ 29 w 29"/>
                    <a:gd name="T1" fmla="*/ 0 h 9"/>
                    <a:gd name="T2" fmla="*/ 27 w 29"/>
                    <a:gd name="T3" fmla="*/ 0 h 9"/>
                    <a:gd name="T4" fmla="*/ 19 w 29"/>
                    <a:gd name="T5" fmla="*/ 0 h 9"/>
                    <a:gd name="T6" fmla="*/ 6 w 29"/>
                    <a:gd name="T7" fmla="*/ 5 h 9"/>
                    <a:gd name="T8" fmla="*/ 0 w 29"/>
                    <a:gd name="T9" fmla="*/ 9 h 9"/>
                    <a:gd name="T10" fmla="*/ 15 w 29"/>
                    <a:gd name="T11" fmla="*/ 3 h 9"/>
                    <a:gd name="T12" fmla="*/ 29 w 29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9">
                      <a:moveTo>
                        <a:pt x="29" y="0"/>
                      </a:moveTo>
                      <a:lnTo>
                        <a:pt x="27" y="0"/>
                      </a:lnTo>
                      <a:lnTo>
                        <a:pt x="19" y="0"/>
                      </a:lnTo>
                      <a:lnTo>
                        <a:pt x="6" y="5"/>
                      </a:lnTo>
                      <a:lnTo>
                        <a:pt x="0" y="9"/>
                      </a:lnTo>
                      <a:lnTo>
                        <a:pt x="15" y="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4" name="Freeform 59"/>
                <p:cNvSpPr>
                  <a:spLocks/>
                </p:cNvSpPr>
                <p:nvPr/>
              </p:nvSpPr>
              <p:spPr bwMode="auto">
                <a:xfrm>
                  <a:off x="4848404" y="2746025"/>
                  <a:ext cx="17292" cy="32266"/>
                </a:xfrm>
                <a:custGeom>
                  <a:avLst/>
                  <a:gdLst>
                    <a:gd name="T0" fmla="*/ 18 w 18"/>
                    <a:gd name="T1" fmla="*/ 0 h 37"/>
                    <a:gd name="T2" fmla="*/ 11 w 18"/>
                    <a:gd name="T3" fmla="*/ 7 h 37"/>
                    <a:gd name="T4" fmla="*/ 7 w 18"/>
                    <a:gd name="T5" fmla="*/ 13 h 37"/>
                    <a:gd name="T6" fmla="*/ 5 w 18"/>
                    <a:gd name="T7" fmla="*/ 20 h 37"/>
                    <a:gd name="T8" fmla="*/ 0 w 18"/>
                    <a:gd name="T9" fmla="*/ 37 h 37"/>
                    <a:gd name="T10" fmla="*/ 7 w 18"/>
                    <a:gd name="T11" fmla="*/ 15 h 37"/>
                    <a:gd name="T12" fmla="*/ 18 w 18"/>
                    <a:gd name="T13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37">
                      <a:moveTo>
                        <a:pt x="18" y="0"/>
                      </a:moveTo>
                      <a:lnTo>
                        <a:pt x="11" y="7"/>
                      </a:lnTo>
                      <a:lnTo>
                        <a:pt x="7" y="13"/>
                      </a:lnTo>
                      <a:lnTo>
                        <a:pt x="5" y="20"/>
                      </a:lnTo>
                      <a:lnTo>
                        <a:pt x="0" y="37"/>
                      </a:lnTo>
                      <a:lnTo>
                        <a:pt x="7" y="15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5" name="Freeform 60"/>
                <p:cNvSpPr>
                  <a:spLocks/>
                </p:cNvSpPr>
                <p:nvPr/>
              </p:nvSpPr>
              <p:spPr bwMode="auto">
                <a:xfrm>
                  <a:off x="4848404" y="2746025"/>
                  <a:ext cx="17292" cy="32266"/>
                </a:xfrm>
                <a:custGeom>
                  <a:avLst/>
                  <a:gdLst>
                    <a:gd name="T0" fmla="*/ 18 w 18"/>
                    <a:gd name="T1" fmla="*/ 0 h 37"/>
                    <a:gd name="T2" fmla="*/ 11 w 18"/>
                    <a:gd name="T3" fmla="*/ 7 h 37"/>
                    <a:gd name="T4" fmla="*/ 7 w 18"/>
                    <a:gd name="T5" fmla="*/ 13 h 37"/>
                    <a:gd name="T6" fmla="*/ 5 w 18"/>
                    <a:gd name="T7" fmla="*/ 20 h 37"/>
                    <a:gd name="T8" fmla="*/ 0 w 18"/>
                    <a:gd name="T9" fmla="*/ 37 h 37"/>
                    <a:gd name="T10" fmla="*/ 7 w 18"/>
                    <a:gd name="T11" fmla="*/ 15 h 37"/>
                    <a:gd name="T12" fmla="*/ 18 w 18"/>
                    <a:gd name="T13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37">
                      <a:moveTo>
                        <a:pt x="18" y="0"/>
                      </a:moveTo>
                      <a:lnTo>
                        <a:pt x="11" y="7"/>
                      </a:lnTo>
                      <a:lnTo>
                        <a:pt x="7" y="13"/>
                      </a:lnTo>
                      <a:lnTo>
                        <a:pt x="5" y="20"/>
                      </a:lnTo>
                      <a:lnTo>
                        <a:pt x="0" y="37"/>
                      </a:lnTo>
                      <a:lnTo>
                        <a:pt x="7" y="15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6" name="Freeform 61"/>
                <p:cNvSpPr>
                  <a:spLocks/>
                </p:cNvSpPr>
                <p:nvPr/>
              </p:nvSpPr>
              <p:spPr bwMode="auto">
                <a:xfrm>
                  <a:off x="4871461" y="2731200"/>
                  <a:ext cx="5764" cy="4360"/>
                </a:xfrm>
                <a:custGeom>
                  <a:avLst/>
                  <a:gdLst>
                    <a:gd name="T0" fmla="*/ 0 w 6"/>
                    <a:gd name="T1" fmla="*/ 5 h 5"/>
                    <a:gd name="T2" fmla="*/ 6 w 6"/>
                    <a:gd name="T3" fmla="*/ 0 h 5"/>
                    <a:gd name="T4" fmla="*/ 4 w 6"/>
                    <a:gd name="T5" fmla="*/ 0 h 5"/>
                    <a:gd name="T6" fmla="*/ 0 w 6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0" y="5"/>
                      </a:move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7" name="Freeform 62"/>
                <p:cNvSpPr>
                  <a:spLocks/>
                </p:cNvSpPr>
                <p:nvPr/>
              </p:nvSpPr>
              <p:spPr bwMode="auto">
                <a:xfrm>
                  <a:off x="4871461" y="2731200"/>
                  <a:ext cx="5764" cy="4360"/>
                </a:xfrm>
                <a:custGeom>
                  <a:avLst/>
                  <a:gdLst>
                    <a:gd name="T0" fmla="*/ 0 w 6"/>
                    <a:gd name="T1" fmla="*/ 5 h 5"/>
                    <a:gd name="T2" fmla="*/ 6 w 6"/>
                    <a:gd name="T3" fmla="*/ 0 h 5"/>
                    <a:gd name="T4" fmla="*/ 4 w 6"/>
                    <a:gd name="T5" fmla="*/ 0 h 5"/>
                    <a:gd name="T6" fmla="*/ 0 w 6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0" y="5"/>
                      </a:move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8" name="Freeform 63"/>
                <p:cNvSpPr>
                  <a:spLocks/>
                </p:cNvSpPr>
                <p:nvPr/>
              </p:nvSpPr>
              <p:spPr bwMode="auto">
                <a:xfrm>
                  <a:off x="4882028" y="2712887"/>
                  <a:ext cx="12489" cy="11337"/>
                </a:xfrm>
                <a:custGeom>
                  <a:avLst/>
                  <a:gdLst>
                    <a:gd name="T0" fmla="*/ 13 w 13"/>
                    <a:gd name="T1" fmla="*/ 0 h 13"/>
                    <a:gd name="T2" fmla="*/ 13 w 13"/>
                    <a:gd name="T3" fmla="*/ 2 h 13"/>
                    <a:gd name="T4" fmla="*/ 6 w 13"/>
                    <a:gd name="T5" fmla="*/ 8 h 13"/>
                    <a:gd name="T6" fmla="*/ 0 w 13"/>
                    <a:gd name="T7" fmla="*/ 13 h 13"/>
                    <a:gd name="T8" fmla="*/ 13 w 13"/>
                    <a:gd name="T9" fmla="*/ 2 h 13"/>
                    <a:gd name="T10" fmla="*/ 13 w 13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3">
                      <a:moveTo>
                        <a:pt x="13" y="0"/>
                      </a:moveTo>
                      <a:lnTo>
                        <a:pt x="13" y="2"/>
                      </a:lnTo>
                      <a:lnTo>
                        <a:pt x="6" y="8"/>
                      </a:lnTo>
                      <a:lnTo>
                        <a:pt x="0" y="13"/>
                      </a:lnTo>
                      <a:lnTo>
                        <a:pt x="13" y="2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9" name="Freeform 64"/>
                <p:cNvSpPr>
                  <a:spLocks/>
                </p:cNvSpPr>
                <p:nvPr/>
              </p:nvSpPr>
              <p:spPr bwMode="auto">
                <a:xfrm>
                  <a:off x="4882028" y="2712887"/>
                  <a:ext cx="12489" cy="11337"/>
                </a:xfrm>
                <a:custGeom>
                  <a:avLst/>
                  <a:gdLst>
                    <a:gd name="T0" fmla="*/ 13 w 13"/>
                    <a:gd name="T1" fmla="*/ 0 h 13"/>
                    <a:gd name="T2" fmla="*/ 13 w 13"/>
                    <a:gd name="T3" fmla="*/ 2 h 13"/>
                    <a:gd name="T4" fmla="*/ 6 w 13"/>
                    <a:gd name="T5" fmla="*/ 8 h 13"/>
                    <a:gd name="T6" fmla="*/ 0 w 13"/>
                    <a:gd name="T7" fmla="*/ 13 h 13"/>
                    <a:gd name="T8" fmla="*/ 13 w 13"/>
                    <a:gd name="T9" fmla="*/ 2 h 13"/>
                    <a:gd name="T10" fmla="*/ 13 w 13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3">
                      <a:moveTo>
                        <a:pt x="13" y="0"/>
                      </a:moveTo>
                      <a:lnTo>
                        <a:pt x="13" y="2"/>
                      </a:lnTo>
                      <a:lnTo>
                        <a:pt x="6" y="8"/>
                      </a:lnTo>
                      <a:lnTo>
                        <a:pt x="0" y="13"/>
                      </a:lnTo>
                      <a:lnTo>
                        <a:pt x="13" y="2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0" name="Freeform 65"/>
                <p:cNvSpPr>
                  <a:spLocks/>
                </p:cNvSpPr>
                <p:nvPr/>
              </p:nvSpPr>
              <p:spPr bwMode="auto">
                <a:xfrm>
                  <a:off x="4906046" y="2655333"/>
                  <a:ext cx="10568" cy="53194"/>
                </a:xfrm>
                <a:custGeom>
                  <a:avLst/>
                  <a:gdLst>
                    <a:gd name="T0" fmla="*/ 0 w 11"/>
                    <a:gd name="T1" fmla="*/ 61 h 61"/>
                    <a:gd name="T2" fmla="*/ 2 w 11"/>
                    <a:gd name="T3" fmla="*/ 61 h 61"/>
                    <a:gd name="T4" fmla="*/ 9 w 11"/>
                    <a:gd name="T5" fmla="*/ 57 h 61"/>
                    <a:gd name="T6" fmla="*/ 11 w 11"/>
                    <a:gd name="T7" fmla="*/ 44 h 61"/>
                    <a:gd name="T8" fmla="*/ 9 w 11"/>
                    <a:gd name="T9" fmla="*/ 23 h 61"/>
                    <a:gd name="T10" fmla="*/ 7 w 11"/>
                    <a:gd name="T11" fmla="*/ 15 h 61"/>
                    <a:gd name="T12" fmla="*/ 2 w 11"/>
                    <a:gd name="T13" fmla="*/ 0 h 61"/>
                    <a:gd name="T14" fmla="*/ 2 w 11"/>
                    <a:gd name="T15" fmla="*/ 8 h 61"/>
                    <a:gd name="T16" fmla="*/ 5 w 11"/>
                    <a:gd name="T17" fmla="*/ 15 h 61"/>
                    <a:gd name="T18" fmla="*/ 7 w 11"/>
                    <a:gd name="T19" fmla="*/ 21 h 61"/>
                    <a:gd name="T20" fmla="*/ 9 w 11"/>
                    <a:gd name="T21" fmla="*/ 47 h 61"/>
                    <a:gd name="T22" fmla="*/ 5 w 11"/>
                    <a:gd name="T23" fmla="*/ 55 h 61"/>
                    <a:gd name="T24" fmla="*/ 0 w 11"/>
                    <a:gd name="T25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61">
                      <a:moveTo>
                        <a:pt x="0" y="61"/>
                      </a:moveTo>
                      <a:lnTo>
                        <a:pt x="2" y="61"/>
                      </a:lnTo>
                      <a:lnTo>
                        <a:pt x="9" y="57"/>
                      </a:lnTo>
                      <a:lnTo>
                        <a:pt x="11" y="44"/>
                      </a:lnTo>
                      <a:lnTo>
                        <a:pt x="9" y="23"/>
                      </a:lnTo>
                      <a:lnTo>
                        <a:pt x="7" y="15"/>
                      </a:lnTo>
                      <a:lnTo>
                        <a:pt x="2" y="0"/>
                      </a:lnTo>
                      <a:lnTo>
                        <a:pt x="2" y="8"/>
                      </a:lnTo>
                      <a:lnTo>
                        <a:pt x="5" y="15"/>
                      </a:lnTo>
                      <a:lnTo>
                        <a:pt x="7" y="21"/>
                      </a:lnTo>
                      <a:lnTo>
                        <a:pt x="9" y="47"/>
                      </a:lnTo>
                      <a:lnTo>
                        <a:pt x="5" y="55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1" name="Freeform 66"/>
                <p:cNvSpPr>
                  <a:spLocks/>
                </p:cNvSpPr>
                <p:nvPr/>
              </p:nvSpPr>
              <p:spPr bwMode="auto">
                <a:xfrm>
                  <a:off x="4906046" y="2655333"/>
                  <a:ext cx="10568" cy="53194"/>
                </a:xfrm>
                <a:custGeom>
                  <a:avLst/>
                  <a:gdLst>
                    <a:gd name="T0" fmla="*/ 0 w 11"/>
                    <a:gd name="T1" fmla="*/ 61 h 61"/>
                    <a:gd name="T2" fmla="*/ 2 w 11"/>
                    <a:gd name="T3" fmla="*/ 61 h 61"/>
                    <a:gd name="T4" fmla="*/ 9 w 11"/>
                    <a:gd name="T5" fmla="*/ 57 h 61"/>
                    <a:gd name="T6" fmla="*/ 11 w 11"/>
                    <a:gd name="T7" fmla="*/ 44 h 61"/>
                    <a:gd name="T8" fmla="*/ 9 w 11"/>
                    <a:gd name="T9" fmla="*/ 23 h 61"/>
                    <a:gd name="T10" fmla="*/ 7 w 11"/>
                    <a:gd name="T11" fmla="*/ 15 h 61"/>
                    <a:gd name="T12" fmla="*/ 2 w 11"/>
                    <a:gd name="T13" fmla="*/ 0 h 61"/>
                    <a:gd name="T14" fmla="*/ 2 w 11"/>
                    <a:gd name="T15" fmla="*/ 8 h 61"/>
                    <a:gd name="T16" fmla="*/ 5 w 11"/>
                    <a:gd name="T17" fmla="*/ 15 h 61"/>
                    <a:gd name="T18" fmla="*/ 7 w 11"/>
                    <a:gd name="T19" fmla="*/ 21 h 61"/>
                    <a:gd name="T20" fmla="*/ 9 w 11"/>
                    <a:gd name="T21" fmla="*/ 47 h 61"/>
                    <a:gd name="T22" fmla="*/ 5 w 11"/>
                    <a:gd name="T23" fmla="*/ 55 h 61"/>
                    <a:gd name="T24" fmla="*/ 0 w 11"/>
                    <a:gd name="T25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61">
                      <a:moveTo>
                        <a:pt x="0" y="61"/>
                      </a:moveTo>
                      <a:lnTo>
                        <a:pt x="2" y="61"/>
                      </a:lnTo>
                      <a:lnTo>
                        <a:pt x="9" y="57"/>
                      </a:lnTo>
                      <a:lnTo>
                        <a:pt x="11" y="44"/>
                      </a:lnTo>
                      <a:lnTo>
                        <a:pt x="9" y="23"/>
                      </a:lnTo>
                      <a:lnTo>
                        <a:pt x="7" y="15"/>
                      </a:lnTo>
                      <a:lnTo>
                        <a:pt x="2" y="0"/>
                      </a:lnTo>
                      <a:lnTo>
                        <a:pt x="2" y="8"/>
                      </a:lnTo>
                      <a:lnTo>
                        <a:pt x="5" y="15"/>
                      </a:lnTo>
                      <a:lnTo>
                        <a:pt x="7" y="21"/>
                      </a:lnTo>
                      <a:lnTo>
                        <a:pt x="9" y="47"/>
                      </a:lnTo>
                      <a:lnTo>
                        <a:pt x="5" y="55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2" name="Freeform 120"/>
                <p:cNvSpPr>
                  <a:spLocks/>
                </p:cNvSpPr>
                <p:nvPr/>
              </p:nvSpPr>
              <p:spPr bwMode="auto">
                <a:xfrm>
                  <a:off x="4196096" y="2591674"/>
                  <a:ext cx="693618" cy="285157"/>
                </a:xfrm>
                <a:custGeom>
                  <a:avLst/>
                  <a:gdLst>
                    <a:gd name="T0" fmla="*/ 216 w 722"/>
                    <a:gd name="T1" fmla="*/ 85 h 327"/>
                    <a:gd name="T2" fmla="*/ 197 w 722"/>
                    <a:gd name="T3" fmla="*/ 113 h 327"/>
                    <a:gd name="T4" fmla="*/ 173 w 722"/>
                    <a:gd name="T5" fmla="*/ 145 h 327"/>
                    <a:gd name="T6" fmla="*/ 145 w 722"/>
                    <a:gd name="T7" fmla="*/ 156 h 327"/>
                    <a:gd name="T8" fmla="*/ 120 w 722"/>
                    <a:gd name="T9" fmla="*/ 162 h 327"/>
                    <a:gd name="T10" fmla="*/ 105 w 722"/>
                    <a:gd name="T11" fmla="*/ 184 h 327"/>
                    <a:gd name="T12" fmla="*/ 62 w 722"/>
                    <a:gd name="T13" fmla="*/ 218 h 327"/>
                    <a:gd name="T14" fmla="*/ 22 w 722"/>
                    <a:gd name="T15" fmla="*/ 237 h 327"/>
                    <a:gd name="T16" fmla="*/ 0 w 722"/>
                    <a:gd name="T17" fmla="*/ 263 h 327"/>
                    <a:gd name="T18" fmla="*/ 133 w 722"/>
                    <a:gd name="T19" fmla="*/ 263 h 327"/>
                    <a:gd name="T20" fmla="*/ 173 w 722"/>
                    <a:gd name="T21" fmla="*/ 243 h 327"/>
                    <a:gd name="T22" fmla="*/ 291 w 722"/>
                    <a:gd name="T23" fmla="*/ 235 h 327"/>
                    <a:gd name="T24" fmla="*/ 308 w 722"/>
                    <a:gd name="T25" fmla="*/ 261 h 327"/>
                    <a:gd name="T26" fmla="*/ 522 w 722"/>
                    <a:gd name="T27" fmla="*/ 327 h 327"/>
                    <a:gd name="T28" fmla="*/ 568 w 722"/>
                    <a:gd name="T29" fmla="*/ 314 h 327"/>
                    <a:gd name="T30" fmla="*/ 569 w 722"/>
                    <a:gd name="T31" fmla="*/ 291 h 327"/>
                    <a:gd name="T32" fmla="*/ 581 w 722"/>
                    <a:gd name="T33" fmla="*/ 267 h 327"/>
                    <a:gd name="T34" fmla="*/ 605 w 722"/>
                    <a:gd name="T35" fmla="*/ 228 h 327"/>
                    <a:gd name="T36" fmla="*/ 611 w 722"/>
                    <a:gd name="T37" fmla="*/ 235 h 327"/>
                    <a:gd name="T38" fmla="*/ 632 w 722"/>
                    <a:gd name="T39" fmla="*/ 216 h 327"/>
                    <a:gd name="T40" fmla="*/ 662 w 722"/>
                    <a:gd name="T41" fmla="*/ 197 h 327"/>
                    <a:gd name="T42" fmla="*/ 677 w 722"/>
                    <a:gd name="T43" fmla="*/ 201 h 327"/>
                    <a:gd name="T44" fmla="*/ 688 w 722"/>
                    <a:gd name="T45" fmla="*/ 169 h 327"/>
                    <a:gd name="T46" fmla="*/ 679 w 722"/>
                    <a:gd name="T47" fmla="*/ 171 h 327"/>
                    <a:gd name="T48" fmla="*/ 669 w 722"/>
                    <a:gd name="T49" fmla="*/ 173 h 327"/>
                    <a:gd name="T50" fmla="*/ 635 w 722"/>
                    <a:gd name="T51" fmla="*/ 184 h 327"/>
                    <a:gd name="T52" fmla="*/ 632 w 722"/>
                    <a:gd name="T53" fmla="*/ 173 h 327"/>
                    <a:gd name="T54" fmla="*/ 663 w 722"/>
                    <a:gd name="T55" fmla="*/ 164 h 327"/>
                    <a:gd name="T56" fmla="*/ 665 w 722"/>
                    <a:gd name="T57" fmla="*/ 152 h 327"/>
                    <a:gd name="T58" fmla="*/ 616 w 722"/>
                    <a:gd name="T59" fmla="*/ 132 h 327"/>
                    <a:gd name="T60" fmla="*/ 643 w 722"/>
                    <a:gd name="T61" fmla="*/ 132 h 327"/>
                    <a:gd name="T62" fmla="*/ 650 w 722"/>
                    <a:gd name="T63" fmla="*/ 117 h 327"/>
                    <a:gd name="T64" fmla="*/ 667 w 722"/>
                    <a:gd name="T65" fmla="*/ 130 h 327"/>
                    <a:gd name="T66" fmla="*/ 694 w 722"/>
                    <a:gd name="T67" fmla="*/ 130 h 327"/>
                    <a:gd name="T68" fmla="*/ 716 w 722"/>
                    <a:gd name="T69" fmla="*/ 98 h 327"/>
                    <a:gd name="T70" fmla="*/ 714 w 722"/>
                    <a:gd name="T71" fmla="*/ 64 h 327"/>
                    <a:gd name="T72" fmla="*/ 695 w 722"/>
                    <a:gd name="T73" fmla="*/ 68 h 327"/>
                    <a:gd name="T74" fmla="*/ 688 w 722"/>
                    <a:gd name="T75" fmla="*/ 92 h 327"/>
                    <a:gd name="T76" fmla="*/ 690 w 722"/>
                    <a:gd name="T77" fmla="*/ 68 h 327"/>
                    <a:gd name="T78" fmla="*/ 669 w 722"/>
                    <a:gd name="T79" fmla="*/ 71 h 327"/>
                    <a:gd name="T80" fmla="*/ 635 w 722"/>
                    <a:gd name="T81" fmla="*/ 77 h 327"/>
                    <a:gd name="T82" fmla="*/ 622 w 722"/>
                    <a:gd name="T83" fmla="*/ 49 h 327"/>
                    <a:gd name="T84" fmla="*/ 626 w 722"/>
                    <a:gd name="T85" fmla="*/ 43 h 327"/>
                    <a:gd name="T86" fmla="*/ 639 w 722"/>
                    <a:gd name="T87" fmla="*/ 64 h 327"/>
                    <a:gd name="T88" fmla="*/ 662 w 722"/>
                    <a:gd name="T89" fmla="*/ 49 h 327"/>
                    <a:gd name="T90" fmla="*/ 679 w 722"/>
                    <a:gd name="T91" fmla="*/ 45 h 327"/>
                    <a:gd name="T92" fmla="*/ 673 w 722"/>
                    <a:gd name="T93" fmla="*/ 30 h 327"/>
                    <a:gd name="T94" fmla="*/ 684 w 722"/>
                    <a:gd name="T95" fmla="*/ 25 h 327"/>
                    <a:gd name="T96" fmla="*/ 690 w 722"/>
                    <a:gd name="T97" fmla="*/ 17 h 327"/>
                    <a:gd name="T98" fmla="*/ 675 w 722"/>
                    <a:gd name="T99" fmla="*/ 0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22" h="327">
                      <a:moveTo>
                        <a:pt x="498" y="38"/>
                      </a:moveTo>
                      <a:lnTo>
                        <a:pt x="310" y="71"/>
                      </a:lnTo>
                      <a:lnTo>
                        <a:pt x="242" y="83"/>
                      </a:lnTo>
                      <a:lnTo>
                        <a:pt x="216" y="85"/>
                      </a:lnTo>
                      <a:lnTo>
                        <a:pt x="201" y="85"/>
                      </a:lnTo>
                      <a:lnTo>
                        <a:pt x="199" y="94"/>
                      </a:lnTo>
                      <a:lnTo>
                        <a:pt x="199" y="102"/>
                      </a:lnTo>
                      <a:lnTo>
                        <a:pt x="197" y="113"/>
                      </a:lnTo>
                      <a:lnTo>
                        <a:pt x="190" y="117"/>
                      </a:lnTo>
                      <a:lnTo>
                        <a:pt x="184" y="122"/>
                      </a:lnTo>
                      <a:lnTo>
                        <a:pt x="178" y="137"/>
                      </a:lnTo>
                      <a:lnTo>
                        <a:pt x="173" y="145"/>
                      </a:lnTo>
                      <a:lnTo>
                        <a:pt x="167" y="139"/>
                      </a:lnTo>
                      <a:lnTo>
                        <a:pt x="154" y="145"/>
                      </a:lnTo>
                      <a:lnTo>
                        <a:pt x="147" y="150"/>
                      </a:lnTo>
                      <a:lnTo>
                        <a:pt x="145" y="156"/>
                      </a:lnTo>
                      <a:lnTo>
                        <a:pt x="137" y="164"/>
                      </a:lnTo>
                      <a:lnTo>
                        <a:pt x="133" y="164"/>
                      </a:lnTo>
                      <a:lnTo>
                        <a:pt x="126" y="158"/>
                      </a:lnTo>
                      <a:lnTo>
                        <a:pt x="120" y="162"/>
                      </a:lnTo>
                      <a:lnTo>
                        <a:pt x="116" y="165"/>
                      </a:lnTo>
                      <a:lnTo>
                        <a:pt x="116" y="171"/>
                      </a:lnTo>
                      <a:lnTo>
                        <a:pt x="109" y="169"/>
                      </a:lnTo>
                      <a:lnTo>
                        <a:pt x="105" y="184"/>
                      </a:lnTo>
                      <a:lnTo>
                        <a:pt x="101" y="190"/>
                      </a:lnTo>
                      <a:lnTo>
                        <a:pt x="96" y="190"/>
                      </a:lnTo>
                      <a:lnTo>
                        <a:pt x="83" y="199"/>
                      </a:lnTo>
                      <a:lnTo>
                        <a:pt x="62" y="218"/>
                      </a:lnTo>
                      <a:lnTo>
                        <a:pt x="56" y="222"/>
                      </a:lnTo>
                      <a:lnTo>
                        <a:pt x="43" y="222"/>
                      </a:lnTo>
                      <a:lnTo>
                        <a:pt x="28" y="229"/>
                      </a:lnTo>
                      <a:lnTo>
                        <a:pt x="22" y="237"/>
                      </a:lnTo>
                      <a:lnTo>
                        <a:pt x="21" y="244"/>
                      </a:lnTo>
                      <a:lnTo>
                        <a:pt x="19" y="254"/>
                      </a:lnTo>
                      <a:lnTo>
                        <a:pt x="13" y="259"/>
                      </a:lnTo>
                      <a:lnTo>
                        <a:pt x="0" y="263"/>
                      </a:lnTo>
                      <a:lnTo>
                        <a:pt x="0" y="291"/>
                      </a:lnTo>
                      <a:lnTo>
                        <a:pt x="105" y="275"/>
                      </a:lnTo>
                      <a:lnTo>
                        <a:pt x="128" y="263"/>
                      </a:lnTo>
                      <a:lnTo>
                        <a:pt x="133" y="263"/>
                      </a:lnTo>
                      <a:lnTo>
                        <a:pt x="145" y="254"/>
                      </a:lnTo>
                      <a:lnTo>
                        <a:pt x="160" y="248"/>
                      </a:lnTo>
                      <a:lnTo>
                        <a:pt x="165" y="244"/>
                      </a:lnTo>
                      <a:lnTo>
                        <a:pt x="173" y="243"/>
                      </a:lnTo>
                      <a:lnTo>
                        <a:pt x="250" y="233"/>
                      </a:lnTo>
                      <a:lnTo>
                        <a:pt x="278" y="231"/>
                      </a:lnTo>
                      <a:lnTo>
                        <a:pt x="286" y="239"/>
                      </a:lnTo>
                      <a:lnTo>
                        <a:pt x="291" y="235"/>
                      </a:lnTo>
                      <a:lnTo>
                        <a:pt x="303" y="246"/>
                      </a:lnTo>
                      <a:lnTo>
                        <a:pt x="306" y="254"/>
                      </a:lnTo>
                      <a:lnTo>
                        <a:pt x="306" y="259"/>
                      </a:lnTo>
                      <a:lnTo>
                        <a:pt x="308" y="261"/>
                      </a:lnTo>
                      <a:lnTo>
                        <a:pt x="404" y="246"/>
                      </a:lnTo>
                      <a:lnTo>
                        <a:pt x="515" y="325"/>
                      </a:lnTo>
                      <a:lnTo>
                        <a:pt x="519" y="327"/>
                      </a:lnTo>
                      <a:lnTo>
                        <a:pt x="522" y="327"/>
                      </a:lnTo>
                      <a:lnTo>
                        <a:pt x="536" y="322"/>
                      </a:lnTo>
                      <a:lnTo>
                        <a:pt x="549" y="318"/>
                      </a:lnTo>
                      <a:lnTo>
                        <a:pt x="560" y="318"/>
                      </a:lnTo>
                      <a:lnTo>
                        <a:pt x="568" y="314"/>
                      </a:lnTo>
                      <a:lnTo>
                        <a:pt x="569" y="299"/>
                      </a:lnTo>
                      <a:lnTo>
                        <a:pt x="564" y="286"/>
                      </a:lnTo>
                      <a:lnTo>
                        <a:pt x="566" y="286"/>
                      </a:lnTo>
                      <a:lnTo>
                        <a:pt x="569" y="291"/>
                      </a:lnTo>
                      <a:lnTo>
                        <a:pt x="573" y="308"/>
                      </a:lnTo>
                      <a:lnTo>
                        <a:pt x="573" y="288"/>
                      </a:lnTo>
                      <a:lnTo>
                        <a:pt x="575" y="280"/>
                      </a:lnTo>
                      <a:lnTo>
                        <a:pt x="581" y="267"/>
                      </a:lnTo>
                      <a:lnTo>
                        <a:pt x="590" y="254"/>
                      </a:lnTo>
                      <a:lnTo>
                        <a:pt x="605" y="241"/>
                      </a:lnTo>
                      <a:lnTo>
                        <a:pt x="601" y="233"/>
                      </a:lnTo>
                      <a:lnTo>
                        <a:pt x="605" y="228"/>
                      </a:lnTo>
                      <a:lnTo>
                        <a:pt x="601" y="222"/>
                      </a:lnTo>
                      <a:lnTo>
                        <a:pt x="609" y="226"/>
                      </a:lnTo>
                      <a:lnTo>
                        <a:pt x="603" y="231"/>
                      </a:lnTo>
                      <a:lnTo>
                        <a:pt x="611" y="235"/>
                      </a:lnTo>
                      <a:lnTo>
                        <a:pt x="613" y="233"/>
                      </a:lnTo>
                      <a:lnTo>
                        <a:pt x="618" y="226"/>
                      </a:lnTo>
                      <a:lnTo>
                        <a:pt x="624" y="212"/>
                      </a:lnTo>
                      <a:lnTo>
                        <a:pt x="632" y="216"/>
                      </a:lnTo>
                      <a:lnTo>
                        <a:pt x="648" y="207"/>
                      </a:lnTo>
                      <a:lnTo>
                        <a:pt x="654" y="207"/>
                      </a:lnTo>
                      <a:lnTo>
                        <a:pt x="656" y="203"/>
                      </a:lnTo>
                      <a:lnTo>
                        <a:pt x="662" y="197"/>
                      </a:lnTo>
                      <a:lnTo>
                        <a:pt x="663" y="205"/>
                      </a:lnTo>
                      <a:lnTo>
                        <a:pt x="667" y="197"/>
                      </a:lnTo>
                      <a:lnTo>
                        <a:pt x="675" y="201"/>
                      </a:lnTo>
                      <a:lnTo>
                        <a:pt x="677" y="201"/>
                      </a:lnTo>
                      <a:lnTo>
                        <a:pt x="682" y="188"/>
                      </a:lnTo>
                      <a:lnTo>
                        <a:pt x="688" y="181"/>
                      </a:lnTo>
                      <a:lnTo>
                        <a:pt x="692" y="175"/>
                      </a:lnTo>
                      <a:lnTo>
                        <a:pt x="688" y="169"/>
                      </a:lnTo>
                      <a:lnTo>
                        <a:pt x="686" y="169"/>
                      </a:lnTo>
                      <a:lnTo>
                        <a:pt x="682" y="177"/>
                      </a:lnTo>
                      <a:lnTo>
                        <a:pt x="677" y="179"/>
                      </a:lnTo>
                      <a:lnTo>
                        <a:pt x="679" y="171"/>
                      </a:lnTo>
                      <a:lnTo>
                        <a:pt x="675" y="165"/>
                      </a:lnTo>
                      <a:lnTo>
                        <a:pt x="673" y="171"/>
                      </a:lnTo>
                      <a:lnTo>
                        <a:pt x="673" y="173"/>
                      </a:lnTo>
                      <a:lnTo>
                        <a:pt x="669" y="173"/>
                      </a:lnTo>
                      <a:lnTo>
                        <a:pt x="671" y="181"/>
                      </a:lnTo>
                      <a:lnTo>
                        <a:pt x="663" y="177"/>
                      </a:lnTo>
                      <a:lnTo>
                        <a:pt x="650" y="186"/>
                      </a:lnTo>
                      <a:lnTo>
                        <a:pt x="635" y="184"/>
                      </a:lnTo>
                      <a:lnTo>
                        <a:pt x="624" y="173"/>
                      </a:lnTo>
                      <a:lnTo>
                        <a:pt x="618" y="167"/>
                      </a:lnTo>
                      <a:lnTo>
                        <a:pt x="626" y="171"/>
                      </a:lnTo>
                      <a:lnTo>
                        <a:pt x="632" y="173"/>
                      </a:lnTo>
                      <a:lnTo>
                        <a:pt x="641" y="179"/>
                      </a:lnTo>
                      <a:lnTo>
                        <a:pt x="648" y="181"/>
                      </a:lnTo>
                      <a:lnTo>
                        <a:pt x="652" y="177"/>
                      </a:lnTo>
                      <a:lnTo>
                        <a:pt x="663" y="164"/>
                      </a:lnTo>
                      <a:lnTo>
                        <a:pt x="663" y="156"/>
                      </a:lnTo>
                      <a:lnTo>
                        <a:pt x="656" y="158"/>
                      </a:lnTo>
                      <a:lnTo>
                        <a:pt x="658" y="152"/>
                      </a:lnTo>
                      <a:lnTo>
                        <a:pt x="665" y="152"/>
                      </a:lnTo>
                      <a:lnTo>
                        <a:pt x="669" y="145"/>
                      </a:lnTo>
                      <a:lnTo>
                        <a:pt x="654" y="139"/>
                      </a:lnTo>
                      <a:lnTo>
                        <a:pt x="647" y="139"/>
                      </a:lnTo>
                      <a:lnTo>
                        <a:pt x="616" y="132"/>
                      </a:lnTo>
                      <a:lnTo>
                        <a:pt x="615" y="128"/>
                      </a:lnTo>
                      <a:lnTo>
                        <a:pt x="615" y="128"/>
                      </a:lnTo>
                      <a:lnTo>
                        <a:pt x="630" y="132"/>
                      </a:lnTo>
                      <a:lnTo>
                        <a:pt x="643" y="132"/>
                      </a:lnTo>
                      <a:lnTo>
                        <a:pt x="650" y="130"/>
                      </a:lnTo>
                      <a:lnTo>
                        <a:pt x="654" y="130"/>
                      </a:lnTo>
                      <a:lnTo>
                        <a:pt x="652" y="124"/>
                      </a:lnTo>
                      <a:lnTo>
                        <a:pt x="650" y="117"/>
                      </a:lnTo>
                      <a:lnTo>
                        <a:pt x="658" y="117"/>
                      </a:lnTo>
                      <a:lnTo>
                        <a:pt x="654" y="120"/>
                      </a:lnTo>
                      <a:lnTo>
                        <a:pt x="660" y="128"/>
                      </a:lnTo>
                      <a:lnTo>
                        <a:pt x="667" y="130"/>
                      </a:lnTo>
                      <a:lnTo>
                        <a:pt x="669" y="122"/>
                      </a:lnTo>
                      <a:lnTo>
                        <a:pt x="673" y="128"/>
                      </a:lnTo>
                      <a:lnTo>
                        <a:pt x="679" y="130"/>
                      </a:lnTo>
                      <a:lnTo>
                        <a:pt x="694" y="130"/>
                      </a:lnTo>
                      <a:lnTo>
                        <a:pt x="699" y="124"/>
                      </a:lnTo>
                      <a:lnTo>
                        <a:pt x="709" y="103"/>
                      </a:lnTo>
                      <a:lnTo>
                        <a:pt x="709" y="96"/>
                      </a:lnTo>
                      <a:lnTo>
                        <a:pt x="716" y="98"/>
                      </a:lnTo>
                      <a:lnTo>
                        <a:pt x="722" y="92"/>
                      </a:lnTo>
                      <a:lnTo>
                        <a:pt x="720" y="85"/>
                      </a:lnTo>
                      <a:lnTo>
                        <a:pt x="718" y="71"/>
                      </a:lnTo>
                      <a:lnTo>
                        <a:pt x="714" y="64"/>
                      </a:lnTo>
                      <a:lnTo>
                        <a:pt x="707" y="58"/>
                      </a:lnTo>
                      <a:lnTo>
                        <a:pt x="707" y="62"/>
                      </a:lnTo>
                      <a:lnTo>
                        <a:pt x="707" y="68"/>
                      </a:lnTo>
                      <a:lnTo>
                        <a:pt x="695" y="68"/>
                      </a:lnTo>
                      <a:lnTo>
                        <a:pt x="695" y="75"/>
                      </a:lnTo>
                      <a:lnTo>
                        <a:pt x="697" y="88"/>
                      </a:lnTo>
                      <a:lnTo>
                        <a:pt x="692" y="96"/>
                      </a:lnTo>
                      <a:lnTo>
                        <a:pt x="688" y="92"/>
                      </a:lnTo>
                      <a:lnTo>
                        <a:pt x="694" y="85"/>
                      </a:lnTo>
                      <a:lnTo>
                        <a:pt x="686" y="83"/>
                      </a:lnTo>
                      <a:lnTo>
                        <a:pt x="690" y="75"/>
                      </a:lnTo>
                      <a:lnTo>
                        <a:pt x="690" y="68"/>
                      </a:lnTo>
                      <a:lnTo>
                        <a:pt x="688" y="62"/>
                      </a:lnTo>
                      <a:lnTo>
                        <a:pt x="682" y="60"/>
                      </a:lnTo>
                      <a:lnTo>
                        <a:pt x="671" y="64"/>
                      </a:lnTo>
                      <a:lnTo>
                        <a:pt x="669" y="71"/>
                      </a:lnTo>
                      <a:lnTo>
                        <a:pt x="656" y="68"/>
                      </a:lnTo>
                      <a:lnTo>
                        <a:pt x="648" y="73"/>
                      </a:lnTo>
                      <a:lnTo>
                        <a:pt x="641" y="75"/>
                      </a:lnTo>
                      <a:lnTo>
                        <a:pt x="635" y="77"/>
                      </a:lnTo>
                      <a:lnTo>
                        <a:pt x="633" y="70"/>
                      </a:lnTo>
                      <a:lnTo>
                        <a:pt x="628" y="62"/>
                      </a:lnTo>
                      <a:lnTo>
                        <a:pt x="624" y="56"/>
                      </a:lnTo>
                      <a:lnTo>
                        <a:pt x="622" y="49"/>
                      </a:lnTo>
                      <a:lnTo>
                        <a:pt x="626" y="43"/>
                      </a:lnTo>
                      <a:lnTo>
                        <a:pt x="622" y="38"/>
                      </a:lnTo>
                      <a:lnTo>
                        <a:pt x="626" y="41"/>
                      </a:lnTo>
                      <a:lnTo>
                        <a:pt x="626" y="43"/>
                      </a:lnTo>
                      <a:lnTo>
                        <a:pt x="626" y="45"/>
                      </a:lnTo>
                      <a:lnTo>
                        <a:pt x="626" y="51"/>
                      </a:lnTo>
                      <a:lnTo>
                        <a:pt x="632" y="64"/>
                      </a:lnTo>
                      <a:lnTo>
                        <a:pt x="639" y="64"/>
                      </a:lnTo>
                      <a:lnTo>
                        <a:pt x="647" y="68"/>
                      </a:lnTo>
                      <a:lnTo>
                        <a:pt x="662" y="55"/>
                      </a:lnTo>
                      <a:lnTo>
                        <a:pt x="654" y="49"/>
                      </a:lnTo>
                      <a:lnTo>
                        <a:pt x="662" y="49"/>
                      </a:lnTo>
                      <a:lnTo>
                        <a:pt x="671" y="51"/>
                      </a:lnTo>
                      <a:lnTo>
                        <a:pt x="665" y="45"/>
                      </a:lnTo>
                      <a:lnTo>
                        <a:pt x="673" y="47"/>
                      </a:lnTo>
                      <a:lnTo>
                        <a:pt x="679" y="45"/>
                      </a:lnTo>
                      <a:lnTo>
                        <a:pt x="679" y="40"/>
                      </a:lnTo>
                      <a:lnTo>
                        <a:pt x="673" y="34"/>
                      </a:lnTo>
                      <a:lnTo>
                        <a:pt x="665" y="30"/>
                      </a:lnTo>
                      <a:lnTo>
                        <a:pt x="673" y="30"/>
                      </a:lnTo>
                      <a:lnTo>
                        <a:pt x="686" y="38"/>
                      </a:lnTo>
                      <a:lnTo>
                        <a:pt x="695" y="38"/>
                      </a:lnTo>
                      <a:lnTo>
                        <a:pt x="688" y="32"/>
                      </a:lnTo>
                      <a:lnTo>
                        <a:pt x="684" y="25"/>
                      </a:lnTo>
                      <a:lnTo>
                        <a:pt x="697" y="36"/>
                      </a:lnTo>
                      <a:lnTo>
                        <a:pt x="703" y="45"/>
                      </a:lnTo>
                      <a:lnTo>
                        <a:pt x="703" y="38"/>
                      </a:lnTo>
                      <a:lnTo>
                        <a:pt x="690" y="17"/>
                      </a:lnTo>
                      <a:lnTo>
                        <a:pt x="690" y="15"/>
                      </a:lnTo>
                      <a:lnTo>
                        <a:pt x="682" y="13"/>
                      </a:lnTo>
                      <a:lnTo>
                        <a:pt x="677" y="6"/>
                      </a:lnTo>
                      <a:lnTo>
                        <a:pt x="675" y="0"/>
                      </a:lnTo>
                      <a:lnTo>
                        <a:pt x="592" y="19"/>
                      </a:lnTo>
                      <a:lnTo>
                        <a:pt x="498" y="3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3" name="Freeform 134"/>
                <p:cNvSpPr>
                  <a:spLocks/>
                </p:cNvSpPr>
                <p:nvPr/>
              </p:nvSpPr>
              <p:spPr bwMode="auto">
                <a:xfrm>
                  <a:off x="4846483" y="2589930"/>
                  <a:ext cx="8646" cy="6976"/>
                </a:xfrm>
                <a:custGeom>
                  <a:avLst/>
                  <a:gdLst>
                    <a:gd name="T0" fmla="*/ 7 w 9"/>
                    <a:gd name="T1" fmla="*/ 8 h 8"/>
                    <a:gd name="T2" fmla="*/ 9 w 9"/>
                    <a:gd name="T3" fmla="*/ 0 h 8"/>
                    <a:gd name="T4" fmla="*/ 3 w 9"/>
                    <a:gd name="T5" fmla="*/ 0 h 8"/>
                    <a:gd name="T6" fmla="*/ 0 w 9"/>
                    <a:gd name="T7" fmla="*/ 2 h 8"/>
                    <a:gd name="T8" fmla="*/ 7 w 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7" y="8"/>
                      </a:moveTo>
                      <a:lnTo>
                        <a:pt x="9" y="0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4" name="Freeform 135"/>
                <p:cNvSpPr>
                  <a:spLocks/>
                </p:cNvSpPr>
                <p:nvPr/>
              </p:nvSpPr>
              <p:spPr bwMode="auto">
                <a:xfrm>
                  <a:off x="4846483" y="2589930"/>
                  <a:ext cx="8646" cy="6976"/>
                </a:xfrm>
                <a:custGeom>
                  <a:avLst/>
                  <a:gdLst>
                    <a:gd name="T0" fmla="*/ 7 w 9"/>
                    <a:gd name="T1" fmla="*/ 8 h 8"/>
                    <a:gd name="T2" fmla="*/ 9 w 9"/>
                    <a:gd name="T3" fmla="*/ 0 h 8"/>
                    <a:gd name="T4" fmla="*/ 3 w 9"/>
                    <a:gd name="T5" fmla="*/ 0 h 8"/>
                    <a:gd name="T6" fmla="*/ 0 w 9"/>
                    <a:gd name="T7" fmla="*/ 2 h 8"/>
                    <a:gd name="T8" fmla="*/ 7 w 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7" y="8"/>
                      </a:moveTo>
                      <a:lnTo>
                        <a:pt x="9" y="0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5" name="Freeform 136"/>
                <p:cNvSpPr>
                  <a:spLocks/>
                </p:cNvSpPr>
                <p:nvPr/>
              </p:nvSpPr>
              <p:spPr bwMode="auto">
                <a:xfrm>
                  <a:off x="4848404" y="2578593"/>
                  <a:ext cx="8646" cy="11337"/>
                </a:xfrm>
                <a:custGeom>
                  <a:avLst/>
                  <a:gdLst>
                    <a:gd name="T0" fmla="*/ 0 w 9"/>
                    <a:gd name="T1" fmla="*/ 0 h 13"/>
                    <a:gd name="T2" fmla="*/ 0 w 9"/>
                    <a:gd name="T3" fmla="*/ 8 h 13"/>
                    <a:gd name="T4" fmla="*/ 1 w 9"/>
                    <a:gd name="T5" fmla="*/ 13 h 13"/>
                    <a:gd name="T6" fmla="*/ 9 w 9"/>
                    <a:gd name="T7" fmla="*/ 13 h 13"/>
                    <a:gd name="T8" fmla="*/ 5 w 9"/>
                    <a:gd name="T9" fmla="*/ 6 h 13"/>
                    <a:gd name="T10" fmla="*/ 0 w 9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13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1" y="13"/>
                      </a:lnTo>
                      <a:lnTo>
                        <a:pt x="9" y="13"/>
                      </a:lnTo>
                      <a:lnTo>
                        <a:pt x="5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6" name="Freeform 137"/>
                <p:cNvSpPr>
                  <a:spLocks/>
                </p:cNvSpPr>
                <p:nvPr/>
              </p:nvSpPr>
              <p:spPr bwMode="auto">
                <a:xfrm>
                  <a:off x="4848404" y="2578593"/>
                  <a:ext cx="8646" cy="11337"/>
                </a:xfrm>
                <a:custGeom>
                  <a:avLst/>
                  <a:gdLst>
                    <a:gd name="T0" fmla="*/ 0 w 9"/>
                    <a:gd name="T1" fmla="*/ 0 h 13"/>
                    <a:gd name="T2" fmla="*/ 0 w 9"/>
                    <a:gd name="T3" fmla="*/ 8 h 13"/>
                    <a:gd name="T4" fmla="*/ 1 w 9"/>
                    <a:gd name="T5" fmla="*/ 13 h 13"/>
                    <a:gd name="T6" fmla="*/ 9 w 9"/>
                    <a:gd name="T7" fmla="*/ 13 h 13"/>
                    <a:gd name="T8" fmla="*/ 5 w 9"/>
                    <a:gd name="T9" fmla="*/ 6 h 13"/>
                    <a:gd name="T10" fmla="*/ 0 w 9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13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1" y="13"/>
                      </a:lnTo>
                      <a:lnTo>
                        <a:pt x="9" y="13"/>
                      </a:lnTo>
                      <a:lnTo>
                        <a:pt x="5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7" name="Freeform 138"/>
                <p:cNvSpPr>
                  <a:spLocks/>
                </p:cNvSpPr>
                <p:nvPr/>
              </p:nvSpPr>
              <p:spPr bwMode="auto">
                <a:xfrm>
                  <a:off x="4857050" y="2588186"/>
                  <a:ext cx="43231" cy="64531"/>
                </a:xfrm>
                <a:custGeom>
                  <a:avLst/>
                  <a:gdLst>
                    <a:gd name="T0" fmla="*/ 13 w 45"/>
                    <a:gd name="T1" fmla="*/ 29 h 74"/>
                    <a:gd name="T2" fmla="*/ 17 w 45"/>
                    <a:gd name="T3" fmla="*/ 34 h 74"/>
                    <a:gd name="T4" fmla="*/ 22 w 45"/>
                    <a:gd name="T5" fmla="*/ 47 h 74"/>
                    <a:gd name="T6" fmla="*/ 30 w 45"/>
                    <a:gd name="T7" fmla="*/ 53 h 74"/>
                    <a:gd name="T8" fmla="*/ 28 w 45"/>
                    <a:gd name="T9" fmla="*/ 57 h 74"/>
                    <a:gd name="T10" fmla="*/ 34 w 45"/>
                    <a:gd name="T11" fmla="*/ 59 h 74"/>
                    <a:gd name="T12" fmla="*/ 41 w 45"/>
                    <a:gd name="T13" fmla="*/ 66 h 74"/>
                    <a:gd name="T14" fmla="*/ 45 w 45"/>
                    <a:gd name="T15" fmla="*/ 74 h 74"/>
                    <a:gd name="T16" fmla="*/ 45 w 45"/>
                    <a:gd name="T17" fmla="*/ 72 h 74"/>
                    <a:gd name="T18" fmla="*/ 41 w 45"/>
                    <a:gd name="T19" fmla="*/ 64 h 74"/>
                    <a:gd name="T20" fmla="*/ 24 w 45"/>
                    <a:gd name="T21" fmla="*/ 44 h 74"/>
                    <a:gd name="T22" fmla="*/ 15 w 45"/>
                    <a:gd name="T23" fmla="*/ 30 h 74"/>
                    <a:gd name="T24" fmla="*/ 4 w 45"/>
                    <a:gd name="T25" fmla="*/ 2 h 74"/>
                    <a:gd name="T26" fmla="*/ 2 w 45"/>
                    <a:gd name="T27" fmla="*/ 0 h 74"/>
                    <a:gd name="T28" fmla="*/ 0 w 45"/>
                    <a:gd name="T29" fmla="*/ 2 h 74"/>
                    <a:gd name="T30" fmla="*/ 13 w 45"/>
                    <a:gd name="T31" fmla="*/ 29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5" h="74">
                      <a:moveTo>
                        <a:pt x="13" y="29"/>
                      </a:moveTo>
                      <a:lnTo>
                        <a:pt x="17" y="34"/>
                      </a:lnTo>
                      <a:lnTo>
                        <a:pt x="22" y="47"/>
                      </a:lnTo>
                      <a:lnTo>
                        <a:pt x="30" y="53"/>
                      </a:lnTo>
                      <a:lnTo>
                        <a:pt x="28" y="57"/>
                      </a:lnTo>
                      <a:lnTo>
                        <a:pt x="34" y="59"/>
                      </a:lnTo>
                      <a:lnTo>
                        <a:pt x="41" y="66"/>
                      </a:lnTo>
                      <a:lnTo>
                        <a:pt x="45" y="74"/>
                      </a:lnTo>
                      <a:lnTo>
                        <a:pt x="45" y="72"/>
                      </a:lnTo>
                      <a:lnTo>
                        <a:pt x="41" y="64"/>
                      </a:lnTo>
                      <a:lnTo>
                        <a:pt x="24" y="44"/>
                      </a:lnTo>
                      <a:lnTo>
                        <a:pt x="15" y="30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13" y="29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8" name="Freeform 139"/>
                <p:cNvSpPr>
                  <a:spLocks/>
                </p:cNvSpPr>
                <p:nvPr/>
              </p:nvSpPr>
              <p:spPr bwMode="auto">
                <a:xfrm>
                  <a:off x="4857050" y="2588186"/>
                  <a:ext cx="43231" cy="64531"/>
                </a:xfrm>
                <a:custGeom>
                  <a:avLst/>
                  <a:gdLst>
                    <a:gd name="T0" fmla="*/ 13 w 45"/>
                    <a:gd name="T1" fmla="*/ 29 h 74"/>
                    <a:gd name="T2" fmla="*/ 17 w 45"/>
                    <a:gd name="T3" fmla="*/ 34 h 74"/>
                    <a:gd name="T4" fmla="*/ 22 w 45"/>
                    <a:gd name="T5" fmla="*/ 47 h 74"/>
                    <a:gd name="T6" fmla="*/ 30 w 45"/>
                    <a:gd name="T7" fmla="*/ 53 h 74"/>
                    <a:gd name="T8" fmla="*/ 28 w 45"/>
                    <a:gd name="T9" fmla="*/ 57 h 74"/>
                    <a:gd name="T10" fmla="*/ 34 w 45"/>
                    <a:gd name="T11" fmla="*/ 59 h 74"/>
                    <a:gd name="T12" fmla="*/ 41 w 45"/>
                    <a:gd name="T13" fmla="*/ 66 h 74"/>
                    <a:gd name="T14" fmla="*/ 45 w 45"/>
                    <a:gd name="T15" fmla="*/ 74 h 74"/>
                    <a:gd name="T16" fmla="*/ 45 w 45"/>
                    <a:gd name="T17" fmla="*/ 72 h 74"/>
                    <a:gd name="T18" fmla="*/ 41 w 45"/>
                    <a:gd name="T19" fmla="*/ 64 h 74"/>
                    <a:gd name="T20" fmla="*/ 24 w 45"/>
                    <a:gd name="T21" fmla="*/ 44 h 74"/>
                    <a:gd name="T22" fmla="*/ 15 w 45"/>
                    <a:gd name="T23" fmla="*/ 30 h 74"/>
                    <a:gd name="T24" fmla="*/ 4 w 45"/>
                    <a:gd name="T25" fmla="*/ 2 h 74"/>
                    <a:gd name="T26" fmla="*/ 2 w 45"/>
                    <a:gd name="T27" fmla="*/ 0 h 74"/>
                    <a:gd name="T28" fmla="*/ 0 w 45"/>
                    <a:gd name="T29" fmla="*/ 2 h 74"/>
                    <a:gd name="T30" fmla="*/ 13 w 45"/>
                    <a:gd name="T31" fmla="*/ 29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5" h="74">
                      <a:moveTo>
                        <a:pt x="13" y="29"/>
                      </a:moveTo>
                      <a:lnTo>
                        <a:pt x="17" y="34"/>
                      </a:lnTo>
                      <a:lnTo>
                        <a:pt x="22" y="47"/>
                      </a:lnTo>
                      <a:lnTo>
                        <a:pt x="30" y="53"/>
                      </a:lnTo>
                      <a:lnTo>
                        <a:pt x="28" y="57"/>
                      </a:lnTo>
                      <a:lnTo>
                        <a:pt x="34" y="59"/>
                      </a:lnTo>
                      <a:lnTo>
                        <a:pt x="41" y="66"/>
                      </a:lnTo>
                      <a:lnTo>
                        <a:pt x="45" y="74"/>
                      </a:lnTo>
                      <a:lnTo>
                        <a:pt x="45" y="72"/>
                      </a:lnTo>
                      <a:lnTo>
                        <a:pt x="41" y="64"/>
                      </a:lnTo>
                      <a:lnTo>
                        <a:pt x="24" y="44"/>
                      </a:lnTo>
                      <a:lnTo>
                        <a:pt x="15" y="30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13" y="29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4508320" y="2295180"/>
                <a:ext cx="369866" cy="163944"/>
                <a:chOff x="4508320" y="2295180"/>
                <a:chExt cx="369866" cy="163944"/>
              </a:xfrm>
              <a:grpFill/>
            </p:grpSpPr>
            <p:sp>
              <p:nvSpPr>
                <p:cNvPr id="162" name="Freeform 127"/>
                <p:cNvSpPr>
                  <a:spLocks/>
                </p:cNvSpPr>
                <p:nvPr/>
              </p:nvSpPr>
              <p:spPr bwMode="auto">
                <a:xfrm>
                  <a:off x="4508320" y="2295180"/>
                  <a:ext cx="369866" cy="163944"/>
                </a:xfrm>
                <a:custGeom>
                  <a:avLst/>
                  <a:gdLst>
                    <a:gd name="T0" fmla="*/ 295 w 385"/>
                    <a:gd name="T1" fmla="*/ 0 h 188"/>
                    <a:gd name="T2" fmla="*/ 10 w 385"/>
                    <a:gd name="T3" fmla="*/ 116 h 188"/>
                    <a:gd name="T4" fmla="*/ 25 w 385"/>
                    <a:gd name="T5" fmla="*/ 96 h 188"/>
                    <a:gd name="T6" fmla="*/ 40 w 385"/>
                    <a:gd name="T7" fmla="*/ 79 h 188"/>
                    <a:gd name="T8" fmla="*/ 57 w 385"/>
                    <a:gd name="T9" fmla="*/ 60 h 188"/>
                    <a:gd name="T10" fmla="*/ 73 w 385"/>
                    <a:gd name="T11" fmla="*/ 67 h 188"/>
                    <a:gd name="T12" fmla="*/ 90 w 385"/>
                    <a:gd name="T13" fmla="*/ 52 h 188"/>
                    <a:gd name="T14" fmla="*/ 107 w 385"/>
                    <a:gd name="T15" fmla="*/ 43 h 188"/>
                    <a:gd name="T16" fmla="*/ 135 w 385"/>
                    <a:gd name="T17" fmla="*/ 49 h 188"/>
                    <a:gd name="T18" fmla="*/ 139 w 385"/>
                    <a:gd name="T19" fmla="*/ 58 h 188"/>
                    <a:gd name="T20" fmla="*/ 149 w 385"/>
                    <a:gd name="T21" fmla="*/ 75 h 188"/>
                    <a:gd name="T22" fmla="*/ 173 w 385"/>
                    <a:gd name="T23" fmla="*/ 86 h 188"/>
                    <a:gd name="T24" fmla="*/ 188 w 385"/>
                    <a:gd name="T25" fmla="*/ 98 h 188"/>
                    <a:gd name="T26" fmla="*/ 207 w 385"/>
                    <a:gd name="T27" fmla="*/ 105 h 188"/>
                    <a:gd name="T28" fmla="*/ 222 w 385"/>
                    <a:gd name="T29" fmla="*/ 113 h 188"/>
                    <a:gd name="T30" fmla="*/ 214 w 385"/>
                    <a:gd name="T31" fmla="*/ 133 h 188"/>
                    <a:gd name="T32" fmla="*/ 207 w 385"/>
                    <a:gd name="T33" fmla="*/ 148 h 188"/>
                    <a:gd name="T34" fmla="*/ 213 w 385"/>
                    <a:gd name="T35" fmla="*/ 169 h 188"/>
                    <a:gd name="T36" fmla="*/ 226 w 385"/>
                    <a:gd name="T37" fmla="*/ 154 h 188"/>
                    <a:gd name="T38" fmla="*/ 243 w 385"/>
                    <a:gd name="T39" fmla="*/ 173 h 188"/>
                    <a:gd name="T40" fmla="*/ 246 w 385"/>
                    <a:gd name="T41" fmla="*/ 169 h 188"/>
                    <a:gd name="T42" fmla="*/ 267 w 385"/>
                    <a:gd name="T43" fmla="*/ 173 h 188"/>
                    <a:gd name="T44" fmla="*/ 282 w 385"/>
                    <a:gd name="T45" fmla="*/ 178 h 188"/>
                    <a:gd name="T46" fmla="*/ 282 w 385"/>
                    <a:gd name="T47" fmla="*/ 165 h 188"/>
                    <a:gd name="T48" fmla="*/ 258 w 385"/>
                    <a:gd name="T49" fmla="*/ 150 h 188"/>
                    <a:gd name="T50" fmla="*/ 248 w 385"/>
                    <a:gd name="T51" fmla="*/ 126 h 188"/>
                    <a:gd name="T52" fmla="*/ 265 w 385"/>
                    <a:gd name="T53" fmla="*/ 152 h 188"/>
                    <a:gd name="T54" fmla="*/ 278 w 385"/>
                    <a:gd name="T55" fmla="*/ 152 h 188"/>
                    <a:gd name="T56" fmla="*/ 258 w 385"/>
                    <a:gd name="T57" fmla="*/ 116 h 188"/>
                    <a:gd name="T58" fmla="*/ 258 w 385"/>
                    <a:gd name="T59" fmla="*/ 90 h 188"/>
                    <a:gd name="T60" fmla="*/ 261 w 385"/>
                    <a:gd name="T61" fmla="*/ 86 h 188"/>
                    <a:gd name="T62" fmla="*/ 258 w 385"/>
                    <a:gd name="T63" fmla="*/ 75 h 188"/>
                    <a:gd name="T64" fmla="*/ 252 w 385"/>
                    <a:gd name="T65" fmla="*/ 64 h 188"/>
                    <a:gd name="T66" fmla="*/ 258 w 385"/>
                    <a:gd name="T67" fmla="*/ 60 h 188"/>
                    <a:gd name="T68" fmla="*/ 260 w 385"/>
                    <a:gd name="T69" fmla="*/ 43 h 188"/>
                    <a:gd name="T70" fmla="*/ 267 w 385"/>
                    <a:gd name="T71" fmla="*/ 36 h 188"/>
                    <a:gd name="T72" fmla="*/ 280 w 385"/>
                    <a:gd name="T73" fmla="*/ 34 h 188"/>
                    <a:gd name="T74" fmla="*/ 282 w 385"/>
                    <a:gd name="T75" fmla="*/ 20 h 188"/>
                    <a:gd name="T76" fmla="*/ 291 w 385"/>
                    <a:gd name="T77" fmla="*/ 20 h 188"/>
                    <a:gd name="T78" fmla="*/ 293 w 385"/>
                    <a:gd name="T79" fmla="*/ 37 h 188"/>
                    <a:gd name="T80" fmla="*/ 275 w 385"/>
                    <a:gd name="T81" fmla="*/ 49 h 188"/>
                    <a:gd name="T82" fmla="*/ 278 w 385"/>
                    <a:gd name="T83" fmla="*/ 71 h 188"/>
                    <a:gd name="T84" fmla="*/ 282 w 385"/>
                    <a:gd name="T85" fmla="*/ 81 h 188"/>
                    <a:gd name="T86" fmla="*/ 269 w 385"/>
                    <a:gd name="T87" fmla="*/ 101 h 188"/>
                    <a:gd name="T88" fmla="*/ 278 w 385"/>
                    <a:gd name="T89" fmla="*/ 88 h 188"/>
                    <a:gd name="T90" fmla="*/ 286 w 385"/>
                    <a:gd name="T91" fmla="*/ 101 h 188"/>
                    <a:gd name="T92" fmla="*/ 276 w 385"/>
                    <a:gd name="T93" fmla="*/ 105 h 188"/>
                    <a:gd name="T94" fmla="*/ 278 w 385"/>
                    <a:gd name="T95" fmla="*/ 113 h 188"/>
                    <a:gd name="T96" fmla="*/ 291 w 385"/>
                    <a:gd name="T97" fmla="*/ 120 h 188"/>
                    <a:gd name="T98" fmla="*/ 303 w 385"/>
                    <a:gd name="T99" fmla="*/ 126 h 188"/>
                    <a:gd name="T100" fmla="*/ 291 w 385"/>
                    <a:gd name="T101" fmla="*/ 128 h 188"/>
                    <a:gd name="T102" fmla="*/ 293 w 385"/>
                    <a:gd name="T103" fmla="*/ 156 h 188"/>
                    <a:gd name="T104" fmla="*/ 305 w 385"/>
                    <a:gd name="T105" fmla="*/ 158 h 188"/>
                    <a:gd name="T106" fmla="*/ 312 w 385"/>
                    <a:gd name="T107" fmla="*/ 146 h 188"/>
                    <a:gd name="T108" fmla="*/ 322 w 385"/>
                    <a:gd name="T109" fmla="*/ 143 h 188"/>
                    <a:gd name="T110" fmla="*/ 320 w 385"/>
                    <a:gd name="T111" fmla="*/ 165 h 188"/>
                    <a:gd name="T112" fmla="*/ 331 w 385"/>
                    <a:gd name="T113" fmla="*/ 173 h 188"/>
                    <a:gd name="T114" fmla="*/ 329 w 385"/>
                    <a:gd name="T115" fmla="*/ 184 h 188"/>
                    <a:gd name="T116" fmla="*/ 350 w 385"/>
                    <a:gd name="T117" fmla="*/ 184 h 188"/>
                    <a:gd name="T118" fmla="*/ 370 w 385"/>
                    <a:gd name="T119" fmla="*/ 165 h 188"/>
                    <a:gd name="T120" fmla="*/ 382 w 385"/>
                    <a:gd name="T121" fmla="*/ 146 h 188"/>
                    <a:gd name="T122" fmla="*/ 382 w 385"/>
                    <a:gd name="T123" fmla="*/ 124 h 188"/>
                    <a:gd name="T124" fmla="*/ 329 w 385"/>
                    <a:gd name="T125" fmla="*/ 126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5" h="188">
                      <a:moveTo>
                        <a:pt x="329" y="126"/>
                      </a:moveTo>
                      <a:lnTo>
                        <a:pt x="318" y="79"/>
                      </a:lnTo>
                      <a:lnTo>
                        <a:pt x="295" y="0"/>
                      </a:lnTo>
                      <a:lnTo>
                        <a:pt x="139" y="34"/>
                      </a:lnTo>
                      <a:lnTo>
                        <a:pt x="0" y="60"/>
                      </a:lnTo>
                      <a:lnTo>
                        <a:pt x="10" y="116"/>
                      </a:lnTo>
                      <a:lnTo>
                        <a:pt x="15" y="109"/>
                      </a:lnTo>
                      <a:lnTo>
                        <a:pt x="21" y="103"/>
                      </a:lnTo>
                      <a:lnTo>
                        <a:pt x="25" y="96"/>
                      </a:lnTo>
                      <a:lnTo>
                        <a:pt x="32" y="88"/>
                      </a:lnTo>
                      <a:lnTo>
                        <a:pt x="34" y="83"/>
                      </a:lnTo>
                      <a:lnTo>
                        <a:pt x="40" y="79"/>
                      </a:lnTo>
                      <a:lnTo>
                        <a:pt x="47" y="81"/>
                      </a:lnTo>
                      <a:lnTo>
                        <a:pt x="57" y="67"/>
                      </a:lnTo>
                      <a:lnTo>
                        <a:pt x="57" y="60"/>
                      </a:lnTo>
                      <a:lnTo>
                        <a:pt x="58" y="60"/>
                      </a:lnTo>
                      <a:lnTo>
                        <a:pt x="66" y="66"/>
                      </a:lnTo>
                      <a:lnTo>
                        <a:pt x="73" y="67"/>
                      </a:lnTo>
                      <a:lnTo>
                        <a:pt x="83" y="66"/>
                      </a:lnTo>
                      <a:lnTo>
                        <a:pt x="85" y="60"/>
                      </a:lnTo>
                      <a:lnTo>
                        <a:pt x="90" y="52"/>
                      </a:lnTo>
                      <a:lnTo>
                        <a:pt x="98" y="52"/>
                      </a:lnTo>
                      <a:lnTo>
                        <a:pt x="102" y="45"/>
                      </a:lnTo>
                      <a:lnTo>
                        <a:pt x="107" y="43"/>
                      </a:lnTo>
                      <a:lnTo>
                        <a:pt x="115" y="45"/>
                      </a:lnTo>
                      <a:lnTo>
                        <a:pt x="120" y="51"/>
                      </a:lnTo>
                      <a:lnTo>
                        <a:pt x="135" y="49"/>
                      </a:lnTo>
                      <a:lnTo>
                        <a:pt x="135" y="49"/>
                      </a:lnTo>
                      <a:lnTo>
                        <a:pt x="134" y="56"/>
                      </a:lnTo>
                      <a:lnTo>
                        <a:pt x="139" y="58"/>
                      </a:lnTo>
                      <a:lnTo>
                        <a:pt x="141" y="66"/>
                      </a:lnTo>
                      <a:lnTo>
                        <a:pt x="147" y="71"/>
                      </a:lnTo>
                      <a:lnTo>
                        <a:pt x="149" y="75"/>
                      </a:lnTo>
                      <a:lnTo>
                        <a:pt x="162" y="75"/>
                      </a:lnTo>
                      <a:lnTo>
                        <a:pt x="169" y="79"/>
                      </a:lnTo>
                      <a:lnTo>
                        <a:pt x="173" y="86"/>
                      </a:lnTo>
                      <a:lnTo>
                        <a:pt x="171" y="92"/>
                      </a:lnTo>
                      <a:lnTo>
                        <a:pt x="179" y="98"/>
                      </a:lnTo>
                      <a:lnTo>
                        <a:pt x="188" y="98"/>
                      </a:lnTo>
                      <a:lnTo>
                        <a:pt x="196" y="99"/>
                      </a:lnTo>
                      <a:lnTo>
                        <a:pt x="199" y="103"/>
                      </a:lnTo>
                      <a:lnTo>
                        <a:pt x="207" y="105"/>
                      </a:lnTo>
                      <a:lnTo>
                        <a:pt x="214" y="101"/>
                      </a:lnTo>
                      <a:lnTo>
                        <a:pt x="222" y="107"/>
                      </a:lnTo>
                      <a:lnTo>
                        <a:pt x="222" y="113"/>
                      </a:lnTo>
                      <a:lnTo>
                        <a:pt x="218" y="118"/>
                      </a:lnTo>
                      <a:lnTo>
                        <a:pt x="220" y="126"/>
                      </a:lnTo>
                      <a:lnTo>
                        <a:pt x="214" y="133"/>
                      </a:lnTo>
                      <a:lnTo>
                        <a:pt x="213" y="141"/>
                      </a:lnTo>
                      <a:lnTo>
                        <a:pt x="209" y="146"/>
                      </a:lnTo>
                      <a:lnTo>
                        <a:pt x="207" y="148"/>
                      </a:lnTo>
                      <a:lnTo>
                        <a:pt x="205" y="154"/>
                      </a:lnTo>
                      <a:lnTo>
                        <a:pt x="207" y="161"/>
                      </a:lnTo>
                      <a:lnTo>
                        <a:pt x="213" y="169"/>
                      </a:lnTo>
                      <a:lnTo>
                        <a:pt x="218" y="161"/>
                      </a:lnTo>
                      <a:lnTo>
                        <a:pt x="218" y="156"/>
                      </a:lnTo>
                      <a:lnTo>
                        <a:pt x="226" y="154"/>
                      </a:lnTo>
                      <a:lnTo>
                        <a:pt x="229" y="161"/>
                      </a:lnTo>
                      <a:lnTo>
                        <a:pt x="235" y="167"/>
                      </a:lnTo>
                      <a:lnTo>
                        <a:pt x="243" y="173"/>
                      </a:lnTo>
                      <a:lnTo>
                        <a:pt x="243" y="165"/>
                      </a:lnTo>
                      <a:lnTo>
                        <a:pt x="243" y="161"/>
                      </a:lnTo>
                      <a:lnTo>
                        <a:pt x="246" y="169"/>
                      </a:lnTo>
                      <a:lnTo>
                        <a:pt x="252" y="175"/>
                      </a:lnTo>
                      <a:lnTo>
                        <a:pt x="260" y="173"/>
                      </a:lnTo>
                      <a:lnTo>
                        <a:pt x="267" y="173"/>
                      </a:lnTo>
                      <a:lnTo>
                        <a:pt x="273" y="180"/>
                      </a:lnTo>
                      <a:lnTo>
                        <a:pt x="275" y="178"/>
                      </a:lnTo>
                      <a:lnTo>
                        <a:pt x="282" y="178"/>
                      </a:lnTo>
                      <a:lnTo>
                        <a:pt x="288" y="184"/>
                      </a:lnTo>
                      <a:lnTo>
                        <a:pt x="290" y="178"/>
                      </a:lnTo>
                      <a:lnTo>
                        <a:pt x="282" y="165"/>
                      </a:lnTo>
                      <a:lnTo>
                        <a:pt x="275" y="161"/>
                      </a:lnTo>
                      <a:lnTo>
                        <a:pt x="267" y="156"/>
                      </a:lnTo>
                      <a:lnTo>
                        <a:pt x="258" y="150"/>
                      </a:lnTo>
                      <a:lnTo>
                        <a:pt x="254" y="145"/>
                      </a:lnTo>
                      <a:lnTo>
                        <a:pt x="248" y="131"/>
                      </a:lnTo>
                      <a:lnTo>
                        <a:pt x="248" y="126"/>
                      </a:lnTo>
                      <a:lnTo>
                        <a:pt x="250" y="133"/>
                      </a:lnTo>
                      <a:lnTo>
                        <a:pt x="258" y="146"/>
                      </a:lnTo>
                      <a:lnTo>
                        <a:pt x="265" y="152"/>
                      </a:lnTo>
                      <a:lnTo>
                        <a:pt x="271" y="154"/>
                      </a:lnTo>
                      <a:lnTo>
                        <a:pt x="275" y="158"/>
                      </a:lnTo>
                      <a:lnTo>
                        <a:pt x="278" y="152"/>
                      </a:lnTo>
                      <a:lnTo>
                        <a:pt x="265" y="139"/>
                      </a:lnTo>
                      <a:lnTo>
                        <a:pt x="261" y="124"/>
                      </a:lnTo>
                      <a:lnTo>
                        <a:pt x="258" y="116"/>
                      </a:lnTo>
                      <a:lnTo>
                        <a:pt x="260" y="111"/>
                      </a:lnTo>
                      <a:lnTo>
                        <a:pt x="258" y="103"/>
                      </a:lnTo>
                      <a:lnTo>
                        <a:pt x="258" y="90"/>
                      </a:lnTo>
                      <a:lnTo>
                        <a:pt x="252" y="86"/>
                      </a:lnTo>
                      <a:lnTo>
                        <a:pt x="254" y="86"/>
                      </a:lnTo>
                      <a:lnTo>
                        <a:pt x="261" y="86"/>
                      </a:lnTo>
                      <a:lnTo>
                        <a:pt x="263" y="86"/>
                      </a:lnTo>
                      <a:lnTo>
                        <a:pt x="258" y="83"/>
                      </a:lnTo>
                      <a:lnTo>
                        <a:pt x="258" y="75"/>
                      </a:lnTo>
                      <a:lnTo>
                        <a:pt x="243" y="66"/>
                      </a:lnTo>
                      <a:lnTo>
                        <a:pt x="248" y="64"/>
                      </a:lnTo>
                      <a:lnTo>
                        <a:pt x="252" y="64"/>
                      </a:lnTo>
                      <a:lnTo>
                        <a:pt x="258" y="64"/>
                      </a:lnTo>
                      <a:lnTo>
                        <a:pt x="252" y="58"/>
                      </a:lnTo>
                      <a:lnTo>
                        <a:pt x="258" y="60"/>
                      </a:lnTo>
                      <a:lnTo>
                        <a:pt x="258" y="51"/>
                      </a:lnTo>
                      <a:lnTo>
                        <a:pt x="258" y="47"/>
                      </a:lnTo>
                      <a:lnTo>
                        <a:pt x="260" y="43"/>
                      </a:lnTo>
                      <a:lnTo>
                        <a:pt x="265" y="51"/>
                      </a:lnTo>
                      <a:lnTo>
                        <a:pt x="265" y="39"/>
                      </a:lnTo>
                      <a:lnTo>
                        <a:pt x="267" y="36"/>
                      </a:lnTo>
                      <a:lnTo>
                        <a:pt x="269" y="43"/>
                      </a:lnTo>
                      <a:lnTo>
                        <a:pt x="275" y="41"/>
                      </a:lnTo>
                      <a:lnTo>
                        <a:pt x="280" y="34"/>
                      </a:lnTo>
                      <a:lnTo>
                        <a:pt x="276" y="26"/>
                      </a:lnTo>
                      <a:lnTo>
                        <a:pt x="276" y="22"/>
                      </a:lnTo>
                      <a:lnTo>
                        <a:pt x="282" y="20"/>
                      </a:lnTo>
                      <a:lnTo>
                        <a:pt x="288" y="19"/>
                      </a:lnTo>
                      <a:lnTo>
                        <a:pt x="286" y="26"/>
                      </a:lnTo>
                      <a:lnTo>
                        <a:pt x="291" y="20"/>
                      </a:lnTo>
                      <a:lnTo>
                        <a:pt x="293" y="22"/>
                      </a:lnTo>
                      <a:lnTo>
                        <a:pt x="284" y="37"/>
                      </a:lnTo>
                      <a:lnTo>
                        <a:pt x="293" y="37"/>
                      </a:lnTo>
                      <a:lnTo>
                        <a:pt x="288" y="41"/>
                      </a:lnTo>
                      <a:lnTo>
                        <a:pt x="280" y="43"/>
                      </a:lnTo>
                      <a:lnTo>
                        <a:pt x="275" y="49"/>
                      </a:lnTo>
                      <a:lnTo>
                        <a:pt x="271" y="69"/>
                      </a:lnTo>
                      <a:lnTo>
                        <a:pt x="276" y="77"/>
                      </a:lnTo>
                      <a:lnTo>
                        <a:pt x="278" y="71"/>
                      </a:lnTo>
                      <a:lnTo>
                        <a:pt x="282" y="71"/>
                      </a:lnTo>
                      <a:lnTo>
                        <a:pt x="282" y="77"/>
                      </a:lnTo>
                      <a:lnTo>
                        <a:pt x="282" y="81"/>
                      </a:lnTo>
                      <a:lnTo>
                        <a:pt x="276" y="86"/>
                      </a:lnTo>
                      <a:lnTo>
                        <a:pt x="269" y="88"/>
                      </a:lnTo>
                      <a:lnTo>
                        <a:pt x="269" y="101"/>
                      </a:lnTo>
                      <a:lnTo>
                        <a:pt x="271" y="96"/>
                      </a:lnTo>
                      <a:lnTo>
                        <a:pt x="276" y="90"/>
                      </a:lnTo>
                      <a:lnTo>
                        <a:pt x="278" y="88"/>
                      </a:lnTo>
                      <a:lnTo>
                        <a:pt x="284" y="96"/>
                      </a:lnTo>
                      <a:lnTo>
                        <a:pt x="290" y="96"/>
                      </a:lnTo>
                      <a:lnTo>
                        <a:pt x="286" y="101"/>
                      </a:lnTo>
                      <a:lnTo>
                        <a:pt x="290" y="109"/>
                      </a:lnTo>
                      <a:lnTo>
                        <a:pt x="282" y="103"/>
                      </a:lnTo>
                      <a:lnTo>
                        <a:pt x="276" y="105"/>
                      </a:lnTo>
                      <a:lnTo>
                        <a:pt x="275" y="113"/>
                      </a:lnTo>
                      <a:lnTo>
                        <a:pt x="278" y="120"/>
                      </a:lnTo>
                      <a:lnTo>
                        <a:pt x="278" y="113"/>
                      </a:lnTo>
                      <a:lnTo>
                        <a:pt x="286" y="111"/>
                      </a:lnTo>
                      <a:lnTo>
                        <a:pt x="290" y="113"/>
                      </a:lnTo>
                      <a:lnTo>
                        <a:pt x="291" y="120"/>
                      </a:lnTo>
                      <a:lnTo>
                        <a:pt x="301" y="122"/>
                      </a:lnTo>
                      <a:lnTo>
                        <a:pt x="307" y="120"/>
                      </a:lnTo>
                      <a:lnTo>
                        <a:pt x="303" y="126"/>
                      </a:lnTo>
                      <a:lnTo>
                        <a:pt x="286" y="124"/>
                      </a:lnTo>
                      <a:lnTo>
                        <a:pt x="284" y="131"/>
                      </a:lnTo>
                      <a:lnTo>
                        <a:pt x="291" y="128"/>
                      </a:lnTo>
                      <a:lnTo>
                        <a:pt x="288" y="141"/>
                      </a:lnTo>
                      <a:lnTo>
                        <a:pt x="288" y="148"/>
                      </a:lnTo>
                      <a:lnTo>
                        <a:pt x="293" y="156"/>
                      </a:lnTo>
                      <a:lnTo>
                        <a:pt x="291" y="148"/>
                      </a:lnTo>
                      <a:lnTo>
                        <a:pt x="299" y="152"/>
                      </a:lnTo>
                      <a:lnTo>
                        <a:pt x="305" y="158"/>
                      </a:lnTo>
                      <a:lnTo>
                        <a:pt x="312" y="160"/>
                      </a:lnTo>
                      <a:lnTo>
                        <a:pt x="310" y="154"/>
                      </a:lnTo>
                      <a:lnTo>
                        <a:pt x="312" y="146"/>
                      </a:lnTo>
                      <a:lnTo>
                        <a:pt x="312" y="154"/>
                      </a:lnTo>
                      <a:lnTo>
                        <a:pt x="316" y="156"/>
                      </a:lnTo>
                      <a:lnTo>
                        <a:pt x="322" y="143"/>
                      </a:lnTo>
                      <a:lnTo>
                        <a:pt x="322" y="156"/>
                      </a:lnTo>
                      <a:lnTo>
                        <a:pt x="325" y="158"/>
                      </a:lnTo>
                      <a:lnTo>
                        <a:pt x="320" y="165"/>
                      </a:lnTo>
                      <a:lnTo>
                        <a:pt x="322" y="171"/>
                      </a:lnTo>
                      <a:lnTo>
                        <a:pt x="327" y="167"/>
                      </a:lnTo>
                      <a:lnTo>
                        <a:pt x="331" y="173"/>
                      </a:lnTo>
                      <a:lnTo>
                        <a:pt x="337" y="169"/>
                      </a:lnTo>
                      <a:lnTo>
                        <a:pt x="335" y="177"/>
                      </a:lnTo>
                      <a:lnTo>
                        <a:pt x="329" y="184"/>
                      </a:lnTo>
                      <a:lnTo>
                        <a:pt x="329" y="188"/>
                      </a:lnTo>
                      <a:lnTo>
                        <a:pt x="344" y="184"/>
                      </a:lnTo>
                      <a:lnTo>
                        <a:pt x="350" y="184"/>
                      </a:lnTo>
                      <a:lnTo>
                        <a:pt x="355" y="177"/>
                      </a:lnTo>
                      <a:lnTo>
                        <a:pt x="370" y="171"/>
                      </a:lnTo>
                      <a:lnTo>
                        <a:pt x="370" y="165"/>
                      </a:lnTo>
                      <a:lnTo>
                        <a:pt x="374" y="158"/>
                      </a:lnTo>
                      <a:lnTo>
                        <a:pt x="378" y="145"/>
                      </a:lnTo>
                      <a:lnTo>
                        <a:pt x="382" y="146"/>
                      </a:lnTo>
                      <a:lnTo>
                        <a:pt x="385" y="133"/>
                      </a:lnTo>
                      <a:lnTo>
                        <a:pt x="378" y="126"/>
                      </a:lnTo>
                      <a:lnTo>
                        <a:pt x="382" y="124"/>
                      </a:lnTo>
                      <a:lnTo>
                        <a:pt x="384" y="122"/>
                      </a:lnTo>
                      <a:lnTo>
                        <a:pt x="335" y="133"/>
                      </a:lnTo>
                      <a:lnTo>
                        <a:pt x="329" y="12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3" name="Freeform 128"/>
                <p:cNvSpPr>
                  <a:spLocks/>
                </p:cNvSpPr>
                <p:nvPr/>
              </p:nvSpPr>
              <p:spPr bwMode="auto">
                <a:xfrm>
                  <a:off x="4707183" y="2383256"/>
                  <a:ext cx="14410" cy="14825"/>
                </a:xfrm>
                <a:custGeom>
                  <a:avLst/>
                  <a:gdLst>
                    <a:gd name="T0" fmla="*/ 15 w 15"/>
                    <a:gd name="T1" fmla="*/ 6 h 17"/>
                    <a:gd name="T2" fmla="*/ 7 w 15"/>
                    <a:gd name="T3" fmla="*/ 0 h 17"/>
                    <a:gd name="T4" fmla="*/ 0 w 15"/>
                    <a:gd name="T5" fmla="*/ 4 h 17"/>
                    <a:gd name="T6" fmla="*/ 6 w 15"/>
                    <a:gd name="T7" fmla="*/ 8 h 17"/>
                    <a:gd name="T8" fmla="*/ 9 w 15"/>
                    <a:gd name="T9" fmla="*/ 12 h 17"/>
                    <a:gd name="T10" fmla="*/ 11 w 15"/>
                    <a:gd name="T11" fmla="*/ 17 h 17"/>
                    <a:gd name="T12" fmla="*/ 15 w 15"/>
                    <a:gd name="T13" fmla="*/ 12 h 17"/>
                    <a:gd name="T14" fmla="*/ 15 w 15"/>
                    <a:gd name="T15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7">
                      <a:moveTo>
                        <a:pt x="15" y="6"/>
                      </a:moveTo>
                      <a:lnTo>
                        <a:pt x="7" y="0"/>
                      </a:lnTo>
                      <a:lnTo>
                        <a:pt x="0" y="4"/>
                      </a:lnTo>
                      <a:lnTo>
                        <a:pt x="6" y="8"/>
                      </a:lnTo>
                      <a:lnTo>
                        <a:pt x="9" y="12"/>
                      </a:lnTo>
                      <a:lnTo>
                        <a:pt x="11" y="17"/>
                      </a:lnTo>
                      <a:lnTo>
                        <a:pt x="15" y="12"/>
                      </a:lnTo>
                      <a:lnTo>
                        <a:pt x="15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4" name="Freeform 129"/>
                <p:cNvSpPr>
                  <a:spLocks/>
                </p:cNvSpPr>
                <p:nvPr/>
              </p:nvSpPr>
              <p:spPr bwMode="auto">
                <a:xfrm>
                  <a:off x="4707183" y="2383256"/>
                  <a:ext cx="14410" cy="14825"/>
                </a:xfrm>
                <a:custGeom>
                  <a:avLst/>
                  <a:gdLst>
                    <a:gd name="T0" fmla="*/ 15 w 15"/>
                    <a:gd name="T1" fmla="*/ 6 h 17"/>
                    <a:gd name="T2" fmla="*/ 7 w 15"/>
                    <a:gd name="T3" fmla="*/ 0 h 17"/>
                    <a:gd name="T4" fmla="*/ 0 w 15"/>
                    <a:gd name="T5" fmla="*/ 4 h 17"/>
                    <a:gd name="T6" fmla="*/ 6 w 15"/>
                    <a:gd name="T7" fmla="*/ 8 h 17"/>
                    <a:gd name="T8" fmla="*/ 9 w 15"/>
                    <a:gd name="T9" fmla="*/ 12 h 17"/>
                    <a:gd name="T10" fmla="*/ 11 w 15"/>
                    <a:gd name="T11" fmla="*/ 17 h 17"/>
                    <a:gd name="T12" fmla="*/ 15 w 15"/>
                    <a:gd name="T13" fmla="*/ 12 h 17"/>
                    <a:gd name="T14" fmla="*/ 15 w 15"/>
                    <a:gd name="T15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7">
                      <a:moveTo>
                        <a:pt x="15" y="6"/>
                      </a:moveTo>
                      <a:lnTo>
                        <a:pt x="7" y="0"/>
                      </a:lnTo>
                      <a:lnTo>
                        <a:pt x="0" y="4"/>
                      </a:lnTo>
                      <a:lnTo>
                        <a:pt x="6" y="8"/>
                      </a:lnTo>
                      <a:lnTo>
                        <a:pt x="9" y="12"/>
                      </a:lnTo>
                      <a:lnTo>
                        <a:pt x="11" y="17"/>
                      </a:lnTo>
                      <a:lnTo>
                        <a:pt x="15" y="12"/>
                      </a:lnTo>
                      <a:lnTo>
                        <a:pt x="15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5" name="Freeform 140"/>
                <p:cNvSpPr>
                  <a:spLocks/>
                </p:cNvSpPr>
                <p:nvPr/>
              </p:nvSpPr>
              <p:spPr bwMode="auto">
                <a:xfrm>
                  <a:off x="4865697" y="2440811"/>
                  <a:ext cx="9607" cy="18313"/>
                </a:xfrm>
                <a:custGeom>
                  <a:avLst/>
                  <a:gdLst>
                    <a:gd name="T0" fmla="*/ 4 w 10"/>
                    <a:gd name="T1" fmla="*/ 8 h 21"/>
                    <a:gd name="T2" fmla="*/ 4 w 10"/>
                    <a:gd name="T3" fmla="*/ 15 h 21"/>
                    <a:gd name="T4" fmla="*/ 0 w 10"/>
                    <a:gd name="T5" fmla="*/ 21 h 21"/>
                    <a:gd name="T6" fmla="*/ 6 w 10"/>
                    <a:gd name="T7" fmla="*/ 15 h 21"/>
                    <a:gd name="T8" fmla="*/ 10 w 10"/>
                    <a:gd name="T9" fmla="*/ 0 h 21"/>
                    <a:gd name="T10" fmla="*/ 8 w 10"/>
                    <a:gd name="T11" fmla="*/ 2 h 21"/>
                    <a:gd name="T12" fmla="*/ 4 w 10"/>
                    <a:gd name="T13" fmla="*/ 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21">
                      <a:moveTo>
                        <a:pt x="4" y="8"/>
                      </a:moveTo>
                      <a:lnTo>
                        <a:pt x="4" y="15"/>
                      </a:lnTo>
                      <a:lnTo>
                        <a:pt x="0" y="21"/>
                      </a:lnTo>
                      <a:lnTo>
                        <a:pt x="6" y="15"/>
                      </a:lnTo>
                      <a:lnTo>
                        <a:pt x="10" y="0"/>
                      </a:lnTo>
                      <a:lnTo>
                        <a:pt x="8" y="2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6" name="Freeform 141"/>
                <p:cNvSpPr>
                  <a:spLocks/>
                </p:cNvSpPr>
                <p:nvPr/>
              </p:nvSpPr>
              <p:spPr bwMode="auto">
                <a:xfrm>
                  <a:off x="4865697" y="2440811"/>
                  <a:ext cx="9607" cy="18313"/>
                </a:xfrm>
                <a:custGeom>
                  <a:avLst/>
                  <a:gdLst>
                    <a:gd name="T0" fmla="*/ 4 w 10"/>
                    <a:gd name="T1" fmla="*/ 8 h 21"/>
                    <a:gd name="T2" fmla="*/ 4 w 10"/>
                    <a:gd name="T3" fmla="*/ 15 h 21"/>
                    <a:gd name="T4" fmla="*/ 0 w 10"/>
                    <a:gd name="T5" fmla="*/ 21 h 21"/>
                    <a:gd name="T6" fmla="*/ 6 w 10"/>
                    <a:gd name="T7" fmla="*/ 15 h 21"/>
                    <a:gd name="T8" fmla="*/ 10 w 10"/>
                    <a:gd name="T9" fmla="*/ 0 h 21"/>
                    <a:gd name="T10" fmla="*/ 8 w 10"/>
                    <a:gd name="T11" fmla="*/ 2 h 21"/>
                    <a:gd name="T12" fmla="*/ 4 w 10"/>
                    <a:gd name="T13" fmla="*/ 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21">
                      <a:moveTo>
                        <a:pt x="4" y="8"/>
                      </a:moveTo>
                      <a:lnTo>
                        <a:pt x="4" y="15"/>
                      </a:lnTo>
                      <a:lnTo>
                        <a:pt x="0" y="21"/>
                      </a:lnTo>
                      <a:lnTo>
                        <a:pt x="6" y="15"/>
                      </a:lnTo>
                      <a:lnTo>
                        <a:pt x="10" y="0"/>
                      </a:lnTo>
                      <a:lnTo>
                        <a:pt x="8" y="2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7" name="Freeform 142"/>
                <p:cNvSpPr>
                  <a:spLocks/>
                </p:cNvSpPr>
                <p:nvPr/>
              </p:nvSpPr>
              <p:spPr bwMode="auto">
                <a:xfrm>
                  <a:off x="4873382" y="2416393"/>
                  <a:ext cx="4803" cy="26161"/>
                </a:xfrm>
                <a:custGeom>
                  <a:avLst/>
                  <a:gdLst>
                    <a:gd name="T0" fmla="*/ 0 w 5"/>
                    <a:gd name="T1" fmla="*/ 30 h 30"/>
                    <a:gd name="T2" fmla="*/ 2 w 5"/>
                    <a:gd name="T3" fmla="*/ 28 h 30"/>
                    <a:gd name="T4" fmla="*/ 4 w 5"/>
                    <a:gd name="T5" fmla="*/ 21 h 30"/>
                    <a:gd name="T6" fmla="*/ 5 w 5"/>
                    <a:gd name="T7" fmla="*/ 0 h 30"/>
                    <a:gd name="T8" fmla="*/ 4 w 5"/>
                    <a:gd name="T9" fmla="*/ 7 h 30"/>
                    <a:gd name="T10" fmla="*/ 0 w 5"/>
                    <a:gd name="T11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30">
                      <a:moveTo>
                        <a:pt x="0" y="30"/>
                      </a:moveTo>
                      <a:lnTo>
                        <a:pt x="2" y="28"/>
                      </a:lnTo>
                      <a:lnTo>
                        <a:pt x="4" y="21"/>
                      </a:lnTo>
                      <a:lnTo>
                        <a:pt x="5" y="0"/>
                      </a:lnTo>
                      <a:lnTo>
                        <a:pt x="4" y="7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8" name="Freeform 143"/>
                <p:cNvSpPr>
                  <a:spLocks/>
                </p:cNvSpPr>
                <p:nvPr/>
              </p:nvSpPr>
              <p:spPr bwMode="auto">
                <a:xfrm>
                  <a:off x="4873382" y="2416393"/>
                  <a:ext cx="4803" cy="26161"/>
                </a:xfrm>
                <a:custGeom>
                  <a:avLst/>
                  <a:gdLst>
                    <a:gd name="T0" fmla="*/ 0 w 5"/>
                    <a:gd name="T1" fmla="*/ 30 h 30"/>
                    <a:gd name="T2" fmla="*/ 2 w 5"/>
                    <a:gd name="T3" fmla="*/ 28 h 30"/>
                    <a:gd name="T4" fmla="*/ 4 w 5"/>
                    <a:gd name="T5" fmla="*/ 21 h 30"/>
                    <a:gd name="T6" fmla="*/ 5 w 5"/>
                    <a:gd name="T7" fmla="*/ 0 h 30"/>
                    <a:gd name="T8" fmla="*/ 4 w 5"/>
                    <a:gd name="T9" fmla="*/ 7 h 30"/>
                    <a:gd name="T10" fmla="*/ 0 w 5"/>
                    <a:gd name="T11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30">
                      <a:moveTo>
                        <a:pt x="0" y="30"/>
                      </a:moveTo>
                      <a:lnTo>
                        <a:pt x="2" y="28"/>
                      </a:lnTo>
                      <a:lnTo>
                        <a:pt x="4" y="21"/>
                      </a:lnTo>
                      <a:lnTo>
                        <a:pt x="5" y="0"/>
                      </a:lnTo>
                      <a:lnTo>
                        <a:pt x="4" y="7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115" name="Freeform 145"/>
              <p:cNvSpPr>
                <a:spLocks/>
              </p:cNvSpPr>
              <p:nvPr/>
            </p:nvSpPr>
            <p:spPr bwMode="auto">
              <a:xfrm>
                <a:off x="4910849" y="2017871"/>
                <a:ext cx="141221" cy="124702"/>
              </a:xfrm>
              <a:custGeom>
                <a:avLst/>
                <a:gdLst>
                  <a:gd name="T0" fmla="*/ 145 w 147"/>
                  <a:gd name="T1" fmla="*/ 68 h 143"/>
                  <a:gd name="T2" fmla="*/ 147 w 147"/>
                  <a:gd name="T3" fmla="*/ 62 h 143"/>
                  <a:gd name="T4" fmla="*/ 145 w 147"/>
                  <a:gd name="T5" fmla="*/ 55 h 143"/>
                  <a:gd name="T6" fmla="*/ 130 w 147"/>
                  <a:gd name="T7" fmla="*/ 0 h 143"/>
                  <a:gd name="T8" fmla="*/ 126 w 147"/>
                  <a:gd name="T9" fmla="*/ 0 h 143"/>
                  <a:gd name="T10" fmla="*/ 117 w 147"/>
                  <a:gd name="T11" fmla="*/ 2 h 143"/>
                  <a:gd name="T12" fmla="*/ 77 w 147"/>
                  <a:gd name="T13" fmla="*/ 11 h 143"/>
                  <a:gd name="T14" fmla="*/ 70 w 147"/>
                  <a:gd name="T15" fmla="*/ 15 h 143"/>
                  <a:gd name="T16" fmla="*/ 66 w 147"/>
                  <a:gd name="T17" fmla="*/ 15 h 143"/>
                  <a:gd name="T18" fmla="*/ 53 w 147"/>
                  <a:gd name="T19" fmla="*/ 19 h 143"/>
                  <a:gd name="T20" fmla="*/ 45 w 147"/>
                  <a:gd name="T21" fmla="*/ 19 h 143"/>
                  <a:gd name="T22" fmla="*/ 0 w 147"/>
                  <a:gd name="T23" fmla="*/ 30 h 143"/>
                  <a:gd name="T24" fmla="*/ 13 w 147"/>
                  <a:gd name="T25" fmla="*/ 107 h 143"/>
                  <a:gd name="T26" fmla="*/ 19 w 147"/>
                  <a:gd name="T27" fmla="*/ 115 h 143"/>
                  <a:gd name="T28" fmla="*/ 19 w 147"/>
                  <a:gd name="T29" fmla="*/ 120 h 143"/>
                  <a:gd name="T30" fmla="*/ 8 w 147"/>
                  <a:gd name="T31" fmla="*/ 132 h 143"/>
                  <a:gd name="T32" fmla="*/ 8 w 147"/>
                  <a:gd name="T33" fmla="*/ 135 h 143"/>
                  <a:gd name="T34" fmla="*/ 13 w 147"/>
                  <a:gd name="T35" fmla="*/ 143 h 143"/>
                  <a:gd name="T36" fmla="*/ 21 w 147"/>
                  <a:gd name="T37" fmla="*/ 139 h 143"/>
                  <a:gd name="T38" fmla="*/ 34 w 147"/>
                  <a:gd name="T39" fmla="*/ 126 h 143"/>
                  <a:gd name="T40" fmla="*/ 42 w 147"/>
                  <a:gd name="T41" fmla="*/ 122 h 143"/>
                  <a:gd name="T42" fmla="*/ 45 w 147"/>
                  <a:gd name="T43" fmla="*/ 115 h 143"/>
                  <a:gd name="T44" fmla="*/ 49 w 147"/>
                  <a:gd name="T45" fmla="*/ 117 h 143"/>
                  <a:gd name="T46" fmla="*/ 60 w 147"/>
                  <a:gd name="T47" fmla="*/ 103 h 143"/>
                  <a:gd name="T48" fmla="*/ 68 w 147"/>
                  <a:gd name="T49" fmla="*/ 102 h 143"/>
                  <a:gd name="T50" fmla="*/ 74 w 147"/>
                  <a:gd name="T51" fmla="*/ 98 h 143"/>
                  <a:gd name="T52" fmla="*/ 81 w 147"/>
                  <a:gd name="T53" fmla="*/ 98 h 143"/>
                  <a:gd name="T54" fmla="*/ 85 w 147"/>
                  <a:gd name="T55" fmla="*/ 94 h 143"/>
                  <a:gd name="T56" fmla="*/ 106 w 147"/>
                  <a:gd name="T57" fmla="*/ 90 h 143"/>
                  <a:gd name="T58" fmla="*/ 106 w 147"/>
                  <a:gd name="T59" fmla="*/ 85 h 143"/>
                  <a:gd name="T60" fmla="*/ 104 w 147"/>
                  <a:gd name="T61" fmla="*/ 81 h 143"/>
                  <a:gd name="T62" fmla="*/ 107 w 147"/>
                  <a:gd name="T63" fmla="*/ 81 h 143"/>
                  <a:gd name="T64" fmla="*/ 107 w 147"/>
                  <a:gd name="T65" fmla="*/ 85 h 143"/>
                  <a:gd name="T66" fmla="*/ 115 w 147"/>
                  <a:gd name="T67" fmla="*/ 85 h 143"/>
                  <a:gd name="T68" fmla="*/ 128 w 147"/>
                  <a:gd name="T69" fmla="*/ 77 h 143"/>
                  <a:gd name="T70" fmla="*/ 141 w 147"/>
                  <a:gd name="T71" fmla="*/ 72 h 143"/>
                  <a:gd name="T72" fmla="*/ 147 w 147"/>
                  <a:gd name="T73" fmla="*/ 73 h 143"/>
                  <a:gd name="T74" fmla="*/ 145 w 147"/>
                  <a:gd name="T75" fmla="*/ 70 h 143"/>
                  <a:gd name="T76" fmla="*/ 145 w 147"/>
                  <a:gd name="T77" fmla="*/ 6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143">
                    <a:moveTo>
                      <a:pt x="145" y="68"/>
                    </a:moveTo>
                    <a:lnTo>
                      <a:pt x="147" y="62"/>
                    </a:lnTo>
                    <a:lnTo>
                      <a:pt x="145" y="55"/>
                    </a:lnTo>
                    <a:lnTo>
                      <a:pt x="130" y="0"/>
                    </a:lnTo>
                    <a:lnTo>
                      <a:pt x="126" y="0"/>
                    </a:lnTo>
                    <a:lnTo>
                      <a:pt x="117" y="2"/>
                    </a:lnTo>
                    <a:lnTo>
                      <a:pt x="77" y="11"/>
                    </a:lnTo>
                    <a:lnTo>
                      <a:pt x="70" y="15"/>
                    </a:lnTo>
                    <a:lnTo>
                      <a:pt x="66" y="15"/>
                    </a:lnTo>
                    <a:lnTo>
                      <a:pt x="53" y="19"/>
                    </a:lnTo>
                    <a:lnTo>
                      <a:pt x="45" y="19"/>
                    </a:lnTo>
                    <a:lnTo>
                      <a:pt x="0" y="30"/>
                    </a:lnTo>
                    <a:lnTo>
                      <a:pt x="13" y="107"/>
                    </a:lnTo>
                    <a:lnTo>
                      <a:pt x="19" y="115"/>
                    </a:lnTo>
                    <a:lnTo>
                      <a:pt x="19" y="120"/>
                    </a:lnTo>
                    <a:lnTo>
                      <a:pt x="8" y="132"/>
                    </a:lnTo>
                    <a:lnTo>
                      <a:pt x="8" y="135"/>
                    </a:lnTo>
                    <a:lnTo>
                      <a:pt x="13" y="143"/>
                    </a:lnTo>
                    <a:lnTo>
                      <a:pt x="21" y="139"/>
                    </a:lnTo>
                    <a:lnTo>
                      <a:pt x="34" y="126"/>
                    </a:lnTo>
                    <a:lnTo>
                      <a:pt x="42" y="122"/>
                    </a:lnTo>
                    <a:lnTo>
                      <a:pt x="45" y="115"/>
                    </a:lnTo>
                    <a:lnTo>
                      <a:pt x="49" y="117"/>
                    </a:lnTo>
                    <a:lnTo>
                      <a:pt x="60" y="103"/>
                    </a:lnTo>
                    <a:lnTo>
                      <a:pt x="68" y="102"/>
                    </a:lnTo>
                    <a:lnTo>
                      <a:pt x="74" y="98"/>
                    </a:lnTo>
                    <a:lnTo>
                      <a:pt x="81" y="98"/>
                    </a:lnTo>
                    <a:lnTo>
                      <a:pt x="85" y="94"/>
                    </a:lnTo>
                    <a:lnTo>
                      <a:pt x="106" y="90"/>
                    </a:lnTo>
                    <a:lnTo>
                      <a:pt x="106" y="85"/>
                    </a:lnTo>
                    <a:lnTo>
                      <a:pt x="104" y="81"/>
                    </a:lnTo>
                    <a:lnTo>
                      <a:pt x="107" y="81"/>
                    </a:lnTo>
                    <a:lnTo>
                      <a:pt x="107" y="85"/>
                    </a:lnTo>
                    <a:lnTo>
                      <a:pt x="115" y="85"/>
                    </a:lnTo>
                    <a:lnTo>
                      <a:pt x="128" y="77"/>
                    </a:lnTo>
                    <a:lnTo>
                      <a:pt x="141" y="72"/>
                    </a:lnTo>
                    <a:lnTo>
                      <a:pt x="147" y="73"/>
                    </a:lnTo>
                    <a:lnTo>
                      <a:pt x="145" y="70"/>
                    </a:lnTo>
                    <a:lnTo>
                      <a:pt x="145" y="6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6" name="Freeform 146"/>
              <p:cNvSpPr>
                <a:spLocks/>
              </p:cNvSpPr>
              <p:nvPr/>
            </p:nvSpPr>
            <p:spPr bwMode="auto">
              <a:xfrm>
                <a:off x="4951198" y="1706552"/>
                <a:ext cx="137379" cy="258996"/>
              </a:xfrm>
              <a:custGeom>
                <a:avLst/>
                <a:gdLst>
                  <a:gd name="T0" fmla="*/ 129 w 143"/>
                  <a:gd name="T1" fmla="*/ 216 h 297"/>
                  <a:gd name="T2" fmla="*/ 127 w 143"/>
                  <a:gd name="T3" fmla="*/ 209 h 297"/>
                  <a:gd name="T4" fmla="*/ 120 w 143"/>
                  <a:gd name="T5" fmla="*/ 205 h 297"/>
                  <a:gd name="T6" fmla="*/ 114 w 143"/>
                  <a:gd name="T7" fmla="*/ 199 h 297"/>
                  <a:gd name="T8" fmla="*/ 111 w 143"/>
                  <a:gd name="T9" fmla="*/ 194 h 297"/>
                  <a:gd name="T10" fmla="*/ 109 w 143"/>
                  <a:gd name="T11" fmla="*/ 186 h 297"/>
                  <a:gd name="T12" fmla="*/ 109 w 143"/>
                  <a:gd name="T13" fmla="*/ 178 h 297"/>
                  <a:gd name="T14" fmla="*/ 101 w 143"/>
                  <a:gd name="T15" fmla="*/ 158 h 297"/>
                  <a:gd name="T16" fmla="*/ 50 w 143"/>
                  <a:gd name="T17" fmla="*/ 4 h 297"/>
                  <a:gd name="T18" fmla="*/ 49 w 143"/>
                  <a:gd name="T19" fmla="*/ 0 h 297"/>
                  <a:gd name="T20" fmla="*/ 41 w 143"/>
                  <a:gd name="T21" fmla="*/ 7 h 297"/>
                  <a:gd name="T22" fmla="*/ 35 w 143"/>
                  <a:gd name="T23" fmla="*/ 6 h 297"/>
                  <a:gd name="T24" fmla="*/ 28 w 143"/>
                  <a:gd name="T25" fmla="*/ 11 h 297"/>
                  <a:gd name="T26" fmla="*/ 28 w 143"/>
                  <a:gd name="T27" fmla="*/ 17 h 297"/>
                  <a:gd name="T28" fmla="*/ 26 w 143"/>
                  <a:gd name="T29" fmla="*/ 32 h 297"/>
                  <a:gd name="T30" fmla="*/ 26 w 143"/>
                  <a:gd name="T31" fmla="*/ 37 h 297"/>
                  <a:gd name="T32" fmla="*/ 26 w 143"/>
                  <a:gd name="T33" fmla="*/ 39 h 297"/>
                  <a:gd name="T34" fmla="*/ 24 w 143"/>
                  <a:gd name="T35" fmla="*/ 41 h 297"/>
                  <a:gd name="T36" fmla="*/ 28 w 143"/>
                  <a:gd name="T37" fmla="*/ 53 h 297"/>
                  <a:gd name="T38" fmla="*/ 24 w 143"/>
                  <a:gd name="T39" fmla="*/ 66 h 297"/>
                  <a:gd name="T40" fmla="*/ 26 w 143"/>
                  <a:gd name="T41" fmla="*/ 73 h 297"/>
                  <a:gd name="T42" fmla="*/ 32 w 143"/>
                  <a:gd name="T43" fmla="*/ 79 h 297"/>
                  <a:gd name="T44" fmla="*/ 34 w 143"/>
                  <a:gd name="T45" fmla="*/ 86 h 297"/>
                  <a:gd name="T46" fmla="*/ 34 w 143"/>
                  <a:gd name="T47" fmla="*/ 92 h 297"/>
                  <a:gd name="T48" fmla="*/ 28 w 143"/>
                  <a:gd name="T49" fmla="*/ 103 h 297"/>
                  <a:gd name="T50" fmla="*/ 17 w 143"/>
                  <a:gd name="T51" fmla="*/ 116 h 297"/>
                  <a:gd name="T52" fmla="*/ 13 w 143"/>
                  <a:gd name="T53" fmla="*/ 116 h 297"/>
                  <a:gd name="T54" fmla="*/ 7 w 143"/>
                  <a:gd name="T55" fmla="*/ 124 h 297"/>
                  <a:gd name="T56" fmla="*/ 7 w 143"/>
                  <a:gd name="T57" fmla="*/ 130 h 297"/>
                  <a:gd name="T58" fmla="*/ 11 w 143"/>
                  <a:gd name="T59" fmla="*/ 145 h 297"/>
                  <a:gd name="T60" fmla="*/ 9 w 143"/>
                  <a:gd name="T61" fmla="*/ 156 h 297"/>
                  <a:gd name="T62" fmla="*/ 11 w 143"/>
                  <a:gd name="T63" fmla="*/ 163 h 297"/>
                  <a:gd name="T64" fmla="*/ 7 w 143"/>
                  <a:gd name="T65" fmla="*/ 171 h 297"/>
                  <a:gd name="T66" fmla="*/ 7 w 143"/>
                  <a:gd name="T67" fmla="*/ 178 h 297"/>
                  <a:gd name="T68" fmla="*/ 5 w 143"/>
                  <a:gd name="T69" fmla="*/ 184 h 297"/>
                  <a:gd name="T70" fmla="*/ 2 w 143"/>
                  <a:gd name="T71" fmla="*/ 192 h 297"/>
                  <a:gd name="T72" fmla="*/ 3 w 143"/>
                  <a:gd name="T73" fmla="*/ 203 h 297"/>
                  <a:gd name="T74" fmla="*/ 0 w 143"/>
                  <a:gd name="T75" fmla="*/ 209 h 297"/>
                  <a:gd name="T76" fmla="*/ 5 w 143"/>
                  <a:gd name="T77" fmla="*/ 233 h 297"/>
                  <a:gd name="T78" fmla="*/ 5 w 143"/>
                  <a:gd name="T79" fmla="*/ 246 h 297"/>
                  <a:gd name="T80" fmla="*/ 11 w 143"/>
                  <a:gd name="T81" fmla="*/ 267 h 297"/>
                  <a:gd name="T82" fmla="*/ 7 w 143"/>
                  <a:gd name="T83" fmla="*/ 274 h 297"/>
                  <a:gd name="T84" fmla="*/ 7 w 143"/>
                  <a:gd name="T85" fmla="*/ 282 h 297"/>
                  <a:gd name="T86" fmla="*/ 11 w 143"/>
                  <a:gd name="T87" fmla="*/ 289 h 297"/>
                  <a:gd name="T88" fmla="*/ 17 w 143"/>
                  <a:gd name="T89" fmla="*/ 297 h 297"/>
                  <a:gd name="T90" fmla="*/ 105 w 143"/>
                  <a:gd name="T91" fmla="*/ 276 h 297"/>
                  <a:gd name="T92" fmla="*/ 114 w 143"/>
                  <a:gd name="T93" fmla="*/ 265 h 297"/>
                  <a:gd name="T94" fmla="*/ 118 w 143"/>
                  <a:gd name="T95" fmla="*/ 259 h 297"/>
                  <a:gd name="T96" fmla="*/ 120 w 143"/>
                  <a:gd name="T97" fmla="*/ 259 h 297"/>
                  <a:gd name="T98" fmla="*/ 124 w 143"/>
                  <a:gd name="T99" fmla="*/ 252 h 297"/>
                  <a:gd name="T100" fmla="*/ 131 w 143"/>
                  <a:gd name="T101" fmla="*/ 248 h 297"/>
                  <a:gd name="T102" fmla="*/ 135 w 143"/>
                  <a:gd name="T103" fmla="*/ 246 h 297"/>
                  <a:gd name="T104" fmla="*/ 139 w 143"/>
                  <a:gd name="T105" fmla="*/ 246 h 297"/>
                  <a:gd name="T106" fmla="*/ 139 w 143"/>
                  <a:gd name="T107" fmla="*/ 241 h 297"/>
                  <a:gd name="T108" fmla="*/ 143 w 143"/>
                  <a:gd name="T109" fmla="*/ 225 h 297"/>
                  <a:gd name="T110" fmla="*/ 139 w 143"/>
                  <a:gd name="T111" fmla="*/ 224 h 297"/>
                  <a:gd name="T112" fmla="*/ 135 w 143"/>
                  <a:gd name="T113" fmla="*/ 222 h 297"/>
                  <a:gd name="T114" fmla="*/ 129 w 143"/>
                  <a:gd name="T115" fmla="*/ 21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3" h="297">
                    <a:moveTo>
                      <a:pt x="129" y="216"/>
                    </a:moveTo>
                    <a:lnTo>
                      <a:pt x="127" y="209"/>
                    </a:lnTo>
                    <a:lnTo>
                      <a:pt x="120" y="205"/>
                    </a:lnTo>
                    <a:lnTo>
                      <a:pt x="114" y="199"/>
                    </a:lnTo>
                    <a:lnTo>
                      <a:pt x="111" y="194"/>
                    </a:lnTo>
                    <a:lnTo>
                      <a:pt x="109" y="186"/>
                    </a:lnTo>
                    <a:lnTo>
                      <a:pt x="109" y="178"/>
                    </a:lnTo>
                    <a:lnTo>
                      <a:pt x="101" y="158"/>
                    </a:lnTo>
                    <a:lnTo>
                      <a:pt x="50" y="4"/>
                    </a:lnTo>
                    <a:lnTo>
                      <a:pt x="49" y="0"/>
                    </a:lnTo>
                    <a:lnTo>
                      <a:pt x="41" y="7"/>
                    </a:lnTo>
                    <a:lnTo>
                      <a:pt x="35" y="6"/>
                    </a:lnTo>
                    <a:lnTo>
                      <a:pt x="28" y="11"/>
                    </a:lnTo>
                    <a:lnTo>
                      <a:pt x="28" y="17"/>
                    </a:lnTo>
                    <a:lnTo>
                      <a:pt x="26" y="32"/>
                    </a:lnTo>
                    <a:lnTo>
                      <a:pt x="26" y="37"/>
                    </a:lnTo>
                    <a:lnTo>
                      <a:pt x="26" y="39"/>
                    </a:lnTo>
                    <a:lnTo>
                      <a:pt x="24" y="41"/>
                    </a:lnTo>
                    <a:lnTo>
                      <a:pt x="28" y="53"/>
                    </a:lnTo>
                    <a:lnTo>
                      <a:pt x="24" y="66"/>
                    </a:lnTo>
                    <a:lnTo>
                      <a:pt x="26" y="73"/>
                    </a:lnTo>
                    <a:lnTo>
                      <a:pt x="32" y="79"/>
                    </a:lnTo>
                    <a:lnTo>
                      <a:pt x="34" y="86"/>
                    </a:lnTo>
                    <a:lnTo>
                      <a:pt x="34" y="92"/>
                    </a:lnTo>
                    <a:lnTo>
                      <a:pt x="28" y="103"/>
                    </a:lnTo>
                    <a:lnTo>
                      <a:pt x="17" y="116"/>
                    </a:lnTo>
                    <a:lnTo>
                      <a:pt x="13" y="116"/>
                    </a:lnTo>
                    <a:lnTo>
                      <a:pt x="7" y="124"/>
                    </a:lnTo>
                    <a:lnTo>
                      <a:pt x="7" y="130"/>
                    </a:lnTo>
                    <a:lnTo>
                      <a:pt x="11" y="145"/>
                    </a:lnTo>
                    <a:lnTo>
                      <a:pt x="9" y="156"/>
                    </a:lnTo>
                    <a:lnTo>
                      <a:pt x="11" y="163"/>
                    </a:lnTo>
                    <a:lnTo>
                      <a:pt x="7" y="171"/>
                    </a:lnTo>
                    <a:lnTo>
                      <a:pt x="7" y="178"/>
                    </a:lnTo>
                    <a:lnTo>
                      <a:pt x="5" y="184"/>
                    </a:lnTo>
                    <a:lnTo>
                      <a:pt x="2" y="192"/>
                    </a:lnTo>
                    <a:lnTo>
                      <a:pt x="3" y="203"/>
                    </a:lnTo>
                    <a:lnTo>
                      <a:pt x="0" y="209"/>
                    </a:lnTo>
                    <a:lnTo>
                      <a:pt x="5" y="233"/>
                    </a:lnTo>
                    <a:lnTo>
                      <a:pt x="5" y="246"/>
                    </a:lnTo>
                    <a:lnTo>
                      <a:pt x="11" y="267"/>
                    </a:lnTo>
                    <a:lnTo>
                      <a:pt x="7" y="274"/>
                    </a:lnTo>
                    <a:lnTo>
                      <a:pt x="7" y="282"/>
                    </a:lnTo>
                    <a:lnTo>
                      <a:pt x="11" y="289"/>
                    </a:lnTo>
                    <a:lnTo>
                      <a:pt x="17" y="297"/>
                    </a:lnTo>
                    <a:lnTo>
                      <a:pt x="105" y="276"/>
                    </a:lnTo>
                    <a:lnTo>
                      <a:pt x="114" y="265"/>
                    </a:lnTo>
                    <a:lnTo>
                      <a:pt x="118" y="259"/>
                    </a:lnTo>
                    <a:lnTo>
                      <a:pt x="120" y="259"/>
                    </a:lnTo>
                    <a:lnTo>
                      <a:pt x="124" y="252"/>
                    </a:lnTo>
                    <a:lnTo>
                      <a:pt x="131" y="248"/>
                    </a:lnTo>
                    <a:lnTo>
                      <a:pt x="135" y="246"/>
                    </a:lnTo>
                    <a:lnTo>
                      <a:pt x="139" y="246"/>
                    </a:lnTo>
                    <a:lnTo>
                      <a:pt x="139" y="241"/>
                    </a:lnTo>
                    <a:lnTo>
                      <a:pt x="143" y="225"/>
                    </a:lnTo>
                    <a:lnTo>
                      <a:pt x="139" y="224"/>
                    </a:lnTo>
                    <a:lnTo>
                      <a:pt x="135" y="222"/>
                    </a:lnTo>
                    <a:lnTo>
                      <a:pt x="129" y="216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7" name="Freeform 148"/>
              <p:cNvSpPr>
                <a:spLocks/>
              </p:cNvSpPr>
              <p:nvPr/>
            </p:nvSpPr>
            <p:spPr bwMode="auto">
              <a:xfrm>
                <a:off x="5035739" y="2011767"/>
                <a:ext cx="43231" cy="69763"/>
              </a:xfrm>
              <a:custGeom>
                <a:avLst/>
                <a:gdLst>
                  <a:gd name="T0" fmla="*/ 41 w 45"/>
                  <a:gd name="T1" fmla="*/ 18 h 80"/>
                  <a:gd name="T2" fmla="*/ 39 w 45"/>
                  <a:gd name="T3" fmla="*/ 13 h 80"/>
                  <a:gd name="T4" fmla="*/ 36 w 45"/>
                  <a:gd name="T5" fmla="*/ 11 h 80"/>
                  <a:gd name="T6" fmla="*/ 34 w 45"/>
                  <a:gd name="T7" fmla="*/ 5 h 80"/>
                  <a:gd name="T8" fmla="*/ 26 w 45"/>
                  <a:gd name="T9" fmla="*/ 0 h 80"/>
                  <a:gd name="T10" fmla="*/ 0 w 45"/>
                  <a:gd name="T11" fmla="*/ 7 h 80"/>
                  <a:gd name="T12" fmla="*/ 15 w 45"/>
                  <a:gd name="T13" fmla="*/ 62 h 80"/>
                  <a:gd name="T14" fmla="*/ 17 w 45"/>
                  <a:gd name="T15" fmla="*/ 69 h 80"/>
                  <a:gd name="T16" fmla="*/ 15 w 45"/>
                  <a:gd name="T17" fmla="*/ 75 h 80"/>
                  <a:gd name="T18" fmla="*/ 15 w 45"/>
                  <a:gd name="T19" fmla="*/ 77 h 80"/>
                  <a:gd name="T20" fmla="*/ 17 w 45"/>
                  <a:gd name="T21" fmla="*/ 80 h 80"/>
                  <a:gd name="T22" fmla="*/ 23 w 45"/>
                  <a:gd name="T23" fmla="*/ 77 h 80"/>
                  <a:gd name="T24" fmla="*/ 43 w 45"/>
                  <a:gd name="T25" fmla="*/ 63 h 80"/>
                  <a:gd name="T26" fmla="*/ 43 w 45"/>
                  <a:gd name="T27" fmla="*/ 56 h 80"/>
                  <a:gd name="T28" fmla="*/ 41 w 45"/>
                  <a:gd name="T29" fmla="*/ 48 h 80"/>
                  <a:gd name="T30" fmla="*/ 41 w 45"/>
                  <a:gd name="T31" fmla="*/ 41 h 80"/>
                  <a:gd name="T32" fmla="*/ 36 w 45"/>
                  <a:gd name="T33" fmla="*/ 33 h 80"/>
                  <a:gd name="T34" fmla="*/ 39 w 45"/>
                  <a:gd name="T35" fmla="*/ 28 h 80"/>
                  <a:gd name="T36" fmla="*/ 38 w 45"/>
                  <a:gd name="T37" fmla="*/ 20 h 80"/>
                  <a:gd name="T38" fmla="*/ 43 w 45"/>
                  <a:gd name="T39" fmla="*/ 28 h 80"/>
                  <a:gd name="T40" fmla="*/ 45 w 45"/>
                  <a:gd name="T41" fmla="*/ 24 h 80"/>
                  <a:gd name="T42" fmla="*/ 45 w 45"/>
                  <a:gd name="T43" fmla="*/ 22 h 80"/>
                  <a:gd name="T44" fmla="*/ 41 w 45"/>
                  <a:gd name="T45" fmla="*/ 1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" h="80">
                    <a:moveTo>
                      <a:pt x="41" y="18"/>
                    </a:moveTo>
                    <a:lnTo>
                      <a:pt x="39" y="13"/>
                    </a:lnTo>
                    <a:lnTo>
                      <a:pt x="36" y="11"/>
                    </a:lnTo>
                    <a:lnTo>
                      <a:pt x="34" y="5"/>
                    </a:lnTo>
                    <a:lnTo>
                      <a:pt x="26" y="0"/>
                    </a:lnTo>
                    <a:lnTo>
                      <a:pt x="0" y="7"/>
                    </a:lnTo>
                    <a:lnTo>
                      <a:pt x="15" y="62"/>
                    </a:lnTo>
                    <a:lnTo>
                      <a:pt x="17" y="69"/>
                    </a:lnTo>
                    <a:lnTo>
                      <a:pt x="15" y="75"/>
                    </a:lnTo>
                    <a:lnTo>
                      <a:pt x="15" y="77"/>
                    </a:lnTo>
                    <a:lnTo>
                      <a:pt x="17" y="80"/>
                    </a:lnTo>
                    <a:lnTo>
                      <a:pt x="23" y="77"/>
                    </a:lnTo>
                    <a:lnTo>
                      <a:pt x="43" y="63"/>
                    </a:lnTo>
                    <a:lnTo>
                      <a:pt x="43" y="56"/>
                    </a:lnTo>
                    <a:lnTo>
                      <a:pt x="41" y="48"/>
                    </a:lnTo>
                    <a:lnTo>
                      <a:pt x="41" y="41"/>
                    </a:lnTo>
                    <a:lnTo>
                      <a:pt x="36" y="33"/>
                    </a:lnTo>
                    <a:lnTo>
                      <a:pt x="39" y="28"/>
                    </a:lnTo>
                    <a:lnTo>
                      <a:pt x="38" y="20"/>
                    </a:lnTo>
                    <a:lnTo>
                      <a:pt x="43" y="28"/>
                    </a:lnTo>
                    <a:lnTo>
                      <a:pt x="45" y="24"/>
                    </a:lnTo>
                    <a:lnTo>
                      <a:pt x="45" y="22"/>
                    </a:lnTo>
                    <a:lnTo>
                      <a:pt x="41" y="1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8" name="Freeform 149"/>
              <p:cNvSpPr>
                <a:spLocks/>
              </p:cNvSpPr>
              <p:nvPr/>
            </p:nvSpPr>
            <p:spPr bwMode="auto">
              <a:xfrm>
                <a:off x="5078970" y="2032696"/>
                <a:ext cx="5764" cy="6976"/>
              </a:xfrm>
              <a:custGeom>
                <a:avLst/>
                <a:gdLst>
                  <a:gd name="T0" fmla="*/ 2 w 6"/>
                  <a:gd name="T1" fmla="*/ 8 h 8"/>
                  <a:gd name="T2" fmla="*/ 6 w 6"/>
                  <a:gd name="T3" fmla="*/ 4 h 8"/>
                  <a:gd name="T4" fmla="*/ 0 w 6"/>
                  <a:gd name="T5" fmla="*/ 0 h 8"/>
                  <a:gd name="T6" fmla="*/ 2 w 6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lnTo>
                      <a:pt x="6" y="4"/>
                    </a:lnTo>
                    <a:lnTo>
                      <a:pt x="0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9" name="Freeform 150"/>
              <p:cNvSpPr>
                <a:spLocks/>
              </p:cNvSpPr>
              <p:nvPr/>
            </p:nvSpPr>
            <p:spPr bwMode="auto">
              <a:xfrm>
                <a:off x="5078970" y="2032696"/>
                <a:ext cx="5764" cy="6976"/>
              </a:xfrm>
              <a:custGeom>
                <a:avLst/>
                <a:gdLst>
                  <a:gd name="T0" fmla="*/ 2 w 6"/>
                  <a:gd name="T1" fmla="*/ 8 h 8"/>
                  <a:gd name="T2" fmla="*/ 6 w 6"/>
                  <a:gd name="T3" fmla="*/ 4 h 8"/>
                  <a:gd name="T4" fmla="*/ 0 w 6"/>
                  <a:gd name="T5" fmla="*/ 0 h 8"/>
                  <a:gd name="T6" fmla="*/ 2 w 6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lnTo>
                      <a:pt x="6" y="4"/>
                    </a:lnTo>
                    <a:lnTo>
                      <a:pt x="0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20" name="Freeform 151"/>
              <p:cNvSpPr>
                <a:spLocks/>
              </p:cNvSpPr>
              <p:nvPr/>
            </p:nvSpPr>
            <p:spPr bwMode="auto">
              <a:xfrm>
                <a:off x="5084734" y="2025719"/>
                <a:ext cx="6725" cy="12209"/>
              </a:xfrm>
              <a:custGeom>
                <a:avLst/>
                <a:gdLst>
                  <a:gd name="T0" fmla="*/ 7 w 7"/>
                  <a:gd name="T1" fmla="*/ 0 h 14"/>
                  <a:gd name="T2" fmla="*/ 5 w 7"/>
                  <a:gd name="T3" fmla="*/ 6 h 14"/>
                  <a:gd name="T4" fmla="*/ 0 w 7"/>
                  <a:gd name="T5" fmla="*/ 12 h 14"/>
                  <a:gd name="T6" fmla="*/ 5 w 7"/>
                  <a:gd name="T7" fmla="*/ 14 h 14"/>
                  <a:gd name="T8" fmla="*/ 7 w 7"/>
                  <a:gd name="T9" fmla="*/ 8 h 14"/>
                  <a:gd name="T10" fmla="*/ 7 w 7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lnTo>
                      <a:pt x="5" y="6"/>
                    </a:lnTo>
                    <a:lnTo>
                      <a:pt x="0" y="12"/>
                    </a:lnTo>
                    <a:lnTo>
                      <a:pt x="5" y="14"/>
                    </a:lnTo>
                    <a:lnTo>
                      <a:pt x="7" y="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21" name="Freeform 152"/>
              <p:cNvSpPr>
                <a:spLocks/>
              </p:cNvSpPr>
              <p:nvPr/>
            </p:nvSpPr>
            <p:spPr bwMode="auto">
              <a:xfrm>
                <a:off x="5084734" y="2025719"/>
                <a:ext cx="6725" cy="12209"/>
              </a:xfrm>
              <a:custGeom>
                <a:avLst/>
                <a:gdLst>
                  <a:gd name="T0" fmla="*/ 7 w 7"/>
                  <a:gd name="T1" fmla="*/ 0 h 14"/>
                  <a:gd name="T2" fmla="*/ 5 w 7"/>
                  <a:gd name="T3" fmla="*/ 6 h 14"/>
                  <a:gd name="T4" fmla="*/ 0 w 7"/>
                  <a:gd name="T5" fmla="*/ 12 h 14"/>
                  <a:gd name="T6" fmla="*/ 5 w 7"/>
                  <a:gd name="T7" fmla="*/ 14 h 14"/>
                  <a:gd name="T8" fmla="*/ 7 w 7"/>
                  <a:gd name="T9" fmla="*/ 8 h 14"/>
                  <a:gd name="T10" fmla="*/ 7 w 7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lnTo>
                      <a:pt x="5" y="6"/>
                    </a:lnTo>
                    <a:lnTo>
                      <a:pt x="0" y="12"/>
                    </a:lnTo>
                    <a:lnTo>
                      <a:pt x="5" y="14"/>
                    </a:lnTo>
                    <a:lnTo>
                      <a:pt x="7" y="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22" name="Freeform 153"/>
              <p:cNvSpPr>
                <a:spLocks/>
              </p:cNvSpPr>
              <p:nvPr/>
            </p:nvSpPr>
            <p:spPr bwMode="auto">
              <a:xfrm>
                <a:off x="5089537" y="2037928"/>
                <a:ext cx="9607" cy="19185"/>
              </a:xfrm>
              <a:custGeom>
                <a:avLst/>
                <a:gdLst>
                  <a:gd name="T0" fmla="*/ 6 w 10"/>
                  <a:gd name="T1" fmla="*/ 2 h 22"/>
                  <a:gd name="T2" fmla="*/ 0 w 10"/>
                  <a:gd name="T3" fmla="*/ 0 h 22"/>
                  <a:gd name="T4" fmla="*/ 2 w 10"/>
                  <a:gd name="T5" fmla="*/ 15 h 22"/>
                  <a:gd name="T6" fmla="*/ 6 w 10"/>
                  <a:gd name="T7" fmla="*/ 22 h 22"/>
                  <a:gd name="T8" fmla="*/ 10 w 10"/>
                  <a:gd name="T9" fmla="*/ 17 h 22"/>
                  <a:gd name="T10" fmla="*/ 10 w 10"/>
                  <a:gd name="T11" fmla="*/ 13 h 22"/>
                  <a:gd name="T12" fmla="*/ 6 w 10"/>
                  <a:gd name="T13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6" y="2"/>
                    </a:moveTo>
                    <a:lnTo>
                      <a:pt x="0" y="0"/>
                    </a:lnTo>
                    <a:lnTo>
                      <a:pt x="2" y="15"/>
                    </a:lnTo>
                    <a:lnTo>
                      <a:pt x="6" y="22"/>
                    </a:lnTo>
                    <a:lnTo>
                      <a:pt x="10" y="17"/>
                    </a:lnTo>
                    <a:lnTo>
                      <a:pt x="10" y="13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23" name="Freeform 154"/>
              <p:cNvSpPr>
                <a:spLocks/>
              </p:cNvSpPr>
              <p:nvPr/>
            </p:nvSpPr>
            <p:spPr bwMode="auto">
              <a:xfrm>
                <a:off x="5089537" y="2037928"/>
                <a:ext cx="9607" cy="19185"/>
              </a:xfrm>
              <a:custGeom>
                <a:avLst/>
                <a:gdLst>
                  <a:gd name="T0" fmla="*/ 6 w 10"/>
                  <a:gd name="T1" fmla="*/ 2 h 22"/>
                  <a:gd name="T2" fmla="*/ 0 w 10"/>
                  <a:gd name="T3" fmla="*/ 0 h 22"/>
                  <a:gd name="T4" fmla="*/ 2 w 10"/>
                  <a:gd name="T5" fmla="*/ 15 h 22"/>
                  <a:gd name="T6" fmla="*/ 6 w 10"/>
                  <a:gd name="T7" fmla="*/ 22 h 22"/>
                  <a:gd name="T8" fmla="*/ 10 w 10"/>
                  <a:gd name="T9" fmla="*/ 17 h 22"/>
                  <a:gd name="T10" fmla="*/ 10 w 10"/>
                  <a:gd name="T11" fmla="*/ 13 h 22"/>
                  <a:gd name="T12" fmla="*/ 6 w 10"/>
                  <a:gd name="T13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6" y="2"/>
                    </a:moveTo>
                    <a:lnTo>
                      <a:pt x="0" y="0"/>
                    </a:lnTo>
                    <a:lnTo>
                      <a:pt x="2" y="15"/>
                    </a:lnTo>
                    <a:lnTo>
                      <a:pt x="6" y="22"/>
                    </a:lnTo>
                    <a:lnTo>
                      <a:pt x="10" y="17"/>
                    </a:lnTo>
                    <a:lnTo>
                      <a:pt x="10" y="13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1028701" y="1983861"/>
                <a:ext cx="665758" cy="1012439"/>
                <a:chOff x="1028701" y="1983861"/>
                <a:chExt cx="665758" cy="1012439"/>
              </a:xfrm>
              <a:grpFill/>
            </p:grpSpPr>
            <p:sp>
              <p:nvSpPr>
                <p:cNvPr id="146" name="Freeform 14"/>
                <p:cNvSpPr>
                  <a:spLocks/>
                </p:cNvSpPr>
                <p:nvPr/>
              </p:nvSpPr>
              <p:spPr bwMode="auto">
                <a:xfrm>
                  <a:off x="1028701" y="1983861"/>
                  <a:ext cx="665758" cy="1012439"/>
                </a:xfrm>
                <a:custGeom>
                  <a:avLst/>
                  <a:gdLst>
                    <a:gd name="T0" fmla="*/ 628 w 693"/>
                    <a:gd name="T1" fmla="*/ 1156 h 1161"/>
                    <a:gd name="T2" fmla="*/ 628 w 693"/>
                    <a:gd name="T3" fmla="*/ 1129 h 1161"/>
                    <a:gd name="T4" fmla="*/ 624 w 693"/>
                    <a:gd name="T5" fmla="*/ 1105 h 1161"/>
                    <a:gd name="T6" fmla="*/ 643 w 693"/>
                    <a:gd name="T7" fmla="*/ 1071 h 1161"/>
                    <a:gd name="T8" fmla="*/ 654 w 693"/>
                    <a:gd name="T9" fmla="*/ 1030 h 1161"/>
                    <a:gd name="T10" fmla="*/ 693 w 693"/>
                    <a:gd name="T11" fmla="*/ 1000 h 1161"/>
                    <a:gd name="T12" fmla="*/ 673 w 693"/>
                    <a:gd name="T13" fmla="*/ 964 h 1161"/>
                    <a:gd name="T14" fmla="*/ 661 w 693"/>
                    <a:gd name="T15" fmla="*/ 926 h 1161"/>
                    <a:gd name="T16" fmla="*/ 325 w 693"/>
                    <a:gd name="T17" fmla="*/ 327 h 1161"/>
                    <a:gd name="T18" fmla="*/ 62 w 693"/>
                    <a:gd name="T19" fmla="*/ 0 h 1161"/>
                    <a:gd name="T20" fmla="*/ 58 w 693"/>
                    <a:gd name="T21" fmla="*/ 35 h 1161"/>
                    <a:gd name="T22" fmla="*/ 39 w 693"/>
                    <a:gd name="T23" fmla="*/ 94 h 1161"/>
                    <a:gd name="T24" fmla="*/ 30 w 693"/>
                    <a:gd name="T25" fmla="*/ 120 h 1161"/>
                    <a:gd name="T26" fmla="*/ 13 w 693"/>
                    <a:gd name="T27" fmla="*/ 137 h 1161"/>
                    <a:gd name="T28" fmla="*/ 0 w 693"/>
                    <a:gd name="T29" fmla="*/ 176 h 1161"/>
                    <a:gd name="T30" fmla="*/ 24 w 693"/>
                    <a:gd name="T31" fmla="*/ 233 h 1161"/>
                    <a:gd name="T32" fmla="*/ 24 w 693"/>
                    <a:gd name="T33" fmla="*/ 261 h 1161"/>
                    <a:gd name="T34" fmla="*/ 13 w 693"/>
                    <a:gd name="T35" fmla="*/ 319 h 1161"/>
                    <a:gd name="T36" fmla="*/ 30 w 693"/>
                    <a:gd name="T37" fmla="*/ 374 h 1161"/>
                    <a:gd name="T38" fmla="*/ 45 w 693"/>
                    <a:gd name="T39" fmla="*/ 402 h 1161"/>
                    <a:gd name="T40" fmla="*/ 52 w 693"/>
                    <a:gd name="T41" fmla="*/ 421 h 1161"/>
                    <a:gd name="T42" fmla="*/ 43 w 693"/>
                    <a:gd name="T43" fmla="*/ 436 h 1161"/>
                    <a:gd name="T44" fmla="*/ 56 w 693"/>
                    <a:gd name="T45" fmla="*/ 453 h 1161"/>
                    <a:gd name="T46" fmla="*/ 81 w 693"/>
                    <a:gd name="T47" fmla="*/ 468 h 1161"/>
                    <a:gd name="T48" fmla="*/ 84 w 693"/>
                    <a:gd name="T49" fmla="*/ 441 h 1161"/>
                    <a:gd name="T50" fmla="*/ 111 w 693"/>
                    <a:gd name="T51" fmla="*/ 455 h 1161"/>
                    <a:gd name="T52" fmla="*/ 143 w 693"/>
                    <a:gd name="T53" fmla="*/ 460 h 1161"/>
                    <a:gd name="T54" fmla="*/ 146 w 693"/>
                    <a:gd name="T55" fmla="*/ 464 h 1161"/>
                    <a:gd name="T56" fmla="*/ 165 w 693"/>
                    <a:gd name="T57" fmla="*/ 473 h 1161"/>
                    <a:gd name="T58" fmla="*/ 120 w 693"/>
                    <a:gd name="T59" fmla="*/ 456 h 1161"/>
                    <a:gd name="T60" fmla="*/ 90 w 693"/>
                    <a:gd name="T61" fmla="*/ 455 h 1161"/>
                    <a:gd name="T62" fmla="*/ 92 w 693"/>
                    <a:gd name="T63" fmla="*/ 483 h 1161"/>
                    <a:gd name="T64" fmla="*/ 103 w 693"/>
                    <a:gd name="T65" fmla="*/ 518 h 1161"/>
                    <a:gd name="T66" fmla="*/ 79 w 693"/>
                    <a:gd name="T67" fmla="*/ 498 h 1161"/>
                    <a:gd name="T68" fmla="*/ 82 w 693"/>
                    <a:gd name="T69" fmla="*/ 475 h 1161"/>
                    <a:gd name="T70" fmla="*/ 66 w 693"/>
                    <a:gd name="T71" fmla="*/ 502 h 1161"/>
                    <a:gd name="T72" fmla="*/ 66 w 693"/>
                    <a:gd name="T73" fmla="*/ 534 h 1161"/>
                    <a:gd name="T74" fmla="*/ 86 w 693"/>
                    <a:gd name="T75" fmla="*/ 573 h 1161"/>
                    <a:gd name="T76" fmla="*/ 101 w 693"/>
                    <a:gd name="T77" fmla="*/ 601 h 1161"/>
                    <a:gd name="T78" fmla="*/ 82 w 693"/>
                    <a:gd name="T79" fmla="*/ 643 h 1161"/>
                    <a:gd name="T80" fmla="*/ 105 w 693"/>
                    <a:gd name="T81" fmla="*/ 684 h 1161"/>
                    <a:gd name="T82" fmla="*/ 118 w 693"/>
                    <a:gd name="T83" fmla="*/ 725 h 1161"/>
                    <a:gd name="T84" fmla="*/ 144 w 693"/>
                    <a:gd name="T85" fmla="*/ 767 h 1161"/>
                    <a:gd name="T86" fmla="*/ 150 w 693"/>
                    <a:gd name="T87" fmla="*/ 787 h 1161"/>
                    <a:gd name="T88" fmla="*/ 148 w 693"/>
                    <a:gd name="T89" fmla="*/ 825 h 1161"/>
                    <a:gd name="T90" fmla="*/ 141 w 693"/>
                    <a:gd name="T91" fmla="*/ 853 h 1161"/>
                    <a:gd name="T92" fmla="*/ 176 w 693"/>
                    <a:gd name="T93" fmla="*/ 872 h 1161"/>
                    <a:gd name="T94" fmla="*/ 210 w 693"/>
                    <a:gd name="T95" fmla="*/ 889 h 1161"/>
                    <a:gd name="T96" fmla="*/ 248 w 693"/>
                    <a:gd name="T97" fmla="*/ 911 h 1161"/>
                    <a:gd name="T98" fmla="*/ 306 w 693"/>
                    <a:gd name="T99" fmla="*/ 951 h 1161"/>
                    <a:gd name="T100" fmla="*/ 312 w 693"/>
                    <a:gd name="T101" fmla="*/ 979 h 1161"/>
                    <a:gd name="T102" fmla="*/ 329 w 693"/>
                    <a:gd name="T103" fmla="*/ 987 h 1161"/>
                    <a:gd name="T104" fmla="*/ 355 w 693"/>
                    <a:gd name="T105" fmla="*/ 1015 h 1161"/>
                    <a:gd name="T106" fmla="*/ 391 w 693"/>
                    <a:gd name="T107" fmla="*/ 1086 h 1161"/>
                    <a:gd name="T108" fmla="*/ 389 w 693"/>
                    <a:gd name="T109" fmla="*/ 1116 h 1161"/>
                    <a:gd name="T110" fmla="*/ 393 w 693"/>
                    <a:gd name="T111" fmla="*/ 1128 h 1161"/>
                    <a:gd name="T112" fmla="*/ 613 w 693"/>
                    <a:gd name="T113" fmla="*/ 1160 h 1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93" h="1161">
                      <a:moveTo>
                        <a:pt x="616" y="1160"/>
                      </a:moveTo>
                      <a:lnTo>
                        <a:pt x="620" y="1161"/>
                      </a:lnTo>
                      <a:lnTo>
                        <a:pt x="626" y="1161"/>
                      </a:lnTo>
                      <a:lnTo>
                        <a:pt x="628" y="1156"/>
                      </a:lnTo>
                      <a:lnTo>
                        <a:pt x="635" y="1150"/>
                      </a:lnTo>
                      <a:lnTo>
                        <a:pt x="635" y="1139"/>
                      </a:lnTo>
                      <a:lnTo>
                        <a:pt x="635" y="1133"/>
                      </a:lnTo>
                      <a:lnTo>
                        <a:pt x="628" y="1129"/>
                      </a:lnTo>
                      <a:lnTo>
                        <a:pt x="620" y="1126"/>
                      </a:lnTo>
                      <a:lnTo>
                        <a:pt x="620" y="1120"/>
                      </a:lnTo>
                      <a:lnTo>
                        <a:pt x="622" y="1113"/>
                      </a:lnTo>
                      <a:lnTo>
                        <a:pt x="624" y="1105"/>
                      </a:lnTo>
                      <a:lnTo>
                        <a:pt x="620" y="1097"/>
                      </a:lnTo>
                      <a:lnTo>
                        <a:pt x="624" y="1092"/>
                      </a:lnTo>
                      <a:lnTo>
                        <a:pt x="631" y="1086"/>
                      </a:lnTo>
                      <a:lnTo>
                        <a:pt x="643" y="1071"/>
                      </a:lnTo>
                      <a:lnTo>
                        <a:pt x="646" y="1062"/>
                      </a:lnTo>
                      <a:lnTo>
                        <a:pt x="650" y="1056"/>
                      </a:lnTo>
                      <a:lnTo>
                        <a:pt x="650" y="1043"/>
                      </a:lnTo>
                      <a:lnTo>
                        <a:pt x="654" y="1030"/>
                      </a:lnTo>
                      <a:lnTo>
                        <a:pt x="660" y="1026"/>
                      </a:lnTo>
                      <a:lnTo>
                        <a:pt x="663" y="1020"/>
                      </a:lnTo>
                      <a:lnTo>
                        <a:pt x="686" y="1007"/>
                      </a:lnTo>
                      <a:lnTo>
                        <a:pt x="693" y="1000"/>
                      </a:lnTo>
                      <a:lnTo>
                        <a:pt x="688" y="994"/>
                      </a:lnTo>
                      <a:lnTo>
                        <a:pt x="675" y="979"/>
                      </a:lnTo>
                      <a:lnTo>
                        <a:pt x="676" y="972"/>
                      </a:lnTo>
                      <a:lnTo>
                        <a:pt x="673" y="964"/>
                      </a:lnTo>
                      <a:lnTo>
                        <a:pt x="673" y="958"/>
                      </a:lnTo>
                      <a:lnTo>
                        <a:pt x="669" y="949"/>
                      </a:lnTo>
                      <a:lnTo>
                        <a:pt x="661" y="934"/>
                      </a:lnTo>
                      <a:lnTo>
                        <a:pt x="661" y="926"/>
                      </a:lnTo>
                      <a:lnTo>
                        <a:pt x="663" y="921"/>
                      </a:lnTo>
                      <a:lnTo>
                        <a:pt x="556" y="765"/>
                      </a:lnTo>
                      <a:lnTo>
                        <a:pt x="306" y="398"/>
                      </a:lnTo>
                      <a:lnTo>
                        <a:pt x="325" y="327"/>
                      </a:lnTo>
                      <a:lnTo>
                        <a:pt x="383" y="84"/>
                      </a:lnTo>
                      <a:lnTo>
                        <a:pt x="238" y="47"/>
                      </a:lnTo>
                      <a:lnTo>
                        <a:pt x="66" y="0"/>
                      </a:lnTo>
                      <a:lnTo>
                        <a:pt x="62" y="0"/>
                      </a:lnTo>
                      <a:lnTo>
                        <a:pt x="58" y="13"/>
                      </a:lnTo>
                      <a:lnTo>
                        <a:pt x="54" y="20"/>
                      </a:lnTo>
                      <a:lnTo>
                        <a:pt x="58" y="28"/>
                      </a:lnTo>
                      <a:lnTo>
                        <a:pt x="58" y="35"/>
                      </a:lnTo>
                      <a:lnTo>
                        <a:pt x="58" y="48"/>
                      </a:lnTo>
                      <a:lnTo>
                        <a:pt x="58" y="50"/>
                      </a:lnTo>
                      <a:lnTo>
                        <a:pt x="56" y="64"/>
                      </a:lnTo>
                      <a:lnTo>
                        <a:pt x="39" y="94"/>
                      </a:lnTo>
                      <a:lnTo>
                        <a:pt x="41" y="99"/>
                      </a:lnTo>
                      <a:lnTo>
                        <a:pt x="37" y="107"/>
                      </a:lnTo>
                      <a:lnTo>
                        <a:pt x="34" y="112"/>
                      </a:lnTo>
                      <a:lnTo>
                        <a:pt x="30" y="120"/>
                      </a:lnTo>
                      <a:lnTo>
                        <a:pt x="32" y="122"/>
                      </a:lnTo>
                      <a:lnTo>
                        <a:pt x="24" y="127"/>
                      </a:lnTo>
                      <a:lnTo>
                        <a:pt x="19" y="131"/>
                      </a:lnTo>
                      <a:lnTo>
                        <a:pt x="13" y="137"/>
                      </a:lnTo>
                      <a:lnTo>
                        <a:pt x="7" y="144"/>
                      </a:lnTo>
                      <a:lnTo>
                        <a:pt x="2" y="158"/>
                      </a:lnTo>
                      <a:lnTo>
                        <a:pt x="2" y="169"/>
                      </a:lnTo>
                      <a:lnTo>
                        <a:pt x="0" y="176"/>
                      </a:lnTo>
                      <a:lnTo>
                        <a:pt x="13" y="197"/>
                      </a:lnTo>
                      <a:lnTo>
                        <a:pt x="13" y="205"/>
                      </a:lnTo>
                      <a:lnTo>
                        <a:pt x="19" y="210"/>
                      </a:lnTo>
                      <a:lnTo>
                        <a:pt x="24" y="233"/>
                      </a:lnTo>
                      <a:lnTo>
                        <a:pt x="24" y="238"/>
                      </a:lnTo>
                      <a:lnTo>
                        <a:pt x="26" y="246"/>
                      </a:lnTo>
                      <a:lnTo>
                        <a:pt x="24" y="252"/>
                      </a:lnTo>
                      <a:lnTo>
                        <a:pt x="24" y="261"/>
                      </a:lnTo>
                      <a:lnTo>
                        <a:pt x="20" y="268"/>
                      </a:lnTo>
                      <a:lnTo>
                        <a:pt x="13" y="282"/>
                      </a:lnTo>
                      <a:lnTo>
                        <a:pt x="15" y="308"/>
                      </a:lnTo>
                      <a:lnTo>
                        <a:pt x="13" y="319"/>
                      </a:lnTo>
                      <a:lnTo>
                        <a:pt x="7" y="327"/>
                      </a:lnTo>
                      <a:lnTo>
                        <a:pt x="13" y="340"/>
                      </a:lnTo>
                      <a:lnTo>
                        <a:pt x="22" y="353"/>
                      </a:lnTo>
                      <a:lnTo>
                        <a:pt x="30" y="374"/>
                      </a:lnTo>
                      <a:lnTo>
                        <a:pt x="34" y="381"/>
                      </a:lnTo>
                      <a:lnTo>
                        <a:pt x="39" y="389"/>
                      </a:lnTo>
                      <a:lnTo>
                        <a:pt x="43" y="394"/>
                      </a:lnTo>
                      <a:lnTo>
                        <a:pt x="45" y="402"/>
                      </a:lnTo>
                      <a:lnTo>
                        <a:pt x="43" y="409"/>
                      </a:lnTo>
                      <a:lnTo>
                        <a:pt x="45" y="406"/>
                      </a:lnTo>
                      <a:lnTo>
                        <a:pt x="45" y="408"/>
                      </a:lnTo>
                      <a:lnTo>
                        <a:pt x="52" y="421"/>
                      </a:lnTo>
                      <a:lnTo>
                        <a:pt x="54" y="434"/>
                      </a:lnTo>
                      <a:lnTo>
                        <a:pt x="49" y="421"/>
                      </a:lnTo>
                      <a:lnTo>
                        <a:pt x="47" y="428"/>
                      </a:lnTo>
                      <a:lnTo>
                        <a:pt x="43" y="436"/>
                      </a:lnTo>
                      <a:lnTo>
                        <a:pt x="41" y="443"/>
                      </a:lnTo>
                      <a:lnTo>
                        <a:pt x="47" y="438"/>
                      </a:lnTo>
                      <a:lnTo>
                        <a:pt x="54" y="445"/>
                      </a:lnTo>
                      <a:lnTo>
                        <a:pt x="56" y="453"/>
                      </a:lnTo>
                      <a:lnTo>
                        <a:pt x="64" y="456"/>
                      </a:lnTo>
                      <a:lnTo>
                        <a:pt x="67" y="464"/>
                      </a:lnTo>
                      <a:lnTo>
                        <a:pt x="75" y="471"/>
                      </a:lnTo>
                      <a:lnTo>
                        <a:pt x="81" y="468"/>
                      </a:lnTo>
                      <a:lnTo>
                        <a:pt x="77" y="460"/>
                      </a:lnTo>
                      <a:lnTo>
                        <a:pt x="82" y="455"/>
                      </a:lnTo>
                      <a:lnTo>
                        <a:pt x="81" y="447"/>
                      </a:lnTo>
                      <a:lnTo>
                        <a:pt x="84" y="441"/>
                      </a:lnTo>
                      <a:lnTo>
                        <a:pt x="92" y="438"/>
                      </a:lnTo>
                      <a:lnTo>
                        <a:pt x="99" y="443"/>
                      </a:lnTo>
                      <a:lnTo>
                        <a:pt x="103" y="451"/>
                      </a:lnTo>
                      <a:lnTo>
                        <a:pt x="111" y="455"/>
                      </a:lnTo>
                      <a:lnTo>
                        <a:pt x="116" y="453"/>
                      </a:lnTo>
                      <a:lnTo>
                        <a:pt x="124" y="453"/>
                      </a:lnTo>
                      <a:lnTo>
                        <a:pt x="129" y="458"/>
                      </a:lnTo>
                      <a:lnTo>
                        <a:pt x="143" y="460"/>
                      </a:lnTo>
                      <a:lnTo>
                        <a:pt x="148" y="455"/>
                      </a:lnTo>
                      <a:lnTo>
                        <a:pt x="146" y="458"/>
                      </a:lnTo>
                      <a:lnTo>
                        <a:pt x="141" y="464"/>
                      </a:lnTo>
                      <a:lnTo>
                        <a:pt x="146" y="464"/>
                      </a:lnTo>
                      <a:lnTo>
                        <a:pt x="154" y="460"/>
                      </a:lnTo>
                      <a:lnTo>
                        <a:pt x="156" y="460"/>
                      </a:lnTo>
                      <a:lnTo>
                        <a:pt x="161" y="468"/>
                      </a:lnTo>
                      <a:lnTo>
                        <a:pt x="165" y="473"/>
                      </a:lnTo>
                      <a:lnTo>
                        <a:pt x="165" y="475"/>
                      </a:lnTo>
                      <a:lnTo>
                        <a:pt x="156" y="460"/>
                      </a:lnTo>
                      <a:lnTo>
                        <a:pt x="141" y="466"/>
                      </a:lnTo>
                      <a:lnTo>
                        <a:pt x="120" y="456"/>
                      </a:lnTo>
                      <a:lnTo>
                        <a:pt x="111" y="456"/>
                      </a:lnTo>
                      <a:lnTo>
                        <a:pt x="103" y="453"/>
                      </a:lnTo>
                      <a:lnTo>
                        <a:pt x="97" y="455"/>
                      </a:lnTo>
                      <a:lnTo>
                        <a:pt x="90" y="455"/>
                      </a:lnTo>
                      <a:lnTo>
                        <a:pt x="86" y="462"/>
                      </a:lnTo>
                      <a:lnTo>
                        <a:pt x="92" y="468"/>
                      </a:lnTo>
                      <a:lnTo>
                        <a:pt x="90" y="475"/>
                      </a:lnTo>
                      <a:lnTo>
                        <a:pt x="92" y="483"/>
                      </a:lnTo>
                      <a:lnTo>
                        <a:pt x="96" y="485"/>
                      </a:lnTo>
                      <a:lnTo>
                        <a:pt x="97" y="498"/>
                      </a:lnTo>
                      <a:lnTo>
                        <a:pt x="97" y="511"/>
                      </a:lnTo>
                      <a:lnTo>
                        <a:pt x="103" y="518"/>
                      </a:lnTo>
                      <a:lnTo>
                        <a:pt x="97" y="517"/>
                      </a:lnTo>
                      <a:lnTo>
                        <a:pt x="90" y="509"/>
                      </a:lnTo>
                      <a:lnTo>
                        <a:pt x="86" y="502"/>
                      </a:lnTo>
                      <a:lnTo>
                        <a:pt x="79" y="498"/>
                      </a:lnTo>
                      <a:lnTo>
                        <a:pt x="81" y="490"/>
                      </a:lnTo>
                      <a:lnTo>
                        <a:pt x="84" y="485"/>
                      </a:lnTo>
                      <a:lnTo>
                        <a:pt x="82" y="477"/>
                      </a:lnTo>
                      <a:lnTo>
                        <a:pt x="82" y="475"/>
                      </a:lnTo>
                      <a:lnTo>
                        <a:pt x="75" y="475"/>
                      </a:lnTo>
                      <a:lnTo>
                        <a:pt x="71" y="481"/>
                      </a:lnTo>
                      <a:lnTo>
                        <a:pt x="71" y="487"/>
                      </a:lnTo>
                      <a:lnTo>
                        <a:pt x="66" y="502"/>
                      </a:lnTo>
                      <a:lnTo>
                        <a:pt x="69" y="507"/>
                      </a:lnTo>
                      <a:lnTo>
                        <a:pt x="69" y="522"/>
                      </a:lnTo>
                      <a:lnTo>
                        <a:pt x="67" y="528"/>
                      </a:lnTo>
                      <a:lnTo>
                        <a:pt x="66" y="534"/>
                      </a:lnTo>
                      <a:lnTo>
                        <a:pt x="66" y="539"/>
                      </a:lnTo>
                      <a:lnTo>
                        <a:pt x="67" y="547"/>
                      </a:lnTo>
                      <a:lnTo>
                        <a:pt x="79" y="567"/>
                      </a:lnTo>
                      <a:lnTo>
                        <a:pt x="86" y="573"/>
                      </a:lnTo>
                      <a:lnTo>
                        <a:pt x="99" y="573"/>
                      </a:lnTo>
                      <a:lnTo>
                        <a:pt x="103" y="588"/>
                      </a:lnTo>
                      <a:lnTo>
                        <a:pt x="103" y="603"/>
                      </a:lnTo>
                      <a:lnTo>
                        <a:pt x="101" y="601"/>
                      </a:lnTo>
                      <a:lnTo>
                        <a:pt x="97" y="607"/>
                      </a:lnTo>
                      <a:lnTo>
                        <a:pt x="84" y="614"/>
                      </a:lnTo>
                      <a:lnTo>
                        <a:pt x="84" y="629"/>
                      </a:lnTo>
                      <a:lnTo>
                        <a:pt x="82" y="643"/>
                      </a:lnTo>
                      <a:lnTo>
                        <a:pt x="86" y="650"/>
                      </a:lnTo>
                      <a:lnTo>
                        <a:pt x="97" y="663"/>
                      </a:lnTo>
                      <a:lnTo>
                        <a:pt x="99" y="678"/>
                      </a:lnTo>
                      <a:lnTo>
                        <a:pt x="105" y="684"/>
                      </a:lnTo>
                      <a:lnTo>
                        <a:pt x="107" y="697"/>
                      </a:lnTo>
                      <a:lnTo>
                        <a:pt x="114" y="710"/>
                      </a:lnTo>
                      <a:lnTo>
                        <a:pt x="114" y="718"/>
                      </a:lnTo>
                      <a:lnTo>
                        <a:pt x="118" y="725"/>
                      </a:lnTo>
                      <a:lnTo>
                        <a:pt x="126" y="733"/>
                      </a:lnTo>
                      <a:lnTo>
                        <a:pt x="129" y="746"/>
                      </a:lnTo>
                      <a:lnTo>
                        <a:pt x="143" y="759"/>
                      </a:lnTo>
                      <a:lnTo>
                        <a:pt x="144" y="767"/>
                      </a:lnTo>
                      <a:lnTo>
                        <a:pt x="139" y="770"/>
                      </a:lnTo>
                      <a:lnTo>
                        <a:pt x="137" y="778"/>
                      </a:lnTo>
                      <a:lnTo>
                        <a:pt x="143" y="785"/>
                      </a:lnTo>
                      <a:lnTo>
                        <a:pt x="150" y="787"/>
                      </a:lnTo>
                      <a:lnTo>
                        <a:pt x="156" y="795"/>
                      </a:lnTo>
                      <a:lnTo>
                        <a:pt x="156" y="802"/>
                      </a:lnTo>
                      <a:lnTo>
                        <a:pt x="148" y="812"/>
                      </a:lnTo>
                      <a:lnTo>
                        <a:pt x="148" y="825"/>
                      </a:lnTo>
                      <a:lnTo>
                        <a:pt x="144" y="832"/>
                      </a:lnTo>
                      <a:lnTo>
                        <a:pt x="146" y="840"/>
                      </a:lnTo>
                      <a:lnTo>
                        <a:pt x="141" y="847"/>
                      </a:lnTo>
                      <a:lnTo>
                        <a:pt x="141" y="853"/>
                      </a:lnTo>
                      <a:lnTo>
                        <a:pt x="146" y="855"/>
                      </a:lnTo>
                      <a:lnTo>
                        <a:pt x="150" y="862"/>
                      </a:lnTo>
                      <a:lnTo>
                        <a:pt x="156" y="870"/>
                      </a:lnTo>
                      <a:lnTo>
                        <a:pt x="176" y="872"/>
                      </a:lnTo>
                      <a:lnTo>
                        <a:pt x="184" y="876"/>
                      </a:lnTo>
                      <a:lnTo>
                        <a:pt x="191" y="876"/>
                      </a:lnTo>
                      <a:lnTo>
                        <a:pt x="205" y="885"/>
                      </a:lnTo>
                      <a:lnTo>
                        <a:pt x="210" y="889"/>
                      </a:lnTo>
                      <a:lnTo>
                        <a:pt x="225" y="889"/>
                      </a:lnTo>
                      <a:lnTo>
                        <a:pt x="237" y="898"/>
                      </a:lnTo>
                      <a:lnTo>
                        <a:pt x="240" y="906"/>
                      </a:lnTo>
                      <a:lnTo>
                        <a:pt x="248" y="911"/>
                      </a:lnTo>
                      <a:lnTo>
                        <a:pt x="250" y="925"/>
                      </a:lnTo>
                      <a:lnTo>
                        <a:pt x="265" y="938"/>
                      </a:lnTo>
                      <a:lnTo>
                        <a:pt x="278" y="945"/>
                      </a:lnTo>
                      <a:lnTo>
                        <a:pt x="306" y="951"/>
                      </a:lnTo>
                      <a:lnTo>
                        <a:pt x="308" y="953"/>
                      </a:lnTo>
                      <a:lnTo>
                        <a:pt x="312" y="966"/>
                      </a:lnTo>
                      <a:lnTo>
                        <a:pt x="314" y="973"/>
                      </a:lnTo>
                      <a:lnTo>
                        <a:pt x="312" y="979"/>
                      </a:lnTo>
                      <a:lnTo>
                        <a:pt x="312" y="987"/>
                      </a:lnTo>
                      <a:lnTo>
                        <a:pt x="319" y="990"/>
                      </a:lnTo>
                      <a:lnTo>
                        <a:pt x="323" y="985"/>
                      </a:lnTo>
                      <a:lnTo>
                        <a:pt x="329" y="987"/>
                      </a:lnTo>
                      <a:lnTo>
                        <a:pt x="336" y="990"/>
                      </a:lnTo>
                      <a:lnTo>
                        <a:pt x="344" y="1002"/>
                      </a:lnTo>
                      <a:lnTo>
                        <a:pt x="348" y="1009"/>
                      </a:lnTo>
                      <a:lnTo>
                        <a:pt x="355" y="1015"/>
                      </a:lnTo>
                      <a:lnTo>
                        <a:pt x="378" y="1043"/>
                      </a:lnTo>
                      <a:lnTo>
                        <a:pt x="385" y="1058"/>
                      </a:lnTo>
                      <a:lnTo>
                        <a:pt x="389" y="1073"/>
                      </a:lnTo>
                      <a:lnTo>
                        <a:pt x="391" y="1086"/>
                      </a:lnTo>
                      <a:lnTo>
                        <a:pt x="389" y="1101"/>
                      </a:lnTo>
                      <a:lnTo>
                        <a:pt x="387" y="1114"/>
                      </a:lnTo>
                      <a:lnTo>
                        <a:pt x="387" y="1122"/>
                      </a:lnTo>
                      <a:lnTo>
                        <a:pt x="389" y="1116"/>
                      </a:lnTo>
                      <a:lnTo>
                        <a:pt x="394" y="1120"/>
                      </a:lnTo>
                      <a:lnTo>
                        <a:pt x="393" y="1128"/>
                      </a:lnTo>
                      <a:lnTo>
                        <a:pt x="389" y="1120"/>
                      </a:lnTo>
                      <a:lnTo>
                        <a:pt x="393" y="1128"/>
                      </a:lnTo>
                      <a:lnTo>
                        <a:pt x="394" y="1137"/>
                      </a:lnTo>
                      <a:lnTo>
                        <a:pt x="398" y="1139"/>
                      </a:lnTo>
                      <a:lnTo>
                        <a:pt x="611" y="1160"/>
                      </a:lnTo>
                      <a:lnTo>
                        <a:pt x="613" y="1160"/>
                      </a:lnTo>
                      <a:lnTo>
                        <a:pt x="616" y="116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7" name="Freeform 309"/>
                <p:cNvSpPr>
                  <a:spLocks/>
                </p:cNvSpPr>
                <p:nvPr/>
              </p:nvSpPr>
              <p:spPr bwMode="auto">
                <a:xfrm>
                  <a:off x="1182411" y="2787011"/>
                  <a:ext cx="17292" cy="9592"/>
                </a:xfrm>
                <a:custGeom>
                  <a:avLst/>
                  <a:gdLst>
                    <a:gd name="T0" fmla="*/ 7 w 18"/>
                    <a:gd name="T1" fmla="*/ 0 h 11"/>
                    <a:gd name="T2" fmla="*/ 0 w 18"/>
                    <a:gd name="T3" fmla="*/ 4 h 11"/>
                    <a:gd name="T4" fmla="*/ 3 w 18"/>
                    <a:gd name="T5" fmla="*/ 9 h 11"/>
                    <a:gd name="T6" fmla="*/ 11 w 18"/>
                    <a:gd name="T7" fmla="*/ 11 h 11"/>
                    <a:gd name="T8" fmla="*/ 18 w 18"/>
                    <a:gd name="T9" fmla="*/ 11 h 11"/>
                    <a:gd name="T10" fmla="*/ 18 w 18"/>
                    <a:gd name="T11" fmla="*/ 5 h 11"/>
                    <a:gd name="T12" fmla="*/ 15 w 18"/>
                    <a:gd name="T13" fmla="*/ 0 h 11"/>
                    <a:gd name="T14" fmla="*/ 7 w 18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1">
                      <a:moveTo>
                        <a:pt x="7" y="0"/>
                      </a:moveTo>
                      <a:lnTo>
                        <a:pt x="0" y="4"/>
                      </a:lnTo>
                      <a:lnTo>
                        <a:pt x="3" y="9"/>
                      </a:lnTo>
                      <a:lnTo>
                        <a:pt x="11" y="11"/>
                      </a:lnTo>
                      <a:lnTo>
                        <a:pt x="18" y="11"/>
                      </a:lnTo>
                      <a:lnTo>
                        <a:pt x="18" y="5"/>
                      </a:lnTo>
                      <a:lnTo>
                        <a:pt x="15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8" name="Freeform 310"/>
                <p:cNvSpPr>
                  <a:spLocks/>
                </p:cNvSpPr>
                <p:nvPr/>
              </p:nvSpPr>
              <p:spPr bwMode="auto">
                <a:xfrm>
                  <a:off x="1182411" y="2787011"/>
                  <a:ext cx="17292" cy="9592"/>
                </a:xfrm>
                <a:custGeom>
                  <a:avLst/>
                  <a:gdLst>
                    <a:gd name="T0" fmla="*/ 7 w 18"/>
                    <a:gd name="T1" fmla="*/ 0 h 11"/>
                    <a:gd name="T2" fmla="*/ 0 w 18"/>
                    <a:gd name="T3" fmla="*/ 4 h 11"/>
                    <a:gd name="T4" fmla="*/ 3 w 18"/>
                    <a:gd name="T5" fmla="*/ 9 h 11"/>
                    <a:gd name="T6" fmla="*/ 11 w 18"/>
                    <a:gd name="T7" fmla="*/ 11 h 11"/>
                    <a:gd name="T8" fmla="*/ 18 w 18"/>
                    <a:gd name="T9" fmla="*/ 11 h 11"/>
                    <a:gd name="T10" fmla="*/ 18 w 18"/>
                    <a:gd name="T11" fmla="*/ 5 h 11"/>
                    <a:gd name="T12" fmla="*/ 15 w 18"/>
                    <a:gd name="T13" fmla="*/ 0 h 11"/>
                    <a:gd name="T14" fmla="*/ 7 w 18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1">
                      <a:moveTo>
                        <a:pt x="7" y="0"/>
                      </a:moveTo>
                      <a:lnTo>
                        <a:pt x="0" y="4"/>
                      </a:lnTo>
                      <a:lnTo>
                        <a:pt x="3" y="9"/>
                      </a:lnTo>
                      <a:lnTo>
                        <a:pt x="11" y="11"/>
                      </a:lnTo>
                      <a:lnTo>
                        <a:pt x="18" y="11"/>
                      </a:lnTo>
                      <a:lnTo>
                        <a:pt x="18" y="5"/>
                      </a:lnTo>
                      <a:lnTo>
                        <a:pt x="15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9" name="Freeform 311"/>
                <p:cNvSpPr>
                  <a:spLocks/>
                </p:cNvSpPr>
                <p:nvPr/>
              </p:nvSpPr>
              <p:spPr bwMode="auto">
                <a:xfrm>
                  <a:off x="1182411" y="2787011"/>
                  <a:ext cx="17292" cy="9592"/>
                </a:xfrm>
                <a:custGeom>
                  <a:avLst/>
                  <a:gdLst>
                    <a:gd name="T0" fmla="*/ 7 w 18"/>
                    <a:gd name="T1" fmla="*/ 0 h 11"/>
                    <a:gd name="T2" fmla="*/ 0 w 18"/>
                    <a:gd name="T3" fmla="*/ 4 h 11"/>
                    <a:gd name="T4" fmla="*/ 3 w 18"/>
                    <a:gd name="T5" fmla="*/ 9 h 11"/>
                    <a:gd name="T6" fmla="*/ 11 w 18"/>
                    <a:gd name="T7" fmla="*/ 11 h 11"/>
                    <a:gd name="T8" fmla="*/ 18 w 18"/>
                    <a:gd name="T9" fmla="*/ 11 h 11"/>
                    <a:gd name="T10" fmla="*/ 18 w 18"/>
                    <a:gd name="T11" fmla="*/ 5 h 11"/>
                    <a:gd name="T12" fmla="*/ 15 w 18"/>
                    <a:gd name="T13" fmla="*/ 0 h 11"/>
                    <a:gd name="T14" fmla="*/ 7 w 18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1">
                      <a:moveTo>
                        <a:pt x="7" y="0"/>
                      </a:moveTo>
                      <a:lnTo>
                        <a:pt x="0" y="4"/>
                      </a:lnTo>
                      <a:lnTo>
                        <a:pt x="3" y="9"/>
                      </a:lnTo>
                      <a:lnTo>
                        <a:pt x="11" y="11"/>
                      </a:lnTo>
                      <a:lnTo>
                        <a:pt x="18" y="11"/>
                      </a:lnTo>
                      <a:lnTo>
                        <a:pt x="18" y="5"/>
                      </a:lnTo>
                      <a:lnTo>
                        <a:pt x="15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0" name="Freeform 312"/>
                <p:cNvSpPr>
                  <a:spLocks/>
                </p:cNvSpPr>
                <p:nvPr/>
              </p:nvSpPr>
              <p:spPr bwMode="auto">
                <a:xfrm>
                  <a:off x="1212192" y="2785267"/>
                  <a:ext cx="27860" cy="13081"/>
                </a:xfrm>
                <a:custGeom>
                  <a:avLst/>
                  <a:gdLst>
                    <a:gd name="T0" fmla="*/ 8 w 29"/>
                    <a:gd name="T1" fmla="*/ 6 h 15"/>
                    <a:gd name="T2" fmla="*/ 0 w 29"/>
                    <a:gd name="T3" fmla="*/ 0 h 15"/>
                    <a:gd name="T4" fmla="*/ 0 w 29"/>
                    <a:gd name="T5" fmla="*/ 6 h 15"/>
                    <a:gd name="T6" fmla="*/ 0 w 29"/>
                    <a:gd name="T7" fmla="*/ 13 h 15"/>
                    <a:gd name="T8" fmla="*/ 8 w 29"/>
                    <a:gd name="T9" fmla="*/ 15 h 15"/>
                    <a:gd name="T10" fmla="*/ 21 w 29"/>
                    <a:gd name="T11" fmla="*/ 15 h 15"/>
                    <a:gd name="T12" fmla="*/ 29 w 29"/>
                    <a:gd name="T13" fmla="*/ 11 h 15"/>
                    <a:gd name="T14" fmla="*/ 21 w 29"/>
                    <a:gd name="T15" fmla="*/ 11 h 15"/>
                    <a:gd name="T16" fmla="*/ 8 w 29"/>
                    <a:gd name="T1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15">
                      <a:moveTo>
                        <a:pt x="8" y="6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3"/>
                      </a:lnTo>
                      <a:lnTo>
                        <a:pt x="8" y="15"/>
                      </a:lnTo>
                      <a:lnTo>
                        <a:pt x="21" y="15"/>
                      </a:lnTo>
                      <a:lnTo>
                        <a:pt x="29" y="11"/>
                      </a:lnTo>
                      <a:lnTo>
                        <a:pt x="21" y="11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1" name="Freeform 313"/>
                <p:cNvSpPr>
                  <a:spLocks/>
                </p:cNvSpPr>
                <p:nvPr/>
              </p:nvSpPr>
              <p:spPr bwMode="auto">
                <a:xfrm>
                  <a:off x="1212192" y="2785267"/>
                  <a:ext cx="27860" cy="13081"/>
                </a:xfrm>
                <a:custGeom>
                  <a:avLst/>
                  <a:gdLst>
                    <a:gd name="T0" fmla="*/ 8 w 29"/>
                    <a:gd name="T1" fmla="*/ 6 h 15"/>
                    <a:gd name="T2" fmla="*/ 0 w 29"/>
                    <a:gd name="T3" fmla="*/ 0 h 15"/>
                    <a:gd name="T4" fmla="*/ 0 w 29"/>
                    <a:gd name="T5" fmla="*/ 6 h 15"/>
                    <a:gd name="T6" fmla="*/ 0 w 29"/>
                    <a:gd name="T7" fmla="*/ 13 h 15"/>
                    <a:gd name="T8" fmla="*/ 8 w 29"/>
                    <a:gd name="T9" fmla="*/ 15 h 15"/>
                    <a:gd name="T10" fmla="*/ 21 w 29"/>
                    <a:gd name="T11" fmla="*/ 15 h 15"/>
                    <a:gd name="T12" fmla="*/ 29 w 29"/>
                    <a:gd name="T13" fmla="*/ 11 h 15"/>
                    <a:gd name="T14" fmla="*/ 21 w 29"/>
                    <a:gd name="T15" fmla="*/ 11 h 15"/>
                    <a:gd name="T16" fmla="*/ 8 w 29"/>
                    <a:gd name="T1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15">
                      <a:moveTo>
                        <a:pt x="8" y="6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3"/>
                      </a:lnTo>
                      <a:lnTo>
                        <a:pt x="8" y="15"/>
                      </a:lnTo>
                      <a:lnTo>
                        <a:pt x="21" y="15"/>
                      </a:lnTo>
                      <a:lnTo>
                        <a:pt x="29" y="11"/>
                      </a:lnTo>
                      <a:lnTo>
                        <a:pt x="21" y="11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2" name="Freeform 314"/>
                <p:cNvSpPr>
                  <a:spLocks/>
                </p:cNvSpPr>
                <p:nvPr/>
              </p:nvSpPr>
              <p:spPr bwMode="auto">
                <a:xfrm>
                  <a:off x="1212192" y="2785267"/>
                  <a:ext cx="27860" cy="13081"/>
                </a:xfrm>
                <a:custGeom>
                  <a:avLst/>
                  <a:gdLst>
                    <a:gd name="T0" fmla="*/ 8 w 29"/>
                    <a:gd name="T1" fmla="*/ 6 h 15"/>
                    <a:gd name="T2" fmla="*/ 0 w 29"/>
                    <a:gd name="T3" fmla="*/ 0 h 15"/>
                    <a:gd name="T4" fmla="*/ 0 w 29"/>
                    <a:gd name="T5" fmla="*/ 6 h 15"/>
                    <a:gd name="T6" fmla="*/ 0 w 29"/>
                    <a:gd name="T7" fmla="*/ 13 h 15"/>
                    <a:gd name="T8" fmla="*/ 8 w 29"/>
                    <a:gd name="T9" fmla="*/ 15 h 15"/>
                    <a:gd name="T10" fmla="*/ 21 w 29"/>
                    <a:gd name="T11" fmla="*/ 15 h 15"/>
                    <a:gd name="T12" fmla="*/ 29 w 29"/>
                    <a:gd name="T13" fmla="*/ 11 h 15"/>
                    <a:gd name="T14" fmla="*/ 21 w 29"/>
                    <a:gd name="T15" fmla="*/ 11 h 15"/>
                    <a:gd name="T16" fmla="*/ 8 w 29"/>
                    <a:gd name="T1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15">
                      <a:moveTo>
                        <a:pt x="8" y="6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3"/>
                      </a:lnTo>
                      <a:lnTo>
                        <a:pt x="8" y="15"/>
                      </a:lnTo>
                      <a:lnTo>
                        <a:pt x="21" y="15"/>
                      </a:lnTo>
                      <a:lnTo>
                        <a:pt x="29" y="11"/>
                      </a:lnTo>
                      <a:lnTo>
                        <a:pt x="21" y="11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3" name="Freeform 315"/>
                <p:cNvSpPr>
                  <a:spLocks/>
                </p:cNvSpPr>
                <p:nvPr/>
              </p:nvSpPr>
              <p:spPr bwMode="auto">
                <a:xfrm>
                  <a:off x="1217957" y="2865495"/>
                  <a:ext cx="10568" cy="6976"/>
                </a:xfrm>
                <a:custGeom>
                  <a:avLst/>
                  <a:gdLst>
                    <a:gd name="T0" fmla="*/ 0 w 11"/>
                    <a:gd name="T1" fmla="*/ 0 h 8"/>
                    <a:gd name="T2" fmla="*/ 6 w 11"/>
                    <a:gd name="T3" fmla="*/ 8 h 8"/>
                    <a:gd name="T4" fmla="*/ 11 w 11"/>
                    <a:gd name="T5" fmla="*/ 8 h 8"/>
                    <a:gd name="T6" fmla="*/ 8 w 11"/>
                    <a:gd name="T7" fmla="*/ 2 h 8"/>
                    <a:gd name="T8" fmla="*/ 0 w 11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8">
                      <a:moveTo>
                        <a:pt x="0" y="0"/>
                      </a:moveTo>
                      <a:lnTo>
                        <a:pt x="6" y="8"/>
                      </a:lnTo>
                      <a:lnTo>
                        <a:pt x="11" y="8"/>
                      </a:lnTo>
                      <a:lnTo>
                        <a:pt x="8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4" name="Freeform 316"/>
                <p:cNvSpPr>
                  <a:spLocks/>
                </p:cNvSpPr>
                <p:nvPr/>
              </p:nvSpPr>
              <p:spPr bwMode="auto">
                <a:xfrm>
                  <a:off x="1217957" y="2865495"/>
                  <a:ext cx="10568" cy="6976"/>
                </a:xfrm>
                <a:custGeom>
                  <a:avLst/>
                  <a:gdLst>
                    <a:gd name="T0" fmla="*/ 0 w 11"/>
                    <a:gd name="T1" fmla="*/ 0 h 8"/>
                    <a:gd name="T2" fmla="*/ 6 w 11"/>
                    <a:gd name="T3" fmla="*/ 8 h 8"/>
                    <a:gd name="T4" fmla="*/ 11 w 11"/>
                    <a:gd name="T5" fmla="*/ 8 h 8"/>
                    <a:gd name="T6" fmla="*/ 8 w 11"/>
                    <a:gd name="T7" fmla="*/ 2 h 8"/>
                    <a:gd name="T8" fmla="*/ 0 w 11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8">
                      <a:moveTo>
                        <a:pt x="0" y="0"/>
                      </a:moveTo>
                      <a:lnTo>
                        <a:pt x="6" y="8"/>
                      </a:lnTo>
                      <a:lnTo>
                        <a:pt x="11" y="8"/>
                      </a:lnTo>
                      <a:lnTo>
                        <a:pt x="8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5" name="Freeform 317"/>
                <p:cNvSpPr>
                  <a:spLocks/>
                </p:cNvSpPr>
                <p:nvPr/>
              </p:nvSpPr>
              <p:spPr bwMode="auto">
                <a:xfrm>
                  <a:off x="1217957" y="2865495"/>
                  <a:ext cx="10568" cy="6976"/>
                </a:xfrm>
                <a:custGeom>
                  <a:avLst/>
                  <a:gdLst>
                    <a:gd name="T0" fmla="*/ 0 w 11"/>
                    <a:gd name="T1" fmla="*/ 0 h 8"/>
                    <a:gd name="T2" fmla="*/ 6 w 11"/>
                    <a:gd name="T3" fmla="*/ 8 h 8"/>
                    <a:gd name="T4" fmla="*/ 11 w 11"/>
                    <a:gd name="T5" fmla="*/ 8 h 8"/>
                    <a:gd name="T6" fmla="*/ 8 w 11"/>
                    <a:gd name="T7" fmla="*/ 2 h 8"/>
                    <a:gd name="T8" fmla="*/ 0 w 11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8">
                      <a:moveTo>
                        <a:pt x="0" y="0"/>
                      </a:moveTo>
                      <a:lnTo>
                        <a:pt x="6" y="8"/>
                      </a:lnTo>
                      <a:lnTo>
                        <a:pt x="11" y="8"/>
                      </a:lnTo>
                      <a:lnTo>
                        <a:pt x="8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6" name="Freeform 318"/>
                <p:cNvSpPr>
                  <a:spLocks/>
                </p:cNvSpPr>
                <p:nvPr/>
              </p:nvSpPr>
              <p:spPr bwMode="auto">
                <a:xfrm>
                  <a:off x="1293851" y="2902993"/>
                  <a:ext cx="16332" cy="24417"/>
                </a:xfrm>
                <a:custGeom>
                  <a:avLst/>
                  <a:gdLst>
                    <a:gd name="T0" fmla="*/ 4 w 17"/>
                    <a:gd name="T1" fmla="*/ 8 h 28"/>
                    <a:gd name="T2" fmla="*/ 0 w 17"/>
                    <a:gd name="T3" fmla="*/ 0 h 28"/>
                    <a:gd name="T4" fmla="*/ 2 w 17"/>
                    <a:gd name="T5" fmla="*/ 8 h 28"/>
                    <a:gd name="T6" fmla="*/ 4 w 17"/>
                    <a:gd name="T7" fmla="*/ 23 h 28"/>
                    <a:gd name="T8" fmla="*/ 11 w 17"/>
                    <a:gd name="T9" fmla="*/ 28 h 28"/>
                    <a:gd name="T10" fmla="*/ 17 w 17"/>
                    <a:gd name="T11" fmla="*/ 28 h 28"/>
                    <a:gd name="T12" fmla="*/ 8 w 17"/>
                    <a:gd name="T13" fmla="*/ 15 h 28"/>
                    <a:gd name="T14" fmla="*/ 4 w 17"/>
                    <a:gd name="T15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28">
                      <a:moveTo>
                        <a:pt x="4" y="8"/>
                      </a:moveTo>
                      <a:lnTo>
                        <a:pt x="0" y="0"/>
                      </a:lnTo>
                      <a:lnTo>
                        <a:pt x="2" y="8"/>
                      </a:lnTo>
                      <a:lnTo>
                        <a:pt x="4" y="23"/>
                      </a:lnTo>
                      <a:lnTo>
                        <a:pt x="11" y="28"/>
                      </a:lnTo>
                      <a:lnTo>
                        <a:pt x="17" y="28"/>
                      </a:lnTo>
                      <a:lnTo>
                        <a:pt x="8" y="15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7" name="Freeform 319"/>
                <p:cNvSpPr>
                  <a:spLocks/>
                </p:cNvSpPr>
                <p:nvPr/>
              </p:nvSpPr>
              <p:spPr bwMode="auto">
                <a:xfrm>
                  <a:off x="1293851" y="2902993"/>
                  <a:ext cx="16332" cy="24417"/>
                </a:xfrm>
                <a:custGeom>
                  <a:avLst/>
                  <a:gdLst>
                    <a:gd name="T0" fmla="*/ 4 w 17"/>
                    <a:gd name="T1" fmla="*/ 8 h 28"/>
                    <a:gd name="T2" fmla="*/ 0 w 17"/>
                    <a:gd name="T3" fmla="*/ 0 h 28"/>
                    <a:gd name="T4" fmla="*/ 2 w 17"/>
                    <a:gd name="T5" fmla="*/ 8 h 28"/>
                    <a:gd name="T6" fmla="*/ 4 w 17"/>
                    <a:gd name="T7" fmla="*/ 23 h 28"/>
                    <a:gd name="T8" fmla="*/ 11 w 17"/>
                    <a:gd name="T9" fmla="*/ 28 h 28"/>
                    <a:gd name="T10" fmla="*/ 17 w 17"/>
                    <a:gd name="T11" fmla="*/ 28 h 28"/>
                    <a:gd name="T12" fmla="*/ 8 w 17"/>
                    <a:gd name="T13" fmla="*/ 15 h 28"/>
                    <a:gd name="T14" fmla="*/ 4 w 17"/>
                    <a:gd name="T15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28">
                      <a:moveTo>
                        <a:pt x="4" y="8"/>
                      </a:moveTo>
                      <a:lnTo>
                        <a:pt x="0" y="0"/>
                      </a:lnTo>
                      <a:lnTo>
                        <a:pt x="2" y="8"/>
                      </a:lnTo>
                      <a:lnTo>
                        <a:pt x="4" y="23"/>
                      </a:lnTo>
                      <a:lnTo>
                        <a:pt x="11" y="28"/>
                      </a:lnTo>
                      <a:lnTo>
                        <a:pt x="17" y="28"/>
                      </a:lnTo>
                      <a:lnTo>
                        <a:pt x="8" y="15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8" name="Freeform 320"/>
                <p:cNvSpPr>
                  <a:spLocks/>
                </p:cNvSpPr>
                <p:nvPr/>
              </p:nvSpPr>
              <p:spPr bwMode="auto">
                <a:xfrm>
                  <a:off x="1293851" y="2902993"/>
                  <a:ext cx="16332" cy="24417"/>
                </a:xfrm>
                <a:custGeom>
                  <a:avLst/>
                  <a:gdLst>
                    <a:gd name="T0" fmla="*/ 4 w 17"/>
                    <a:gd name="T1" fmla="*/ 8 h 28"/>
                    <a:gd name="T2" fmla="*/ 0 w 17"/>
                    <a:gd name="T3" fmla="*/ 0 h 28"/>
                    <a:gd name="T4" fmla="*/ 2 w 17"/>
                    <a:gd name="T5" fmla="*/ 8 h 28"/>
                    <a:gd name="T6" fmla="*/ 4 w 17"/>
                    <a:gd name="T7" fmla="*/ 23 h 28"/>
                    <a:gd name="T8" fmla="*/ 11 w 17"/>
                    <a:gd name="T9" fmla="*/ 28 h 28"/>
                    <a:gd name="T10" fmla="*/ 17 w 17"/>
                    <a:gd name="T11" fmla="*/ 28 h 28"/>
                    <a:gd name="T12" fmla="*/ 8 w 17"/>
                    <a:gd name="T13" fmla="*/ 15 h 28"/>
                    <a:gd name="T14" fmla="*/ 4 w 17"/>
                    <a:gd name="T15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28">
                      <a:moveTo>
                        <a:pt x="4" y="8"/>
                      </a:moveTo>
                      <a:lnTo>
                        <a:pt x="0" y="0"/>
                      </a:lnTo>
                      <a:lnTo>
                        <a:pt x="2" y="8"/>
                      </a:lnTo>
                      <a:lnTo>
                        <a:pt x="4" y="23"/>
                      </a:lnTo>
                      <a:lnTo>
                        <a:pt x="11" y="28"/>
                      </a:lnTo>
                      <a:lnTo>
                        <a:pt x="17" y="28"/>
                      </a:lnTo>
                      <a:lnTo>
                        <a:pt x="8" y="15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9" name="Freeform 321"/>
                <p:cNvSpPr>
                  <a:spLocks/>
                </p:cNvSpPr>
                <p:nvPr/>
              </p:nvSpPr>
              <p:spPr bwMode="auto">
                <a:xfrm>
                  <a:off x="1304419" y="2862007"/>
                  <a:ext cx="22096" cy="20057"/>
                </a:xfrm>
                <a:custGeom>
                  <a:avLst/>
                  <a:gdLst>
                    <a:gd name="T0" fmla="*/ 14 w 23"/>
                    <a:gd name="T1" fmla="*/ 10 h 23"/>
                    <a:gd name="T2" fmla="*/ 8 w 23"/>
                    <a:gd name="T3" fmla="*/ 4 h 23"/>
                    <a:gd name="T4" fmla="*/ 0 w 23"/>
                    <a:gd name="T5" fmla="*/ 0 h 23"/>
                    <a:gd name="T6" fmla="*/ 6 w 23"/>
                    <a:gd name="T7" fmla="*/ 8 h 23"/>
                    <a:gd name="T8" fmla="*/ 14 w 23"/>
                    <a:gd name="T9" fmla="*/ 21 h 23"/>
                    <a:gd name="T10" fmla="*/ 23 w 23"/>
                    <a:gd name="T11" fmla="*/ 23 h 23"/>
                    <a:gd name="T12" fmla="*/ 21 w 23"/>
                    <a:gd name="T13" fmla="*/ 15 h 23"/>
                    <a:gd name="T14" fmla="*/ 14 w 23"/>
                    <a:gd name="T15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23">
                      <a:moveTo>
                        <a:pt x="14" y="10"/>
                      </a:moveTo>
                      <a:lnTo>
                        <a:pt x="8" y="4"/>
                      </a:lnTo>
                      <a:lnTo>
                        <a:pt x="0" y="0"/>
                      </a:lnTo>
                      <a:lnTo>
                        <a:pt x="6" y="8"/>
                      </a:lnTo>
                      <a:lnTo>
                        <a:pt x="14" y="21"/>
                      </a:lnTo>
                      <a:lnTo>
                        <a:pt x="23" y="23"/>
                      </a:lnTo>
                      <a:lnTo>
                        <a:pt x="21" y="15"/>
                      </a:lnTo>
                      <a:lnTo>
                        <a:pt x="14" y="1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0" name="Freeform 322"/>
                <p:cNvSpPr>
                  <a:spLocks/>
                </p:cNvSpPr>
                <p:nvPr/>
              </p:nvSpPr>
              <p:spPr bwMode="auto">
                <a:xfrm>
                  <a:off x="1304419" y="2862007"/>
                  <a:ext cx="22096" cy="20057"/>
                </a:xfrm>
                <a:custGeom>
                  <a:avLst/>
                  <a:gdLst>
                    <a:gd name="T0" fmla="*/ 14 w 23"/>
                    <a:gd name="T1" fmla="*/ 10 h 23"/>
                    <a:gd name="T2" fmla="*/ 8 w 23"/>
                    <a:gd name="T3" fmla="*/ 4 h 23"/>
                    <a:gd name="T4" fmla="*/ 0 w 23"/>
                    <a:gd name="T5" fmla="*/ 0 h 23"/>
                    <a:gd name="T6" fmla="*/ 6 w 23"/>
                    <a:gd name="T7" fmla="*/ 8 h 23"/>
                    <a:gd name="T8" fmla="*/ 14 w 23"/>
                    <a:gd name="T9" fmla="*/ 21 h 23"/>
                    <a:gd name="T10" fmla="*/ 23 w 23"/>
                    <a:gd name="T11" fmla="*/ 23 h 23"/>
                    <a:gd name="T12" fmla="*/ 21 w 23"/>
                    <a:gd name="T13" fmla="*/ 15 h 23"/>
                    <a:gd name="T14" fmla="*/ 14 w 23"/>
                    <a:gd name="T15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23">
                      <a:moveTo>
                        <a:pt x="14" y="10"/>
                      </a:moveTo>
                      <a:lnTo>
                        <a:pt x="8" y="4"/>
                      </a:lnTo>
                      <a:lnTo>
                        <a:pt x="0" y="0"/>
                      </a:lnTo>
                      <a:lnTo>
                        <a:pt x="6" y="8"/>
                      </a:lnTo>
                      <a:lnTo>
                        <a:pt x="14" y="21"/>
                      </a:lnTo>
                      <a:lnTo>
                        <a:pt x="23" y="23"/>
                      </a:lnTo>
                      <a:lnTo>
                        <a:pt x="21" y="15"/>
                      </a:lnTo>
                      <a:lnTo>
                        <a:pt x="14" y="1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1" name="Freeform 323"/>
                <p:cNvSpPr>
                  <a:spLocks/>
                </p:cNvSpPr>
                <p:nvPr/>
              </p:nvSpPr>
              <p:spPr bwMode="auto">
                <a:xfrm>
                  <a:off x="1304419" y="2862007"/>
                  <a:ext cx="22096" cy="20057"/>
                </a:xfrm>
                <a:custGeom>
                  <a:avLst/>
                  <a:gdLst>
                    <a:gd name="T0" fmla="*/ 14 w 23"/>
                    <a:gd name="T1" fmla="*/ 10 h 23"/>
                    <a:gd name="T2" fmla="*/ 8 w 23"/>
                    <a:gd name="T3" fmla="*/ 4 h 23"/>
                    <a:gd name="T4" fmla="*/ 0 w 23"/>
                    <a:gd name="T5" fmla="*/ 0 h 23"/>
                    <a:gd name="T6" fmla="*/ 6 w 23"/>
                    <a:gd name="T7" fmla="*/ 8 h 23"/>
                    <a:gd name="T8" fmla="*/ 14 w 23"/>
                    <a:gd name="T9" fmla="*/ 21 h 23"/>
                    <a:gd name="T10" fmla="*/ 23 w 23"/>
                    <a:gd name="T11" fmla="*/ 23 h 23"/>
                    <a:gd name="T12" fmla="*/ 21 w 23"/>
                    <a:gd name="T13" fmla="*/ 15 h 23"/>
                    <a:gd name="T14" fmla="*/ 14 w 23"/>
                    <a:gd name="T15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23">
                      <a:moveTo>
                        <a:pt x="14" y="10"/>
                      </a:moveTo>
                      <a:lnTo>
                        <a:pt x="8" y="4"/>
                      </a:lnTo>
                      <a:lnTo>
                        <a:pt x="0" y="0"/>
                      </a:lnTo>
                      <a:lnTo>
                        <a:pt x="6" y="8"/>
                      </a:lnTo>
                      <a:lnTo>
                        <a:pt x="14" y="21"/>
                      </a:lnTo>
                      <a:lnTo>
                        <a:pt x="23" y="23"/>
                      </a:lnTo>
                      <a:lnTo>
                        <a:pt x="21" y="15"/>
                      </a:lnTo>
                      <a:lnTo>
                        <a:pt x="14" y="1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813819" y="2127748"/>
                <a:ext cx="108558" cy="225859"/>
                <a:chOff x="4813819" y="2127748"/>
                <a:chExt cx="108558" cy="225859"/>
              </a:xfrm>
              <a:grpFill/>
            </p:grpSpPr>
            <p:sp>
              <p:nvSpPr>
                <p:cNvPr id="143" name="Freeform 131"/>
                <p:cNvSpPr>
                  <a:spLocks/>
                </p:cNvSpPr>
                <p:nvPr/>
              </p:nvSpPr>
              <p:spPr bwMode="auto">
                <a:xfrm>
                  <a:off x="4813819" y="2127748"/>
                  <a:ext cx="108558" cy="225859"/>
                </a:xfrm>
                <a:custGeom>
                  <a:avLst/>
                  <a:gdLst>
                    <a:gd name="T0" fmla="*/ 15 w 113"/>
                    <a:gd name="T1" fmla="*/ 15 h 259"/>
                    <a:gd name="T2" fmla="*/ 5 w 113"/>
                    <a:gd name="T3" fmla="*/ 40 h 259"/>
                    <a:gd name="T4" fmla="*/ 2 w 113"/>
                    <a:gd name="T5" fmla="*/ 51 h 259"/>
                    <a:gd name="T6" fmla="*/ 7 w 113"/>
                    <a:gd name="T7" fmla="*/ 60 h 259"/>
                    <a:gd name="T8" fmla="*/ 0 w 113"/>
                    <a:gd name="T9" fmla="*/ 73 h 259"/>
                    <a:gd name="T10" fmla="*/ 9 w 113"/>
                    <a:gd name="T11" fmla="*/ 92 h 259"/>
                    <a:gd name="T12" fmla="*/ 17 w 113"/>
                    <a:gd name="T13" fmla="*/ 102 h 259"/>
                    <a:gd name="T14" fmla="*/ 28 w 113"/>
                    <a:gd name="T15" fmla="*/ 107 h 259"/>
                    <a:gd name="T16" fmla="*/ 51 w 113"/>
                    <a:gd name="T17" fmla="*/ 126 h 259"/>
                    <a:gd name="T18" fmla="*/ 39 w 113"/>
                    <a:gd name="T19" fmla="*/ 139 h 259"/>
                    <a:gd name="T20" fmla="*/ 32 w 113"/>
                    <a:gd name="T21" fmla="*/ 147 h 259"/>
                    <a:gd name="T22" fmla="*/ 30 w 113"/>
                    <a:gd name="T23" fmla="*/ 149 h 259"/>
                    <a:gd name="T24" fmla="*/ 28 w 113"/>
                    <a:gd name="T25" fmla="*/ 162 h 259"/>
                    <a:gd name="T26" fmla="*/ 19 w 113"/>
                    <a:gd name="T27" fmla="*/ 169 h 259"/>
                    <a:gd name="T28" fmla="*/ 7 w 113"/>
                    <a:gd name="T29" fmla="*/ 177 h 259"/>
                    <a:gd name="T30" fmla="*/ 2 w 113"/>
                    <a:gd name="T31" fmla="*/ 194 h 259"/>
                    <a:gd name="T32" fmla="*/ 0 w 113"/>
                    <a:gd name="T33" fmla="*/ 199 h 259"/>
                    <a:gd name="T34" fmla="*/ 4 w 113"/>
                    <a:gd name="T35" fmla="*/ 207 h 259"/>
                    <a:gd name="T36" fmla="*/ 17 w 113"/>
                    <a:gd name="T37" fmla="*/ 222 h 259"/>
                    <a:gd name="T38" fmla="*/ 30 w 113"/>
                    <a:gd name="T39" fmla="*/ 228 h 259"/>
                    <a:gd name="T40" fmla="*/ 49 w 113"/>
                    <a:gd name="T41" fmla="*/ 233 h 259"/>
                    <a:gd name="T42" fmla="*/ 66 w 113"/>
                    <a:gd name="T43" fmla="*/ 241 h 259"/>
                    <a:gd name="T44" fmla="*/ 64 w 113"/>
                    <a:gd name="T45" fmla="*/ 259 h 259"/>
                    <a:gd name="T46" fmla="*/ 73 w 113"/>
                    <a:gd name="T47" fmla="*/ 254 h 259"/>
                    <a:gd name="T48" fmla="*/ 79 w 113"/>
                    <a:gd name="T49" fmla="*/ 239 h 259"/>
                    <a:gd name="T50" fmla="*/ 86 w 113"/>
                    <a:gd name="T51" fmla="*/ 218 h 259"/>
                    <a:gd name="T52" fmla="*/ 83 w 113"/>
                    <a:gd name="T53" fmla="*/ 214 h 259"/>
                    <a:gd name="T54" fmla="*/ 96 w 113"/>
                    <a:gd name="T55" fmla="*/ 207 h 259"/>
                    <a:gd name="T56" fmla="*/ 96 w 113"/>
                    <a:gd name="T57" fmla="*/ 194 h 259"/>
                    <a:gd name="T58" fmla="*/ 99 w 113"/>
                    <a:gd name="T59" fmla="*/ 184 h 259"/>
                    <a:gd name="T60" fmla="*/ 105 w 113"/>
                    <a:gd name="T61" fmla="*/ 169 h 259"/>
                    <a:gd name="T62" fmla="*/ 105 w 113"/>
                    <a:gd name="T63" fmla="*/ 156 h 259"/>
                    <a:gd name="T64" fmla="*/ 105 w 113"/>
                    <a:gd name="T65" fmla="*/ 139 h 259"/>
                    <a:gd name="T66" fmla="*/ 105 w 113"/>
                    <a:gd name="T67" fmla="*/ 132 h 259"/>
                    <a:gd name="T68" fmla="*/ 111 w 113"/>
                    <a:gd name="T69" fmla="*/ 130 h 259"/>
                    <a:gd name="T70" fmla="*/ 111 w 113"/>
                    <a:gd name="T71" fmla="*/ 150 h 259"/>
                    <a:gd name="T72" fmla="*/ 111 w 113"/>
                    <a:gd name="T73" fmla="*/ 124 h 259"/>
                    <a:gd name="T74" fmla="*/ 109 w 113"/>
                    <a:gd name="T75" fmla="*/ 96 h 259"/>
                    <a:gd name="T76" fmla="*/ 92 w 113"/>
                    <a:gd name="T77" fmla="*/ 85 h 259"/>
                    <a:gd name="T78" fmla="*/ 81 w 113"/>
                    <a:gd name="T79" fmla="*/ 85 h 259"/>
                    <a:gd name="T80" fmla="*/ 84 w 113"/>
                    <a:gd name="T81" fmla="*/ 58 h 259"/>
                    <a:gd name="T82" fmla="*/ 94 w 113"/>
                    <a:gd name="T83" fmla="*/ 53 h 259"/>
                    <a:gd name="T84" fmla="*/ 96 w 113"/>
                    <a:gd name="T85" fmla="*/ 38 h 259"/>
                    <a:gd name="T86" fmla="*/ 96 w 113"/>
                    <a:gd name="T87" fmla="*/ 23 h 259"/>
                    <a:gd name="T88" fmla="*/ 17 w 113"/>
                    <a:gd name="T89" fmla="*/ 9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13" h="259">
                      <a:moveTo>
                        <a:pt x="17" y="9"/>
                      </a:moveTo>
                      <a:lnTo>
                        <a:pt x="15" y="15"/>
                      </a:lnTo>
                      <a:lnTo>
                        <a:pt x="15" y="23"/>
                      </a:lnTo>
                      <a:lnTo>
                        <a:pt x="5" y="40"/>
                      </a:lnTo>
                      <a:lnTo>
                        <a:pt x="0" y="47"/>
                      </a:lnTo>
                      <a:lnTo>
                        <a:pt x="2" y="51"/>
                      </a:lnTo>
                      <a:lnTo>
                        <a:pt x="5" y="53"/>
                      </a:lnTo>
                      <a:lnTo>
                        <a:pt x="7" y="60"/>
                      </a:lnTo>
                      <a:lnTo>
                        <a:pt x="5" y="66"/>
                      </a:lnTo>
                      <a:lnTo>
                        <a:pt x="0" y="73"/>
                      </a:lnTo>
                      <a:lnTo>
                        <a:pt x="4" y="85"/>
                      </a:lnTo>
                      <a:lnTo>
                        <a:pt x="9" y="92"/>
                      </a:lnTo>
                      <a:lnTo>
                        <a:pt x="17" y="94"/>
                      </a:lnTo>
                      <a:lnTo>
                        <a:pt x="17" y="102"/>
                      </a:lnTo>
                      <a:lnTo>
                        <a:pt x="24" y="105"/>
                      </a:lnTo>
                      <a:lnTo>
                        <a:pt x="28" y="107"/>
                      </a:lnTo>
                      <a:lnTo>
                        <a:pt x="34" y="113"/>
                      </a:lnTo>
                      <a:lnTo>
                        <a:pt x="51" y="126"/>
                      </a:lnTo>
                      <a:lnTo>
                        <a:pt x="47" y="132"/>
                      </a:lnTo>
                      <a:lnTo>
                        <a:pt x="39" y="139"/>
                      </a:lnTo>
                      <a:lnTo>
                        <a:pt x="34" y="147"/>
                      </a:lnTo>
                      <a:lnTo>
                        <a:pt x="32" y="147"/>
                      </a:lnTo>
                      <a:lnTo>
                        <a:pt x="32" y="149"/>
                      </a:lnTo>
                      <a:lnTo>
                        <a:pt x="30" y="149"/>
                      </a:lnTo>
                      <a:lnTo>
                        <a:pt x="28" y="156"/>
                      </a:lnTo>
                      <a:lnTo>
                        <a:pt x="28" y="162"/>
                      </a:lnTo>
                      <a:lnTo>
                        <a:pt x="20" y="167"/>
                      </a:lnTo>
                      <a:lnTo>
                        <a:pt x="19" y="169"/>
                      </a:lnTo>
                      <a:lnTo>
                        <a:pt x="13" y="171"/>
                      </a:lnTo>
                      <a:lnTo>
                        <a:pt x="7" y="177"/>
                      </a:lnTo>
                      <a:lnTo>
                        <a:pt x="4" y="184"/>
                      </a:lnTo>
                      <a:lnTo>
                        <a:pt x="2" y="194"/>
                      </a:lnTo>
                      <a:lnTo>
                        <a:pt x="0" y="197"/>
                      </a:lnTo>
                      <a:lnTo>
                        <a:pt x="0" y="199"/>
                      </a:lnTo>
                      <a:lnTo>
                        <a:pt x="4" y="207"/>
                      </a:lnTo>
                      <a:lnTo>
                        <a:pt x="4" y="207"/>
                      </a:lnTo>
                      <a:lnTo>
                        <a:pt x="4" y="211"/>
                      </a:lnTo>
                      <a:lnTo>
                        <a:pt x="17" y="222"/>
                      </a:lnTo>
                      <a:lnTo>
                        <a:pt x="22" y="224"/>
                      </a:lnTo>
                      <a:lnTo>
                        <a:pt x="30" y="228"/>
                      </a:lnTo>
                      <a:lnTo>
                        <a:pt x="41" y="237"/>
                      </a:lnTo>
                      <a:lnTo>
                        <a:pt x="49" y="233"/>
                      </a:lnTo>
                      <a:lnTo>
                        <a:pt x="62" y="233"/>
                      </a:lnTo>
                      <a:lnTo>
                        <a:pt x="66" y="241"/>
                      </a:lnTo>
                      <a:lnTo>
                        <a:pt x="62" y="252"/>
                      </a:lnTo>
                      <a:lnTo>
                        <a:pt x="64" y="259"/>
                      </a:lnTo>
                      <a:lnTo>
                        <a:pt x="69" y="258"/>
                      </a:lnTo>
                      <a:lnTo>
                        <a:pt x="73" y="254"/>
                      </a:lnTo>
                      <a:lnTo>
                        <a:pt x="75" y="246"/>
                      </a:lnTo>
                      <a:lnTo>
                        <a:pt x="79" y="239"/>
                      </a:lnTo>
                      <a:lnTo>
                        <a:pt x="83" y="226"/>
                      </a:lnTo>
                      <a:lnTo>
                        <a:pt x="86" y="218"/>
                      </a:lnTo>
                      <a:lnTo>
                        <a:pt x="83" y="218"/>
                      </a:lnTo>
                      <a:lnTo>
                        <a:pt x="83" y="214"/>
                      </a:lnTo>
                      <a:lnTo>
                        <a:pt x="88" y="207"/>
                      </a:lnTo>
                      <a:lnTo>
                        <a:pt x="96" y="207"/>
                      </a:lnTo>
                      <a:lnTo>
                        <a:pt x="92" y="201"/>
                      </a:lnTo>
                      <a:lnTo>
                        <a:pt x="96" y="194"/>
                      </a:lnTo>
                      <a:lnTo>
                        <a:pt x="94" y="188"/>
                      </a:lnTo>
                      <a:lnTo>
                        <a:pt x="99" y="184"/>
                      </a:lnTo>
                      <a:lnTo>
                        <a:pt x="101" y="177"/>
                      </a:lnTo>
                      <a:lnTo>
                        <a:pt x="105" y="169"/>
                      </a:lnTo>
                      <a:lnTo>
                        <a:pt x="109" y="164"/>
                      </a:lnTo>
                      <a:lnTo>
                        <a:pt x="105" y="156"/>
                      </a:lnTo>
                      <a:lnTo>
                        <a:pt x="107" y="150"/>
                      </a:lnTo>
                      <a:lnTo>
                        <a:pt x="105" y="139"/>
                      </a:lnTo>
                      <a:lnTo>
                        <a:pt x="103" y="132"/>
                      </a:lnTo>
                      <a:lnTo>
                        <a:pt x="105" y="132"/>
                      </a:lnTo>
                      <a:lnTo>
                        <a:pt x="107" y="124"/>
                      </a:lnTo>
                      <a:lnTo>
                        <a:pt x="111" y="130"/>
                      </a:lnTo>
                      <a:lnTo>
                        <a:pt x="109" y="137"/>
                      </a:lnTo>
                      <a:lnTo>
                        <a:pt x="111" y="150"/>
                      </a:lnTo>
                      <a:lnTo>
                        <a:pt x="113" y="143"/>
                      </a:lnTo>
                      <a:lnTo>
                        <a:pt x="111" y="124"/>
                      </a:lnTo>
                      <a:lnTo>
                        <a:pt x="109" y="117"/>
                      </a:lnTo>
                      <a:lnTo>
                        <a:pt x="109" y="96"/>
                      </a:lnTo>
                      <a:lnTo>
                        <a:pt x="107" y="87"/>
                      </a:lnTo>
                      <a:lnTo>
                        <a:pt x="92" y="85"/>
                      </a:lnTo>
                      <a:lnTo>
                        <a:pt x="86" y="87"/>
                      </a:lnTo>
                      <a:lnTo>
                        <a:pt x="81" y="85"/>
                      </a:lnTo>
                      <a:lnTo>
                        <a:pt x="81" y="66"/>
                      </a:lnTo>
                      <a:lnTo>
                        <a:pt x="84" y="58"/>
                      </a:lnTo>
                      <a:lnTo>
                        <a:pt x="86" y="58"/>
                      </a:lnTo>
                      <a:lnTo>
                        <a:pt x="94" y="53"/>
                      </a:lnTo>
                      <a:lnTo>
                        <a:pt x="92" y="47"/>
                      </a:lnTo>
                      <a:lnTo>
                        <a:pt x="96" y="38"/>
                      </a:lnTo>
                      <a:lnTo>
                        <a:pt x="96" y="30"/>
                      </a:lnTo>
                      <a:lnTo>
                        <a:pt x="96" y="23"/>
                      </a:lnTo>
                      <a:lnTo>
                        <a:pt x="24" y="0"/>
                      </a:lnTo>
                      <a:lnTo>
                        <a:pt x="17" y="9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4" name="Freeform 324"/>
                <p:cNvSpPr>
                  <a:spLocks/>
                </p:cNvSpPr>
                <p:nvPr/>
              </p:nvSpPr>
              <p:spPr bwMode="auto">
                <a:xfrm>
                  <a:off x="4914692" y="2269019"/>
                  <a:ext cx="5764" cy="17441"/>
                </a:xfrm>
                <a:custGeom>
                  <a:avLst/>
                  <a:gdLst>
                    <a:gd name="T0" fmla="*/ 6 w 6"/>
                    <a:gd name="T1" fmla="*/ 0 h 20"/>
                    <a:gd name="T2" fmla="*/ 0 w 6"/>
                    <a:gd name="T3" fmla="*/ 20 h 20"/>
                    <a:gd name="T4" fmla="*/ 6 w 6"/>
                    <a:gd name="T5" fmla="*/ 5 h 20"/>
                    <a:gd name="T6" fmla="*/ 6 w 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0">
                      <a:moveTo>
                        <a:pt x="6" y="0"/>
                      </a:moveTo>
                      <a:lnTo>
                        <a:pt x="0" y="20"/>
                      </a:lnTo>
                      <a:lnTo>
                        <a:pt x="6" y="5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5" name="Freeform 325"/>
                <p:cNvSpPr>
                  <a:spLocks/>
                </p:cNvSpPr>
                <p:nvPr/>
              </p:nvSpPr>
              <p:spPr bwMode="auto">
                <a:xfrm>
                  <a:off x="4914692" y="2269019"/>
                  <a:ext cx="5764" cy="17441"/>
                </a:xfrm>
                <a:custGeom>
                  <a:avLst/>
                  <a:gdLst>
                    <a:gd name="T0" fmla="*/ 6 w 6"/>
                    <a:gd name="T1" fmla="*/ 0 h 20"/>
                    <a:gd name="T2" fmla="*/ 0 w 6"/>
                    <a:gd name="T3" fmla="*/ 20 h 20"/>
                    <a:gd name="T4" fmla="*/ 6 w 6"/>
                    <a:gd name="T5" fmla="*/ 5 h 20"/>
                    <a:gd name="T6" fmla="*/ 6 w 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0">
                      <a:moveTo>
                        <a:pt x="6" y="0"/>
                      </a:moveTo>
                      <a:lnTo>
                        <a:pt x="0" y="20"/>
                      </a:lnTo>
                      <a:lnTo>
                        <a:pt x="6" y="5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4438189" y="1771956"/>
                <a:ext cx="613881" cy="415091"/>
                <a:chOff x="4438189" y="1771956"/>
                <a:chExt cx="613881" cy="415091"/>
              </a:xfrm>
              <a:grpFill/>
            </p:grpSpPr>
            <p:sp>
              <p:nvSpPr>
                <p:cNvPr id="141" name="Freeform 326"/>
                <p:cNvSpPr>
                  <a:spLocks/>
                </p:cNvSpPr>
                <p:nvPr/>
              </p:nvSpPr>
              <p:spPr bwMode="auto">
                <a:xfrm>
                  <a:off x="4438189" y="1771956"/>
                  <a:ext cx="490913" cy="398523"/>
                </a:xfrm>
                <a:custGeom>
                  <a:avLst/>
                  <a:gdLst>
                    <a:gd name="T0" fmla="*/ 511 w 511"/>
                    <a:gd name="T1" fmla="*/ 402 h 457"/>
                    <a:gd name="T2" fmla="*/ 505 w 511"/>
                    <a:gd name="T3" fmla="*/ 389 h 457"/>
                    <a:gd name="T4" fmla="*/ 489 w 511"/>
                    <a:gd name="T5" fmla="*/ 307 h 457"/>
                    <a:gd name="T6" fmla="*/ 490 w 511"/>
                    <a:gd name="T7" fmla="*/ 233 h 457"/>
                    <a:gd name="T8" fmla="*/ 487 w 511"/>
                    <a:gd name="T9" fmla="*/ 222 h 457"/>
                    <a:gd name="T10" fmla="*/ 460 w 511"/>
                    <a:gd name="T11" fmla="*/ 143 h 457"/>
                    <a:gd name="T12" fmla="*/ 455 w 511"/>
                    <a:gd name="T13" fmla="*/ 145 h 457"/>
                    <a:gd name="T14" fmla="*/ 453 w 511"/>
                    <a:gd name="T15" fmla="*/ 119 h 457"/>
                    <a:gd name="T16" fmla="*/ 443 w 511"/>
                    <a:gd name="T17" fmla="*/ 98 h 457"/>
                    <a:gd name="T18" fmla="*/ 445 w 511"/>
                    <a:gd name="T19" fmla="*/ 81 h 457"/>
                    <a:gd name="T20" fmla="*/ 443 w 511"/>
                    <a:gd name="T21" fmla="*/ 66 h 457"/>
                    <a:gd name="T22" fmla="*/ 442 w 511"/>
                    <a:gd name="T23" fmla="*/ 53 h 457"/>
                    <a:gd name="T24" fmla="*/ 432 w 511"/>
                    <a:gd name="T25" fmla="*/ 40 h 457"/>
                    <a:gd name="T26" fmla="*/ 427 w 511"/>
                    <a:gd name="T27" fmla="*/ 15 h 457"/>
                    <a:gd name="T28" fmla="*/ 425 w 511"/>
                    <a:gd name="T29" fmla="*/ 4 h 457"/>
                    <a:gd name="T30" fmla="*/ 372 w 511"/>
                    <a:gd name="T31" fmla="*/ 15 h 457"/>
                    <a:gd name="T32" fmla="*/ 317 w 511"/>
                    <a:gd name="T33" fmla="*/ 25 h 457"/>
                    <a:gd name="T34" fmla="*/ 278 w 511"/>
                    <a:gd name="T35" fmla="*/ 58 h 457"/>
                    <a:gd name="T36" fmla="*/ 257 w 511"/>
                    <a:gd name="T37" fmla="*/ 103 h 457"/>
                    <a:gd name="T38" fmla="*/ 244 w 511"/>
                    <a:gd name="T39" fmla="*/ 122 h 457"/>
                    <a:gd name="T40" fmla="*/ 223 w 511"/>
                    <a:gd name="T41" fmla="*/ 143 h 457"/>
                    <a:gd name="T42" fmla="*/ 229 w 511"/>
                    <a:gd name="T43" fmla="*/ 154 h 457"/>
                    <a:gd name="T44" fmla="*/ 229 w 511"/>
                    <a:gd name="T45" fmla="*/ 150 h 457"/>
                    <a:gd name="T46" fmla="*/ 237 w 511"/>
                    <a:gd name="T47" fmla="*/ 158 h 457"/>
                    <a:gd name="T48" fmla="*/ 242 w 511"/>
                    <a:gd name="T49" fmla="*/ 160 h 457"/>
                    <a:gd name="T50" fmla="*/ 235 w 511"/>
                    <a:gd name="T51" fmla="*/ 169 h 457"/>
                    <a:gd name="T52" fmla="*/ 242 w 511"/>
                    <a:gd name="T53" fmla="*/ 188 h 457"/>
                    <a:gd name="T54" fmla="*/ 246 w 511"/>
                    <a:gd name="T55" fmla="*/ 201 h 457"/>
                    <a:gd name="T56" fmla="*/ 233 w 511"/>
                    <a:gd name="T57" fmla="*/ 209 h 457"/>
                    <a:gd name="T58" fmla="*/ 218 w 511"/>
                    <a:gd name="T59" fmla="*/ 222 h 457"/>
                    <a:gd name="T60" fmla="*/ 208 w 511"/>
                    <a:gd name="T61" fmla="*/ 237 h 457"/>
                    <a:gd name="T62" fmla="*/ 197 w 511"/>
                    <a:gd name="T63" fmla="*/ 246 h 457"/>
                    <a:gd name="T64" fmla="*/ 177 w 511"/>
                    <a:gd name="T65" fmla="*/ 246 h 457"/>
                    <a:gd name="T66" fmla="*/ 148 w 511"/>
                    <a:gd name="T67" fmla="*/ 258 h 457"/>
                    <a:gd name="T68" fmla="*/ 103 w 511"/>
                    <a:gd name="T69" fmla="*/ 250 h 457"/>
                    <a:gd name="T70" fmla="*/ 62 w 511"/>
                    <a:gd name="T71" fmla="*/ 261 h 457"/>
                    <a:gd name="T72" fmla="*/ 49 w 511"/>
                    <a:gd name="T73" fmla="*/ 269 h 457"/>
                    <a:gd name="T74" fmla="*/ 36 w 511"/>
                    <a:gd name="T75" fmla="*/ 276 h 457"/>
                    <a:gd name="T76" fmla="*/ 39 w 511"/>
                    <a:gd name="T77" fmla="*/ 290 h 457"/>
                    <a:gd name="T78" fmla="*/ 52 w 511"/>
                    <a:gd name="T79" fmla="*/ 297 h 457"/>
                    <a:gd name="T80" fmla="*/ 51 w 511"/>
                    <a:gd name="T81" fmla="*/ 305 h 457"/>
                    <a:gd name="T82" fmla="*/ 58 w 511"/>
                    <a:gd name="T83" fmla="*/ 327 h 457"/>
                    <a:gd name="T84" fmla="*/ 43 w 511"/>
                    <a:gd name="T85" fmla="*/ 348 h 457"/>
                    <a:gd name="T86" fmla="*/ 30 w 511"/>
                    <a:gd name="T87" fmla="*/ 363 h 457"/>
                    <a:gd name="T88" fmla="*/ 4 w 511"/>
                    <a:gd name="T89" fmla="*/ 393 h 457"/>
                    <a:gd name="T90" fmla="*/ 2 w 511"/>
                    <a:gd name="T91" fmla="*/ 397 h 457"/>
                    <a:gd name="T92" fmla="*/ 69 w 511"/>
                    <a:gd name="T93" fmla="*/ 410 h 457"/>
                    <a:gd name="T94" fmla="*/ 276 w 511"/>
                    <a:gd name="T95" fmla="*/ 369 h 457"/>
                    <a:gd name="T96" fmla="*/ 349 w 511"/>
                    <a:gd name="T97" fmla="*/ 354 h 457"/>
                    <a:gd name="T98" fmla="*/ 361 w 511"/>
                    <a:gd name="T99" fmla="*/ 363 h 457"/>
                    <a:gd name="T100" fmla="*/ 374 w 511"/>
                    <a:gd name="T101" fmla="*/ 367 h 457"/>
                    <a:gd name="T102" fmla="*/ 381 w 511"/>
                    <a:gd name="T103" fmla="*/ 389 h 457"/>
                    <a:gd name="T104" fmla="*/ 400 w 511"/>
                    <a:gd name="T105" fmla="*/ 401 h 457"/>
                    <a:gd name="T106" fmla="*/ 415 w 511"/>
                    <a:gd name="T107" fmla="*/ 406 h 457"/>
                    <a:gd name="T108" fmla="*/ 487 w 511"/>
                    <a:gd name="T109" fmla="*/ 431 h 457"/>
                    <a:gd name="T110" fmla="*/ 475 w 511"/>
                    <a:gd name="T111" fmla="*/ 408 h 457"/>
                    <a:gd name="T112" fmla="*/ 475 w 511"/>
                    <a:gd name="T113" fmla="*/ 399 h 457"/>
                    <a:gd name="T114" fmla="*/ 483 w 511"/>
                    <a:gd name="T115" fmla="*/ 410 h 457"/>
                    <a:gd name="T116" fmla="*/ 489 w 511"/>
                    <a:gd name="T117" fmla="*/ 442 h 457"/>
                    <a:gd name="T118" fmla="*/ 489 w 511"/>
                    <a:gd name="T119" fmla="*/ 457 h 457"/>
                    <a:gd name="T120" fmla="*/ 498 w 511"/>
                    <a:gd name="T121" fmla="*/ 448 h 457"/>
                    <a:gd name="T122" fmla="*/ 505 w 511"/>
                    <a:gd name="T123" fmla="*/ 425 h 457"/>
                    <a:gd name="T124" fmla="*/ 500 w 511"/>
                    <a:gd name="T125" fmla="*/ 41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11" h="457">
                      <a:moveTo>
                        <a:pt x="500" y="414"/>
                      </a:moveTo>
                      <a:lnTo>
                        <a:pt x="511" y="402"/>
                      </a:lnTo>
                      <a:lnTo>
                        <a:pt x="511" y="397"/>
                      </a:lnTo>
                      <a:lnTo>
                        <a:pt x="505" y="389"/>
                      </a:lnTo>
                      <a:lnTo>
                        <a:pt x="492" y="312"/>
                      </a:lnTo>
                      <a:lnTo>
                        <a:pt x="489" y="307"/>
                      </a:lnTo>
                      <a:lnTo>
                        <a:pt x="490" y="241"/>
                      </a:lnTo>
                      <a:lnTo>
                        <a:pt x="490" y="233"/>
                      </a:lnTo>
                      <a:lnTo>
                        <a:pt x="487" y="228"/>
                      </a:lnTo>
                      <a:lnTo>
                        <a:pt x="487" y="222"/>
                      </a:lnTo>
                      <a:lnTo>
                        <a:pt x="472" y="152"/>
                      </a:lnTo>
                      <a:lnTo>
                        <a:pt x="460" y="143"/>
                      </a:lnTo>
                      <a:lnTo>
                        <a:pt x="458" y="152"/>
                      </a:lnTo>
                      <a:lnTo>
                        <a:pt x="455" y="145"/>
                      </a:lnTo>
                      <a:lnTo>
                        <a:pt x="457" y="132"/>
                      </a:lnTo>
                      <a:lnTo>
                        <a:pt x="453" y="119"/>
                      </a:lnTo>
                      <a:lnTo>
                        <a:pt x="447" y="111"/>
                      </a:lnTo>
                      <a:lnTo>
                        <a:pt x="443" y="98"/>
                      </a:lnTo>
                      <a:lnTo>
                        <a:pt x="443" y="85"/>
                      </a:lnTo>
                      <a:lnTo>
                        <a:pt x="445" y="81"/>
                      </a:lnTo>
                      <a:lnTo>
                        <a:pt x="445" y="73"/>
                      </a:lnTo>
                      <a:lnTo>
                        <a:pt x="443" y="66"/>
                      </a:lnTo>
                      <a:lnTo>
                        <a:pt x="443" y="60"/>
                      </a:lnTo>
                      <a:lnTo>
                        <a:pt x="442" y="53"/>
                      </a:lnTo>
                      <a:lnTo>
                        <a:pt x="434" y="47"/>
                      </a:lnTo>
                      <a:lnTo>
                        <a:pt x="432" y="40"/>
                      </a:lnTo>
                      <a:lnTo>
                        <a:pt x="432" y="23"/>
                      </a:lnTo>
                      <a:lnTo>
                        <a:pt x="427" y="15"/>
                      </a:lnTo>
                      <a:lnTo>
                        <a:pt x="427" y="8"/>
                      </a:lnTo>
                      <a:lnTo>
                        <a:pt x="425" y="4"/>
                      </a:lnTo>
                      <a:lnTo>
                        <a:pt x="425" y="0"/>
                      </a:lnTo>
                      <a:lnTo>
                        <a:pt x="372" y="15"/>
                      </a:lnTo>
                      <a:lnTo>
                        <a:pt x="323" y="25"/>
                      </a:lnTo>
                      <a:lnTo>
                        <a:pt x="317" y="25"/>
                      </a:lnTo>
                      <a:lnTo>
                        <a:pt x="302" y="32"/>
                      </a:lnTo>
                      <a:lnTo>
                        <a:pt x="278" y="58"/>
                      </a:lnTo>
                      <a:lnTo>
                        <a:pt x="257" y="96"/>
                      </a:lnTo>
                      <a:lnTo>
                        <a:pt x="257" y="103"/>
                      </a:lnTo>
                      <a:lnTo>
                        <a:pt x="246" y="119"/>
                      </a:lnTo>
                      <a:lnTo>
                        <a:pt x="244" y="122"/>
                      </a:lnTo>
                      <a:lnTo>
                        <a:pt x="237" y="130"/>
                      </a:lnTo>
                      <a:lnTo>
                        <a:pt x="223" y="143"/>
                      </a:lnTo>
                      <a:lnTo>
                        <a:pt x="223" y="149"/>
                      </a:lnTo>
                      <a:lnTo>
                        <a:pt x="229" y="154"/>
                      </a:lnTo>
                      <a:lnTo>
                        <a:pt x="231" y="158"/>
                      </a:lnTo>
                      <a:lnTo>
                        <a:pt x="229" y="150"/>
                      </a:lnTo>
                      <a:lnTo>
                        <a:pt x="237" y="147"/>
                      </a:lnTo>
                      <a:lnTo>
                        <a:pt x="237" y="158"/>
                      </a:lnTo>
                      <a:lnTo>
                        <a:pt x="246" y="152"/>
                      </a:lnTo>
                      <a:lnTo>
                        <a:pt x="242" y="160"/>
                      </a:lnTo>
                      <a:lnTo>
                        <a:pt x="240" y="166"/>
                      </a:lnTo>
                      <a:lnTo>
                        <a:pt x="235" y="169"/>
                      </a:lnTo>
                      <a:lnTo>
                        <a:pt x="240" y="182"/>
                      </a:lnTo>
                      <a:lnTo>
                        <a:pt x="242" y="188"/>
                      </a:lnTo>
                      <a:lnTo>
                        <a:pt x="244" y="194"/>
                      </a:lnTo>
                      <a:lnTo>
                        <a:pt x="246" y="201"/>
                      </a:lnTo>
                      <a:lnTo>
                        <a:pt x="240" y="209"/>
                      </a:lnTo>
                      <a:lnTo>
                        <a:pt x="233" y="209"/>
                      </a:lnTo>
                      <a:lnTo>
                        <a:pt x="225" y="216"/>
                      </a:lnTo>
                      <a:lnTo>
                        <a:pt x="218" y="222"/>
                      </a:lnTo>
                      <a:lnTo>
                        <a:pt x="214" y="229"/>
                      </a:lnTo>
                      <a:lnTo>
                        <a:pt x="208" y="237"/>
                      </a:lnTo>
                      <a:lnTo>
                        <a:pt x="201" y="241"/>
                      </a:lnTo>
                      <a:lnTo>
                        <a:pt x="197" y="246"/>
                      </a:lnTo>
                      <a:lnTo>
                        <a:pt x="192" y="244"/>
                      </a:lnTo>
                      <a:lnTo>
                        <a:pt x="177" y="246"/>
                      </a:lnTo>
                      <a:lnTo>
                        <a:pt x="163" y="248"/>
                      </a:lnTo>
                      <a:lnTo>
                        <a:pt x="148" y="258"/>
                      </a:lnTo>
                      <a:lnTo>
                        <a:pt x="131" y="250"/>
                      </a:lnTo>
                      <a:lnTo>
                        <a:pt x="103" y="250"/>
                      </a:lnTo>
                      <a:lnTo>
                        <a:pt x="77" y="256"/>
                      </a:lnTo>
                      <a:lnTo>
                        <a:pt x="62" y="261"/>
                      </a:lnTo>
                      <a:lnTo>
                        <a:pt x="56" y="267"/>
                      </a:lnTo>
                      <a:lnTo>
                        <a:pt x="49" y="269"/>
                      </a:lnTo>
                      <a:lnTo>
                        <a:pt x="41" y="273"/>
                      </a:lnTo>
                      <a:lnTo>
                        <a:pt x="36" y="276"/>
                      </a:lnTo>
                      <a:lnTo>
                        <a:pt x="36" y="276"/>
                      </a:lnTo>
                      <a:lnTo>
                        <a:pt x="39" y="290"/>
                      </a:lnTo>
                      <a:lnTo>
                        <a:pt x="37" y="295"/>
                      </a:lnTo>
                      <a:lnTo>
                        <a:pt x="52" y="297"/>
                      </a:lnTo>
                      <a:lnTo>
                        <a:pt x="52" y="301"/>
                      </a:lnTo>
                      <a:lnTo>
                        <a:pt x="51" y="305"/>
                      </a:lnTo>
                      <a:lnTo>
                        <a:pt x="58" y="320"/>
                      </a:lnTo>
                      <a:lnTo>
                        <a:pt x="58" y="327"/>
                      </a:lnTo>
                      <a:lnTo>
                        <a:pt x="47" y="340"/>
                      </a:lnTo>
                      <a:lnTo>
                        <a:pt x="43" y="348"/>
                      </a:lnTo>
                      <a:lnTo>
                        <a:pt x="37" y="354"/>
                      </a:lnTo>
                      <a:lnTo>
                        <a:pt x="30" y="363"/>
                      </a:lnTo>
                      <a:lnTo>
                        <a:pt x="19" y="376"/>
                      </a:lnTo>
                      <a:lnTo>
                        <a:pt x="4" y="393"/>
                      </a:lnTo>
                      <a:lnTo>
                        <a:pt x="0" y="395"/>
                      </a:lnTo>
                      <a:lnTo>
                        <a:pt x="2" y="397"/>
                      </a:lnTo>
                      <a:lnTo>
                        <a:pt x="5" y="421"/>
                      </a:lnTo>
                      <a:lnTo>
                        <a:pt x="69" y="410"/>
                      </a:lnTo>
                      <a:lnTo>
                        <a:pt x="167" y="391"/>
                      </a:lnTo>
                      <a:lnTo>
                        <a:pt x="276" y="369"/>
                      </a:lnTo>
                      <a:lnTo>
                        <a:pt x="349" y="352"/>
                      </a:lnTo>
                      <a:lnTo>
                        <a:pt x="349" y="354"/>
                      </a:lnTo>
                      <a:lnTo>
                        <a:pt x="357" y="355"/>
                      </a:lnTo>
                      <a:lnTo>
                        <a:pt x="361" y="363"/>
                      </a:lnTo>
                      <a:lnTo>
                        <a:pt x="366" y="361"/>
                      </a:lnTo>
                      <a:lnTo>
                        <a:pt x="374" y="367"/>
                      </a:lnTo>
                      <a:lnTo>
                        <a:pt x="380" y="382"/>
                      </a:lnTo>
                      <a:lnTo>
                        <a:pt x="381" y="389"/>
                      </a:lnTo>
                      <a:lnTo>
                        <a:pt x="387" y="397"/>
                      </a:lnTo>
                      <a:lnTo>
                        <a:pt x="400" y="401"/>
                      </a:lnTo>
                      <a:lnTo>
                        <a:pt x="408" y="402"/>
                      </a:lnTo>
                      <a:lnTo>
                        <a:pt x="415" y="406"/>
                      </a:lnTo>
                      <a:lnTo>
                        <a:pt x="415" y="408"/>
                      </a:lnTo>
                      <a:lnTo>
                        <a:pt x="487" y="431"/>
                      </a:lnTo>
                      <a:lnTo>
                        <a:pt x="481" y="414"/>
                      </a:lnTo>
                      <a:lnTo>
                        <a:pt x="475" y="408"/>
                      </a:lnTo>
                      <a:lnTo>
                        <a:pt x="474" y="401"/>
                      </a:lnTo>
                      <a:lnTo>
                        <a:pt x="475" y="399"/>
                      </a:lnTo>
                      <a:lnTo>
                        <a:pt x="477" y="406"/>
                      </a:lnTo>
                      <a:lnTo>
                        <a:pt x="483" y="410"/>
                      </a:lnTo>
                      <a:lnTo>
                        <a:pt x="487" y="421"/>
                      </a:lnTo>
                      <a:lnTo>
                        <a:pt x="489" y="442"/>
                      </a:lnTo>
                      <a:lnTo>
                        <a:pt x="485" y="457"/>
                      </a:lnTo>
                      <a:lnTo>
                        <a:pt x="489" y="457"/>
                      </a:lnTo>
                      <a:lnTo>
                        <a:pt x="490" y="449"/>
                      </a:lnTo>
                      <a:lnTo>
                        <a:pt x="498" y="448"/>
                      </a:lnTo>
                      <a:lnTo>
                        <a:pt x="500" y="440"/>
                      </a:lnTo>
                      <a:lnTo>
                        <a:pt x="505" y="425"/>
                      </a:lnTo>
                      <a:lnTo>
                        <a:pt x="500" y="417"/>
                      </a:lnTo>
                      <a:lnTo>
                        <a:pt x="500" y="41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2" name="Freeform 329"/>
                <p:cNvSpPr>
                  <a:spLocks/>
                </p:cNvSpPr>
                <p:nvPr/>
              </p:nvSpPr>
              <p:spPr bwMode="auto">
                <a:xfrm>
                  <a:off x="4906045" y="2105075"/>
                  <a:ext cx="146025" cy="81972"/>
                </a:xfrm>
                <a:custGeom>
                  <a:avLst/>
                  <a:gdLst>
                    <a:gd name="T0" fmla="*/ 139 w 152"/>
                    <a:gd name="T1" fmla="*/ 11 h 94"/>
                    <a:gd name="T2" fmla="*/ 135 w 152"/>
                    <a:gd name="T3" fmla="*/ 9 h 94"/>
                    <a:gd name="T4" fmla="*/ 129 w 152"/>
                    <a:gd name="T5" fmla="*/ 11 h 94"/>
                    <a:gd name="T6" fmla="*/ 122 w 152"/>
                    <a:gd name="T7" fmla="*/ 15 h 94"/>
                    <a:gd name="T8" fmla="*/ 112 w 152"/>
                    <a:gd name="T9" fmla="*/ 28 h 94"/>
                    <a:gd name="T10" fmla="*/ 109 w 152"/>
                    <a:gd name="T11" fmla="*/ 30 h 94"/>
                    <a:gd name="T12" fmla="*/ 101 w 152"/>
                    <a:gd name="T13" fmla="*/ 32 h 94"/>
                    <a:gd name="T14" fmla="*/ 107 w 152"/>
                    <a:gd name="T15" fmla="*/ 24 h 94"/>
                    <a:gd name="T16" fmla="*/ 114 w 152"/>
                    <a:gd name="T17" fmla="*/ 19 h 94"/>
                    <a:gd name="T18" fmla="*/ 114 w 152"/>
                    <a:gd name="T19" fmla="*/ 11 h 94"/>
                    <a:gd name="T20" fmla="*/ 120 w 152"/>
                    <a:gd name="T21" fmla="*/ 0 h 94"/>
                    <a:gd name="T22" fmla="*/ 99 w 152"/>
                    <a:gd name="T23" fmla="*/ 24 h 94"/>
                    <a:gd name="T24" fmla="*/ 86 w 152"/>
                    <a:gd name="T25" fmla="*/ 30 h 94"/>
                    <a:gd name="T26" fmla="*/ 65 w 152"/>
                    <a:gd name="T27" fmla="*/ 35 h 94"/>
                    <a:gd name="T28" fmla="*/ 60 w 152"/>
                    <a:gd name="T29" fmla="*/ 37 h 94"/>
                    <a:gd name="T30" fmla="*/ 56 w 152"/>
                    <a:gd name="T31" fmla="*/ 43 h 94"/>
                    <a:gd name="T32" fmla="*/ 49 w 152"/>
                    <a:gd name="T33" fmla="*/ 43 h 94"/>
                    <a:gd name="T34" fmla="*/ 35 w 152"/>
                    <a:gd name="T35" fmla="*/ 50 h 94"/>
                    <a:gd name="T36" fmla="*/ 30 w 152"/>
                    <a:gd name="T37" fmla="*/ 50 h 94"/>
                    <a:gd name="T38" fmla="*/ 22 w 152"/>
                    <a:gd name="T39" fmla="*/ 54 h 94"/>
                    <a:gd name="T40" fmla="*/ 24 w 152"/>
                    <a:gd name="T41" fmla="*/ 62 h 94"/>
                    <a:gd name="T42" fmla="*/ 17 w 152"/>
                    <a:gd name="T43" fmla="*/ 60 h 94"/>
                    <a:gd name="T44" fmla="*/ 15 w 152"/>
                    <a:gd name="T45" fmla="*/ 67 h 94"/>
                    <a:gd name="T46" fmla="*/ 2 w 152"/>
                    <a:gd name="T47" fmla="*/ 75 h 94"/>
                    <a:gd name="T48" fmla="*/ 0 w 152"/>
                    <a:gd name="T49" fmla="*/ 84 h 94"/>
                    <a:gd name="T50" fmla="*/ 0 w 152"/>
                    <a:gd name="T51" fmla="*/ 90 h 94"/>
                    <a:gd name="T52" fmla="*/ 2 w 152"/>
                    <a:gd name="T53" fmla="*/ 92 h 94"/>
                    <a:gd name="T54" fmla="*/ 15 w 152"/>
                    <a:gd name="T55" fmla="*/ 88 h 94"/>
                    <a:gd name="T56" fmla="*/ 7 w 152"/>
                    <a:gd name="T57" fmla="*/ 94 h 94"/>
                    <a:gd name="T58" fmla="*/ 22 w 152"/>
                    <a:gd name="T59" fmla="*/ 88 h 94"/>
                    <a:gd name="T60" fmla="*/ 47 w 152"/>
                    <a:gd name="T61" fmla="*/ 73 h 94"/>
                    <a:gd name="T62" fmla="*/ 49 w 152"/>
                    <a:gd name="T63" fmla="*/ 73 h 94"/>
                    <a:gd name="T64" fmla="*/ 58 w 152"/>
                    <a:gd name="T65" fmla="*/ 67 h 94"/>
                    <a:gd name="T66" fmla="*/ 64 w 152"/>
                    <a:gd name="T67" fmla="*/ 64 h 94"/>
                    <a:gd name="T68" fmla="*/ 79 w 152"/>
                    <a:gd name="T69" fmla="*/ 56 h 94"/>
                    <a:gd name="T70" fmla="*/ 86 w 152"/>
                    <a:gd name="T71" fmla="*/ 52 h 94"/>
                    <a:gd name="T72" fmla="*/ 94 w 152"/>
                    <a:gd name="T73" fmla="*/ 49 h 94"/>
                    <a:gd name="T74" fmla="*/ 99 w 152"/>
                    <a:gd name="T75" fmla="*/ 47 h 94"/>
                    <a:gd name="T76" fmla="*/ 112 w 152"/>
                    <a:gd name="T77" fmla="*/ 37 h 94"/>
                    <a:gd name="T78" fmla="*/ 114 w 152"/>
                    <a:gd name="T79" fmla="*/ 32 h 94"/>
                    <a:gd name="T80" fmla="*/ 122 w 152"/>
                    <a:gd name="T81" fmla="*/ 30 h 94"/>
                    <a:gd name="T82" fmla="*/ 135 w 152"/>
                    <a:gd name="T83" fmla="*/ 19 h 94"/>
                    <a:gd name="T84" fmla="*/ 143 w 152"/>
                    <a:gd name="T85" fmla="*/ 15 h 94"/>
                    <a:gd name="T86" fmla="*/ 152 w 152"/>
                    <a:gd name="T87" fmla="*/ 3 h 94"/>
                    <a:gd name="T88" fmla="*/ 144 w 152"/>
                    <a:gd name="T89" fmla="*/ 7 h 94"/>
                    <a:gd name="T90" fmla="*/ 139 w 152"/>
                    <a:gd name="T91" fmla="*/ 1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2" h="94">
                      <a:moveTo>
                        <a:pt x="139" y="11"/>
                      </a:moveTo>
                      <a:lnTo>
                        <a:pt x="135" y="9"/>
                      </a:lnTo>
                      <a:lnTo>
                        <a:pt x="129" y="11"/>
                      </a:lnTo>
                      <a:lnTo>
                        <a:pt x="122" y="15"/>
                      </a:lnTo>
                      <a:lnTo>
                        <a:pt x="112" y="28"/>
                      </a:lnTo>
                      <a:lnTo>
                        <a:pt x="109" y="30"/>
                      </a:lnTo>
                      <a:lnTo>
                        <a:pt x="101" y="32"/>
                      </a:lnTo>
                      <a:lnTo>
                        <a:pt x="107" y="24"/>
                      </a:lnTo>
                      <a:lnTo>
                        <a:pt x="114" y="19"/>
                      </a:lnTo>
                      <a:lnTo>
                        <a:pt x="114" y="11"/>
                      </a:lnTo>
                      <a:lnTo>
                        <a:pt x="120" y="0"/>
                      </a:lnTo>
                      <a:lnTo>
                        <a:pt x="99" y="24"/>
                      </a:lnTo>
                      <a:lnTo>
                        <a:pt x="86" y="30"/>
                      </a:lnTo>
                      <a:lnTo>
                        <a:pt x="65" y="35"/>
                      </a:lnTo>
                      <a:lnTo>
                        <a:pt x="60" y="37"/>
                      </a:lnTo>
                      <a:lnTo>
                        <a:pt x="56" y="43"/>
                      </a:lnTo>
                      <a:lnTo>
                        <a:pt x="49" y="43"/>
                      </a:lnTo>
                      <a:lnTo>
                        <a:pt x="35" y="50"/>
                      </a:lnTo>
                      <a:lnTo>
                        <a:pt x="30" y="50"/>
                      </a:lnTo>
                      <a:lnTo>
                        <a:pt x="22" y="54"/>
                      </a:lnTo>
                      <a:lnTo>
                        <a:pt x="24" y="62"/>
                      </a:lnTo>
                      <a:lnTo>
                        <a:pt x="17" y="60"/>
                      </a:lnTo>
                      <a:lnTo>
                        <a:pt x="15" y="67"/>
                      </a:lnTo>
                      <a:lnTo>
                        <a:pt x="2" y="75"/>
                      </a:lnTo>
                      <a:lnTo>
                        <a:pt x="0" y="84"/>
                      </a:lnTo>
                      <a:lnTo>
                        <a:pt x="0" y="90"/>
                      </a:lnTo>
                      <a:lnTo>
                        <a:pt x="2" y="92"/>
                      </a:lnTo>
                      <a:lnTo>
                        <a:pt x="15" y="88"/>
                      </a:lnTo>
                      <a:lnTo>
                        <a:pt x="7" y="94"/>
                      </a:lnTo>
                      <a:lnTo>
                        <a:pt x="22" y="88"/>
                      </a:lnTo>
                      <a:lnTo>
                        <a:pt x="47" y="73"/>
                      </a:lnTo>
                      <a:lnTo>
                        <a:pt x="49" y="73"/>
                      </a:lnTo>
                      <a:lnTo>
                        <a:pt x="58" y="67"/>
                      </a:lnTo>
                      <a:lnTo>
                        <a:pt x="64" y="64"/>
                      </a:lnTo>
                      <a:lnTo>
                        <a:pt x="79" y="56"/>
                      </a:lnTo>
                      <a:lnTo>
                        <a:pt x="86" y="52"/>
                      </a:lnTo>
                      <a:lnTo>
                        <a:pt x="94" y="49"/>
                      </a:lnTo>
                      <a:lnTo>
                        <a:pt x="99" y="47"/>
                      </a:lnTo>
                      <a:lnTo>
                        <a:pt x="112" y="37"/>
                      </a:lnTo>
                      <a:lnTo>
                        <a:pt x="114" y="32"/>
                      </a:lnTo>
                      <a:lnTo>
                        <a:pt x="122" y="30"/>
                      </a:lnTo>
                      <a:lnTo>
                        <a:pt x="135" y="19"/>
                      </a:lnTo>
                      <a:lnTo>
                        <a:pt x="143" y="15"/>
                      </a:lnTo>
                      <a:lnTo>
                        <a:pt x="152" y="3"/>
                      </a:lnTo>
                      <a:lnTo>
                        <a:pt x="144" y="7"/>
                      </a:lnTo>
                      <a:lnTo>
                        <a:pt x="139" y="11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4907967" y="1921074"/>
                <a:ext cx="285325" cy="141272"/>
                <a:chOff x="4907967" y="1921074"/>
                <a:chExt cx="285325" cy="141272"/>
              </a:xfrm>
              <a:grpFill/>
            </p:grpSpPr>
            <p:sp>
              <p:nvSpPr>
                <p:cNvPr id="134" name="Freeform 144"/>
                <p:cNvSpPr>
                  <a:spLocks/>
                </p:cNvSpPr>
                <p:nvPr/>
              </p:nvSpPr>
              <p:spPr bwMode="auto">
                <a:xfrm>
                  <a:off x="4907967" y="1921074"/>
                  <a:ext cx="273797" cy="131678"/>
                </a:xfrm>
                <a:custGeom>
                  <a:avLst/>
                  <a:gdLst>
                    <a:gd name="T0" fmla="*/ 169 w 285"/>
                    <a:gd name="T1" fmla="*/ 6 h 151"/>
                    <a:gd name="T2" fmla="*/ 163 w 285"/>
                    <a:gd name="T3" fmla="*/ 13 h 151"/>
                    <a:gd name="T4" fmla="*/ 150 w 285"/>
                    <a:gd name="T5" fmla="*/ 30 h 151"/>
                    <a:gd name="T6" fmla="*/ 1 w 285"/>
                    <a:gd name="T7" fmla="*/ 62 h 151"/>
                    <a:gd name="T8" fmla="*/ 0 w 285"/>
                    <a:gd name="T9" fmla="*/ 136 h 151"/>
                    <a:gd name="T10" fmla="*/ 48 w 285"/>
                    <a:gd name="T11" fmla="*/ 130 h 151"/>
                    <a:gd name="T12" fmla="*/ 69 w 285"/>
                    <a:gd name="T13" fmla="*/ 126 h 151"/>
                    <a:gd name="T14" fmla="*/ 80 w 285"/>
                    <a:gd name="T15" fmla="*/ 122 h 151"/>
                    <a:gd name="T16" fmla="*/ 129 w 285"/>
                    <a:gd name="T17" fmla="*/ 111 h 151"/>
                    <a:gd name="T18" fmla="*/ 159 w 285"/>
                    <a:gd name="T19" fmla="*/ 104 h 151"/>
                    <a:gd name="T20" fmla="*/ 169 w 285"/>
                    <a:gd name="T21" fmla="*/ 115 h 151"/>
                    <a:gd name="T22" fmla="*/ 174 w 285"/>
                    <a:gd name="T23" fmla="*/ 122 h 151"/>
                    <a:gd name="T24" fmla="*/ 178 w 285"/>
                    <a:gd name="T25" fmla="*/ 128 h 151"/>
                    <a:gd name="T26" fmla="*/ 189 w 285"/>
                    <a:gd name="T27" fmla="*/ 126 h 151"/>
                    <a:gd name="T28" fmla="*/ 191 w 285"/>
                    <a:gd name="T29" fmla="*/ 128 h 151"/>
                    <a:gd name="T30" fmla="*/ 195 w 285"/>
                    <a:gd name="T31" fmla="*/ 136 h 151"/>
                    <a:gd name="T32" fmla="*/ 199 w 285"/>
                    <a:gd name="T33" fmla="*/ 151 h 151"/>
                    <a:gd name="T34" fmla="*/ 210 w 285"/>
                    <a:gd name="T35" fmla="*/ 143 h 151"/>
                    <a:gd name="T36" fmla="*/ 221 w 285"/>
                    <a:gd name="T37" fmla="*/ 126 h 151"/>
                    <a:gd name="T38" fmla="*/ 231 w 285"/>
                    <a:gd name="T39" fmla="*/ 115 h 151"/>
                    <a:gd name="T40" fmla="*/ 235 w 285"/>
                    <a:gd name="T41" fmla="*/ 136 h 151"/>
                    <a:gd name="T42" fmla="*/ 248 w 285"/>
                    <a:gd name="T43" fmla="*/ 130 h 151"/>
                    <a:gd name="T44" fmla="*/ 253 w 285"/>
                    <a:gd name="T45" fmla="*/ 122 h 151"/>
                    <a:gd name="T46" fmla="*/ 282 w 285"/>
                    <a:gd name="T47" fmla="*/ 109 h 151"/>
                    <a:gd name="T48" fmla="*/ 282 w 285"/>
                    <a:gd name="T49" fmla="*/ 89 h 151"/>
                    <a:gd name="T50" fmla="*/ 265 w 285"/>
                    <a:gd name="T51" fmla="*/ 72 h 151"/>
                    <a:gd name="T52" fmla="*/ 250 w 285"/>
                    <a:gd name="T53" fmla="*/ 70 h 151"/>
                    <a:gd name="T54" fmla="*/ 265 w 285"/>
                    <a:gd name="T55" fmla="*/ 75 h 151"/>
                    <a:gd name="T56" fmla="*/ 274 w 285"/>
                    <a:gd name="T57" fmla="*/ 83 h 151"/>
                    <a:gd name="T58" fmla="*/ 270 w 285"/>
                    <a:gd name="T59" fmla="*/ 100 h 151"/>
                    <a:gd name="T60" fmla="*/ 250 w 285"/>
                    <a:gd name="T61" fmla="*/ 109 h 151"/>
                    <a:gd name="T62" fmla="*/ 238 w 285"/>
                    <a:gd name="T63" fmla="*/ 107 h 151"/>
                    <a:gd name="T64" fmla="*/ 225 w 285"/>
                    <a:gd name="T65" fmla="*/ 92 h 151"/>
                    <a:gd name="T66" fmla="*/ 219 w 285"/>
                    <a:gd name="T67" fmla="*/ 83 h 151"/>
                    <a:gd name="T68" fmla="*/ 219 w 285"/>
                    <a:gd name="T69" fmla="*/ 79 h 151"/>
                    <a:gd name="T70" fmla="*/ 199 w 285"/>
                    <a:gd name="T71" fmla="*/ 64 h 151"/>
                    <a:gd name="T72" fmla="*/ 186 w 285"/>
                    <a:gd name="T73" fmla="*/ 64 h 151"/>
                    <a:gd name="T74" fmla="*/ 188 w 285"/>
                    <a:gd name="T75" fmla="*/ 58 h 151"/>
                    <a:gd name="T76" fmla="*/ 191 w 285"/>
                    <a:gd name="T77" fmla="*/ 43 h 151"/>
                    <a:gd name="T78" fmla="*/ 193 w 285"/>
                    <a:gd name="T79" fmla="*/ 34 h 151"/>
                    <a:gd name="T80" fmla="*/ 208 w 285"/>
                    <a:gd name="T81" fmla="*/ 19 h 151"/>
                    <a:gd name="T82" fmla="*/ 203 w 285"/>
                    <a:gd name="T83" fmla="*/ 21 h 151"/>
                    <a:gd name="T84" fmla="*/ 189 w 285"/>
                    <a:gd name="T85" fmla="*/ 17 h 151"/>
                    <a:gd name="T86" fmla="*/ 182 w 285"/>
                    <a:gd name="T87" fmla="*/ 8 h 151"/>
                    <a:gd name="T88" fmla="*/ 180 w 285"/>
                    <a:gd name="T89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85" h="151">
                      <a:moveTo>
                        <a:pt x="176" y="2"/>
                      </a:moveTo>
                      <a:lnTo>
                        <a:pt x="169" y="6"/>
                      </a:lnTo>
                      <a:lnTo>
                        <a:pt x="165" y="13"/>
                      </a:lnTo>
                      <a:lnTo>
                        <a:pt x="163" y="13"/>
                      </a:lnTo>
                      <a:lnTo>
                        <a:pt x="159" y="19"/>
                      </a:lnTo>
                      <a:lnTo>
                        <a:pt x="150" y="30"/>
                      </a:lnTo>
                      <a:lnTo>
                        <a:pt x="62" y="51"/>
                      </a:lnTo>
                      <a:lnTo>
                        <a:pt x="1" y="62"/>
                      </a:lnTo>
                      <a:lnTo>
                        <a:pt x="1" y="70"/>
                      </a:lnTo>
                      <a:lnTo>
                        <a:pt x="0" y="136"/>
                      </a:lnTo>
                      <a:lnTo>
                        <a:pt x="3" y="141"/>
                      </a:lnTo>
                      <a:lnTo>
                        <a:pt x="48" y="130"/>
                      </a:lnTo>
                      <a:lnTo>
                        <a:pt x="56" y="130"/>
                      </a:lnTo>
                      <a:lnTo>
                        <a:pt x="69" y="126"/>
                      </a:lnTo>
                      <a:lnTo>
                        <a:pt x="73" y="126"/>
                      </a:lnTo>
                      <a:lnTo>
                        <a:pt x="80" y="122"/>
                      </a:lnTo>
                      <a:lnTo>
                        <a:pt x="120" y="113"/>
                      </a:lnTo>
                      <a:lnTo>
                        <a:pt x="129" y="111"/>
                      </a:lnTo>
                      <a:lnTo>
                        <a:pt x="133" y="111"/>
                      </a:lnTo>
                      <a:lnTo>
                        <a:pt x="159" y="104"/>
                      </a:lnTo>
                      <a:lnTo>
                        <a:pt x="167" y="109"/>
                      </a:lnTo>
                      <a:lnTo>
                        <a:pt x="169" y="115"/>
                      </a:lnTo>
                      <a:lnTo>
                        <a:pt x="172" y="117"/>
                      </a:lnTo>
                      <a:lnTo>
                        <a:pt x="174" y="122"/>
                      </a:lnTo>
                      <a:lnTo>
                        <a:pt x="178" y="126"/>
                      </a:lnTo>
                      <a:lnTo>
                        <a:pt x="178" y="128"/>
                      </a:lnTo>
                      <a:lnTo>
                        <a:pt x="184" y="132"/>
                      </a:lnTo>
                      <a:lnTo>
                        <a:pt x="189" y="126"/>
                      </a:lnTo>
                      <a:lnTo>
                        <a:pt x="191" y="120"/>
                      </a:lnTo>
                      <a:lnTo>
                        <a:pt x="191" y="128"/>
                      </a:lnTo>
                      <a:lnTo>
                        <a:pt x="189" y="134"/>
                      </a:lnTo>
                      <a:lnTo>
                        <a:pt x="195" y="136"/>
                      </a:lnTo>
                      <a:lnTo>
                        <a:pt x="199" y="147"/>
                      </a:lnTo>
                      <a:lnTo>
                        <a:pt x="199" y="151"/>
                      </a:lnTo>
                      <a:lnTo>
                        <a:pt x="203" y="143"/>
                      </a:lnTo>
                      <a:lnTo>
                        <a:pt x="210" y="143"/>
                      </a:lnTo>
                      <a:lnTo>
                        <a:pt x="214" y="132"/>
                      </a:lnTo>
                      <a:lnTo>
                        <a:pt x="221" y="126"/>
                      </a:lnTo>
                      <a:lnTo>
                        <a:pt x="223" y="120"/>
                      </a:lnTo>
                      <a:lnTo>
                        <a:pt x="231" y="115"/>
                      </a:lnTo>
                      <a:lnTo>
                        <a:pt x="231" y="122"/>
                      </a:lnTo>
                      <a:lnTo>
                        <a:pt x="235" y="136"/>
                      </a:lnTo>
                      <a:lnTo>
                        <a:pt x="242" y="134"/>
                      </a:lnTo>
                      <a:lnTo>
                        <a:pt x="248" y="130"/>
                      </a:lnTo>
                      <a:lnTo>
                        <a:pt x="250" y="122"/>
                      </a:lnTo>
                      <a:lnTo>
                        <a:pt x="253" y="122"/>
                      </a:lnTo>
                      <a:lnTo>
                        <a:pt x="272" y="111"/>
                      </a:lnTo>
                      <a:lnTo>
                        <a:pt x="282" y="109"/>
                      </a:lnTo>
                      <a:lnTo>
                        <a:pt x="285" y="102"/>
                      </a:lnTo>
                      <a:lnTo>
                        <a:pt x="282" y="89"/>
                      </a:lnTo>
                      <a:lnTo>
                        <a:pt x="272" y="75"/>
                      </a:lnTo>
                      <a:lnTo>
                        <a:pt x="265" y="72"/>
                      </a:lnTo>
                      <a:lnTo>
                        <a:pt x="257" y="68"/>
                      </a:lnTo>
                      <a:lnTo>
                        <a:pt x="250" y="70"/>
                      </a:lnTo>
                      <a:lnTo>
                        <a:pt x="257" y="72"/>
                      </a:lnTo>
                      <a:lnTo>
                        <a:pt x="265" y="75"/>
                      </a:lnTo>
                      <a:lnTo>
                        <a:pt x="268" y="83"/>
                      </a:lnTo>
                      <a:lnTo>
                        <a:pt x="274" y="83"/>
                      </a:lnTo>
                      <a:lnTo>
                        <a:pt x="278" y="94"/>
                      </a:lnTo>
                      <a:lnTo>
                        <a:pt x="270" y="100"/>
                      </a:lnTo>
                      <a:lnTo>
                        <a:pt x="257" y="111"/>
                      </a:lnTo>
                      <a:lnTo>
                        <a:pt x="250" y="109"/>
                      </a:lnTo>
                      <a:lnTo>
                        <a:pt x="244" y="109"/>
                      </a:lnTo>
                      <a:lnTo>
                        <a:pt x="238" y="107"/>
                      </a:lnTo>
                      <a:lnTo>
                        <a:pt x="233" y="94"/>
                      </a:lnTo>
                      <a:lnTo>
                        <a:pt x="225" y="92"/>
                      </a:lnTo>
                      <a:lnTo>
                        <a:pt x="219" y="89"/>
                      </a:lnTo>
                      <a:lnTo>
                        <a:pt x="219" y="83"/>
                      </a:lnTo>
                      <a:lnTo>
                        <a:pt x="225" y="87"/>
                      </a:lnTo>
                      <a:lnTo>
                        <a:pt x="219" y="79"/>
                      </a:lnTo>
                      <a:lnTo>
                        <a:pt x="206" y="66"/>
                      </a:lnTo>
                      <a:lnTo>
                        <a:pt x="199" y="64"/>
                      </a:lnTo>
                      <a:lnTo>
                        <a:pt x="191" y="68"/>
                      </a:lnTo>
                      <a:lnTo>
                        <a:pt x="186" y="64"/>
                      </a:lnTo>
                      <a:lnTo>
                        <a:pt x="180" y="58"/>
                      </a:lnTo>
                      <a:lnTo>
                        <a:pt x="188" y="58"/>
                      </a:lnTo>
                      <a:lnTo>
                        <a:pt x="186" y="51"/>
                      </a:lnTo>
                      <a:lnTo>
                        <a:pt x="191" y="43"/>
                      </a:lnTo>
                      <a:lnTo>
                        <a:pt x="189" y="42"/>
                      </a:lnTo>
                      <a:lnTo>
                        <a:pt x="193" y="34"/>
                      </a:lnTo>
                      <a:lnTo>
                        <a:pt x="206" y="26"/>
                      </a:lnTo>
                      <a:lnTo>
                        <a:pt x="208" y="19"/>
                      </a:lnTo>
                      <a:lnTo>
                        <a:pt x="201" y="19"/>
                      </a:lnTo>
                      <a:lnTo>
                        <a:pt x="203" y="21"/>
                      </a:lnTo>
                      <a:lnTo>
                        <a:pt x="195" y="23"/>
                      </a:lnTo>
                      <a:lnTo>
                        <a:pt x="189" y="17"/>
                      </a:lnTo>
                      <a:lnTo>
                        <a:pt x="188" y="10"/>
                      </a:lnTo>
                      <a:lnTo>
                        <a:pt x="182" y="8"/>
                      </a:lnTo>
                      <a:lnTo>
                        <a:pt x="184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5" name="Freeform 330"/>
                <p:cNvSpPr>
                  <a:spLocks/>
                </p:cNvSpPr>
                <p:nvPr/>
              </p:nvSpPr>
              <p:spPr bwMode="auto">
                <a:xfrm>
                  <a:off x="5127965" y="2045777"/>
                  <a:ext cx="20174" cy="16569"/>
                </a:xfrm>
                <a:custGeom>
                  <a:avLst/>
                  <a:gdLst>
                    <a:gd name="T0" fmla="*/ 9 w 21"/>
                    <a:gd name="T1" fmla="*/ 0 h 19"/>
                    <a:gd name="T2" fmla="*/ 6 w 21"/>
                    <a:gd name="T3" fmla="*/ 6 h 19"/>
                    <a:gd name="T4" fmla="*/ 0 w 21"/>
                    <a:gd name="T5" fmla="*/ 19 h 19"/>
                    <a:gd name="T6" fmla="*/ 13 w 21"/>
                    <a:gd name="T7" fmla="*/ 11 h 19"/>
                    <a:gd name="T8" fmla="*/ 21 w 21"/>
                    <a:gd name="T9" fmla="*/ 6 h 19"/>
                    <a:gd name="T10" fmla="*/ 15 w 21"/>
                    <a:gd name="T11" fmla="*/ 0 h 19"/>
                    <a:gd name="T12" fmla="*/ 9 w 21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19">
                      <a:moveTo>
                        <a:pt x="9" y="0"/>
                      </a:moveTo>
                      <a:lnTo>
                        <a:pt x="6" y="6"/>
                      </a:lnTo>
                      <a:lnTo>
                        <a:pt x="0" y="19"/>
                      </a:lnTo>
                      <a:lnTo>
                        <a:pt x="13" y="11"/>
                      </a:lnTo>
                      <a:lnTo>
                        <a:pt x="21" y="6"/>
                      </a:lnTo>
                      <a:lnTo>
                        <a:pt x="15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6" name="Freeform 331"/>
                <p:cNvSpPr>
                  <a:spLocks/>
                </p:cNvSpPr>
                <p:nvPr/>
              </p:nvSpPr>
              <p:spPr bwMode="auto">
                <a:xfrm>
                  <a:off x="5127965" y="2045777"/>
                  <a:ext cx="20174" cy="16569"/>
                </a:xfrm>
                <a:custGeom>
                  <a:avLst/>
                  <a:gdLst>
                    <a:gd name="T0" fmla="*/ 9 w 21"/>
                    <a:gd name="T1" fmla="*/ 0 h 19"/>
                    <a:gd name="T2" fmla="*/ 6 w 21"/>
                    <a:gd name="T3" fmla="*/ 6 h 19"/>
                    <a:gd name="T4" fmla="*/ 0 w 21"/>
                    <a:gd name="T5" fmla="*/ 19 h 19"/>
                    <a:gd name="T6" fmla="*/ 13 w 21"/>
                    <a:gd name="T7" fmla="*/ 11 h 19"/>
                    <a:gd name="T8" fmla="*/ 21 w 21"/>
                    <a:gd name="T9" fmla="*/ 6 h 19"/>
                    <a:gd name="T10" fmla="*/ 15 w 21"/>
                    <a:gd name="T11" fmla="*/ 0 h 19"/>
                    <a:gd name="T12" fmla="*/ 9 w 21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19">
                      <a:moveTo>
                        <a:pt x="9" y="0"/>
                      </a:moveTo>
                      <a:lnTo>
                        <a:pt x="6" y="6"/>
                      </a:lnTo>
                      <a:lnTo>
                        <a:pt x="0" y="19"/>
                      </a:lnTo>
                      <a:lnTo>
                        <a:pt x="13" y="11"/>
                      </a:lnTo>
                      <a:lnTo>
                        <a:pt x="21" y="6"/>
                      </a:lnTo>
                      <a:lnTo>
                        <a:pt x="15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7" name="Freeform 332"/>
                <p:cNvSpPr>
                  <a:spLocks/>
                </p:cNvSpPr>
                <p:nvPr/>
              </p:nvSpPr>
              <p:spPr bwMode="auto">
                <a:xfrm>
                  <a:off x="5127965" y="2045777"/>
                  <a:ext cx="20174" cy="16569"/>
                </a:xfrm>
                <a:custGeom>
                  <a:avLst/>
                  <a:gdLst>
                    <a:gd name="T0" fmla="*/ 9 w 21"/>
                    <a:gd name="T1" fmla="*/ 0 h 19"/>
                    <a:gd name="T2" fmla="*/ 6 w 21"/>
                    <a:gd name="T3" fmla="*/ 6 h 19"/>
                    <a:gd name="T4" fmla="*/ 0 w 21"/>
                    <a:gd name="T5" fmla="*/ 19 h 19"/>
                    <a:gd name="T6" fmla="*/ 13 w 21"/>
                    <a:gd name="T7" fmla="*/ 11 h 19"/>
                    <a:gd name="T8" fmla="*/ 21 w 21"/>
                    <a:gd name="T9" fmla="*/ 6 h 19"/>
                    <a:gd name="T10" fmla="*/ 15 w 21"/>
                    <a:gd name="T11" fmla="*/ 0 h 19"/>
                    <a:gd name="T12" fmla="*/ 9 w 21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19">
                      <a:moveTo>
                        <a:pt x="9" y="0"/>
                      </a:moveTo>
                      <a:lnTo>
                        <a:pt x="6" y="6"/>
                      </a:lnTo>
                      <a:lnTo>
                        <a:pt x="0" y="19"/>
                      </a:lnTo>
                      <a:lnTo>
                        <a:pt x="13" y="11"/>
                      </a:lnTo>
                      <a:lnTo>
                        <a:pt x="21" y="6"/>
                      </a:lnTo>
                      <a:lnTo>
                        <a:pt x="15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8" name="Freeform 333"/>
                <p:cNvSpPr>
                  <a:spLocks/>
                </p:cNvSpPr>
                <p:nvPr/>
              </p:nvSpPr>
              <p:spPr bwMode="auto">
                <a:xfrm>
                  <a:off x="5176960" y="2042288"/>
                  <a:ext cx="16332" cy="13081"/>
                </a:xfrm>
                <a:custGeom>
                  <a:avLst/>
                  <a:gdLst>
                    <a:gd name="T0" fmla="*/ 7 w 17"/>
                    <a:gd name="T1" fmla="*/ 0 h 15"/>
                    <a:gd name="T2" fmla="*/ 7 w 17"/>
                    <a:gd name="T3" fmla="*/ 2 h 15"/>
                    <a:gd name="T4" fmla="*/ 7 w 17"/>
                    <a:gd name="T5" fmla="*/ 10 h 15"/>
                    <a:gd name="T6" fmla="*/ 0 w 17"/>
                    <a:gd name="T7" fmla="*/ 15 h 15"/>
                    <a:gd name="T8" fmla="*/ 13 w 17"/>
                    <a:gd name="T9" fmla="*/ 13 h 15"/>
                    <a:gd name="T10" fmla="*/ 17 w 17"/>
                    <a:gd name="T11" fmla="*/ 12 h 15"/>
                    <a:gd name="T12" fmla="*/ 11 w 17"/>
                    <a:gd name="T13" fmla="*/ 4 h 15"/>
                    <a:gd name="T14" fmla="*/ 7 w 17"/>
                    <a:gd name="T1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5">
                      <a:moveTo>
                        <a:pt x="7" y="0"/>
                      </a:moveTo>
                      <a:lnTo>
                        <a:pt x="7" y="2"/>
                      </a:lnTo>
                      <a:lnTo>
                        <a:pt x="7" y="10"/>
                      </a:lnTo>
                      <a:lnTo>
                        <a:pt x="0" y="15"/>
                      </a:lnTo>
                      <a:lnTo>
                        <a:pt x="13" y="13"/>
                      </a:lnTo>
                      <a:lnTo>
                        <a:pt x="17" y="12"/>
                      </a:lnTo>
                      <a:lnTo>
                        <a:pt x="11" y="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9" name="Freeform 334"/>
                <p:cNvSpPr>
                  <a:spLocks/>
                </p:cNvSpPr>
                <p:nvPr/>
              </p:nvSpPr>
              <p:spPr bwMode="auto">
                <a:xfrm>
                  <a:off x="5176960" y="2042288"/>
                  <a:ext cx="16332" cy="13081"/>
                </a:xfrm>
                <a:custGeom>
                  <a:avLst/>
                  <a:gdLst>
                    <a:gd name="T0" fmla="*/ 7 w 17"/>
                    <a:gd name="T1" fmla="*/ 0 h 15"/>
                    <a:gd name="T2" fmla="*/ 7 w 17"/>
                    <a:gd name="T3" fmla="*/ 2 h 15"/>
                    <a:gd name="T4" fmla="*/ 7 w 17"/>
                    <a:gd name="T5" fmla="*/ 10 h 15"/>
                    <a:gd name="T6" fmla="*/ 0 w 17"/>
                    <a:gd name="T7" fmla="*/ 15 h 15"/>
                    <a:gd name="T8" fmla="*/ 13 w 17"/>
                    <a:gd name="T9" fmla="*/ 13 h 15"/>
                    <a:gd name="T10" fmla="*/ 17 w 17"/>
                    <a:gd name="T11" fmla="*/ 12 h 15"/>
                    <a:gd name="T12" fmla="*/ 11 w 17"/>
                    <a:gd name="T13" fmla="*/ 4 h 15"/>
                    <a:gd name="T14" fmla="*/ 7 w 17"/>
                    <a:gd name="T1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5">
                      <a:moveTo>
                        <a:pt x="7" y="0"/>
                      </a:moveTo>
                      <a:lnTo>
                        <a:pt x="7" y="2"/>
                      </a:lnTo>
                      <a:lnTo>
                        <a:pt x="7" y="10"/>
                      </a:lnTo>
                      <a:lnTo>
                        <a:pt x="0" y="15"/>
                      </a:lnTo>
                      <a:lnTo>
                        <a:pt x="13" y="13"/>
                      </a:lnTo>
                      <a:lnTo>
                        <a:pt x="17" y="12"/>
                      </a:lnTo>
                      <a:lnTo>
                        <a:pt x="11" y="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0" name="Freeform 335"/>
                <p:cNvSpPr>
                  <a:spLocks/>
                </p:cNvSpPr>
                <p:nvPr/>
              </p:nvSpPr>
              <p:spPr bwMode="auto">
                <a:xfrm>
                  <a:off x="5176960" y="2042288"/>
                  <a:ext cx="16332" cy="13081"/>
                </a:xfrm>
                <a:custGeom>
                  <a:avLst/>
                  <a:gdLst>
                    <a:gd name="T0" fmla="*/ 7 w 17"/>
                    <a:gd name="T1" fmla="*/ 0 h 15"/>
                    <a:gd name="T2" fmla="*/ 7 w 17"/>
                    <a:gd name="T3" fmla="*/ 2 h 15"/>
                    <a:gd name="T4" fmla="*/ 7 w 17"/>
                    <a:gd name="T5" fmla="*/ 10 h 15"/>
                    <a:gd name="T6" fmla="*/ 0 w 17"/>
                    <a:gd name="T7" fmla="*/ 15 h 15"/>
                    <a:gd name="T8" fmla="*/ 13 w 17"/>
                    <a:gd name="T9" fmla="*/ 13 h 15"/>
                    <a:gd name="T10" fmla="*/ 17 w 17"/>
                    <a:gd name="T11" fmla="*/ 12 h 15"/>
                    <a:gd name="T12" fmla="*/ 11 w 17"/>
                    <a:gd name="T13" fmla="*/ 4 h 15"/>
                    <a:gd name="T14" fmla="*/ 7 w 17"/>
                    <a:gd name="T1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5">
                      <a:moveTo>
                        <a:pt x="7" y="0"/>
                      </a:moveTo>
                      <a:lnTo>
                        <a:pt x="7" y="2"/>
                      </a:lnTo>
                      <a:lnTo>
                        <a:pt x="7" y="10"/>
                      </a:lnTo>
                      <a:lnTo>
                        <a:pt x="0" y="15"/>
                      </a:lnTo>
                      <a:lnTo>
                        <a:pt x="13" y="13"/>
                      </a:lnTo>
                      <a:lnTo>
                        <a:pt x="17" y="12"/>
                      </a:lnTo>
                      <a:lnTo>
                        <a:pt x="11" y="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28" name="Group 127"/>
              <p:cNvGrpSpPr/>
              <p:nvPr/>
            </p:nvGrpSpPr>
            <p:grpSpPr>
              <a:xfrm>
                <a:off x="4998272" y="1471973"/>
                <a:ext cx="320870" cy="429916"/>
                <a:chOff x="4998272" y="1471973"/>
                <a:chExt cx="320870" cy="429916"/>
              </a:xfrm>
              <a:grpFill/>
            </p:grpSpPr>
            <p:sp>
              <p:nvSpPr>
                <p:cNvPr id="129" name="Freeform 147"/>
                <p:cNvSpPr>
                  <a:spLocks/>
                </p:cNvSpPr>
                <p:nvPr/>
              </p:nvSpPr>
              <p:spPr bwMode="auto">
                <a:xfrm>
                  <a:off x="4998272" y="1471973"/>
                  <a:ext cx="299735" cy="429916"/>
                </a:xfrm>
                <a:custGeom>
                  <a:avLst/>
                  <a:gdLst>
                    <a:gd name="T0" fmla="*/ 295 w 312"/>
                    <a:gd name="T1" fmla="*/ 226 h 493"/>
                    <a:gd name="T2" fmla="*/ 291 w 312"/>
                    <a:gd name="T3" fmla="*/ 199 h 493"/>
                    <a:gd name="T4" fmla="*/ 280 w 312"/>
                    <a:gd name="T5" fmla="*/ 197 h 493"/>
                    <a:gd name="T6" fmla="*/ 263 w 312"/>
                    <a:gd name="T7" fmla="*/ 190 h 493"/>
                    <a:gd name="T8" fmla="*/ 255 w 312"/>
                    <a:gd name="T9" fmla="*/ 171 h 493"/>
                    <a:gd name="T10" fmla="*/ 246 w 312"/>
                    <a:gd name="T11" fmla="*/ 162 h 493"/>
                    <a:gd name="T12" fmla="*/ 225 w 312"/>
                    <a:gd name="T13" fmla="*/ 158 h 493"/>
                    <a:gd name="T14" fmla="*/ 219 w 312"/>
                    <a:gd name="T15" fmla="*/ 139 h 493"/>
                    <a:gd name="T16" fmla="*/ 182 w 312"/>
                    <a:gd name="T17" fmla="*/ 19 h 493"/>
                    <a:gd name="T18" fmla="*/ 148 w 312"/>
                    <a:gd name="T19" fmla="*/ 2 h 493"/>
                    <a:gd name="T20" fmla="*/ 127 w 312"/>
                    <a:gd name="T21" fmla="*/ 9 h 493"/>
                    <a:gd name="T22" fmla="*/ 109 w 312"/>
                    <a:gd name="T23" fmla="*/ 23 h 493"/>
                    <a:gd name="T24" fmla="*/ 86 w 312"/>
                    <a:gd name="T25" fmla="*/ 23 h 493"/>
                    <a:gd name="T26" fmla="*/ 69 w 312"/>
                    <a:gd name="T27" fmla="*/ 9 h 493"/>
                    <a:gd name="T28" fmla="*/ 35 w 312"/>
                    <a:gd name="T29" fmla="*/ 141 h 493"/>
                    <a:gd name="T30" fmla="*/ 35 w 312"/>
                    <a:gd name="T31" fmla="*/ 182 h 493"/>
                    <a:gd name="T32" fmla="*/ 37 w 312"/>
                    <a:gd name="T33" fmla="*/ 209 h 493"/>
                    <a:gd name="T34" fmla="*/ 20 w 312"/>
                    <a:gd name="T35" fmla="*/ 237 h 493"/>
                    <a:gd name="T36" fmla="*/ 20 w 312"/>
                    <a:gd name="T37" fmla="*/ 248 h 493"/>
                    <a:gd name="T38" fmla="*/ 18 w 312"/>
                    <a:gd name="T39" fmla="*/ 263 h 493"/>
                    <a:gd name="T40" fmla="*/ 0 w 312"/>
                    <a:gd name="T41" fmla="*/ 269 h 493"/>
                    <a:gd name="T42" fmla="*/ 60 w 312"/>
                    <a:gd name="T43" fmla="*/ 447 h 493"/>
                    <a:gd name="T44" fmla="*/ 65 w 312"/>
                    <a:gd name="T45" fmla="*/ 468 h 493"/>
                    <a:gd name="T46" fmla="*/ 80 w 312"/>
                    <a:gd name="T47" fmla="*/ 485 h 493"/>
                    <a:gd name="T48" fmla="*/ 95 w 312"/>
                    <a:gd name="T49" fmla="*/ 487 h 493"/>
                    <a:gd name="T50" fmla="*/ 95 w 312"/>
                    <a:gd name="T51" fmla="*/ 464 h 493"/>
                    <a:gd name="T52" fmla="*/ 105 w 312"/>
                    <a:gd name="T53" fmla="*/ 440 h 493"/>
                    <a:gd name="T54" fmla="*/ 109 w 312"/>
                    <a:gd name="T55" fmla="*/ 417 h 493"/>
                    <a:gd name="T56" fmla="*/ 125 w 312"/>
                    <a:gd name="T57" fmla="*/ 408 h 493"/>
                    <a:gd name="T58" fmla="*/ 129 w 312"/>
                    <a:gd name="T59" fmla="*/ 400 h 493"/>
                    <a:gd name="T60" fmla="*/ 139 w 312"/>
                    <a:gd name="T61" fmla="*/ 408 h 493"/>
                    <a:gd name="T62" fmla="*/ 129 w 312"/>
                    <a:gd name="T63" fmla="*/ 382 h 493"/>
                    <a:gd name="T64" fmla="*/ 131 w 312"/>
                    <a:gd name="T65" fmla="*/ 376 h 493"/>
                    <a:gd name="T66" fmla="*/ 139 w 312"/>
                    <a:gd name="T67" fmla="*/ 385 h 493"/>
                    <a:gd name="T68" fmla="*/ 148 w 312"/>
                    <a:gd name="T69" fmla="*/ 382 h 493"/>
                    <a:gd name="T70" fmla="*/ 150 w 312"/>
                    <a:gd name="T71" fmla="*/ 378 h 493"/>
                    <a:gd name="T72" fmla="*/ 152 w 312"/>
                    <a:gd name="T73" fmla="*/ 376 h 493"/>
                    <a:gd name="T74" fmla="*/ 159 w 312"/>
                    <a:gd name="T75" fmla="*/ 380 h 493"/>
                    <a:gd name="T76" fmla="*/ 169 w 312"/>
                    <a:gd name="T77" fmla="*/ 367 h 493"/>
                    <a:gd name="T78" fmla="*/ 184 w 312"/>
                    <a:gd name="T79" fmla="*/ 355 h 493"/>
                    <a:gd name="T80" fmla="*/ 182 w 312"/>
                    <a:gd name="T81" fmla="*/ 335 h 493"/>
                    <a:gd name="T82" fmla="*/ 180 w 312"/>
                    <a:gd name="T83" fmla="*/ 314 h 493"/>
                    <a:gd name="T84" fmla="*/ 193 w 312"/>
                    <a:gd name="T85" fmla="*/ 303 h 493"/>
                    <a:gd name="T86" fmla="*/ 199 w 312"/>
                    <a:gd name="T87" fmla="*/ 316 h 493"/>
                    <a:gd name="T88" fmla="*/ 219 w 312"/>
                    <a:gd name="T89" fmla="*/ 323 h 493"/>
                    <a:gd name="T90" fmla="*/ 216 w 312"/>
                    <a:gd name="T91" fmla="*/ 303 h 493"/>
                    <a:gd name="T92" fmla="*/ 227 w 312"/>
                    <a:gd name="T93" fmla="*/ 297 h 493"/>
                    <a:gd name="T94" fmla="*/ 248 w 312"/>
                    <a:gd name="T95" fmla="*/ 303 h 493"/>
                    <a:gd name="T96" fmla="*/ 253 w 312"/>
                    <a:gd name="T97" fmla="*/ 286 h 493"/>
                    <a:gd name="T98" fmla="*/ 257 w 312"/>
                    <a:gd name="T99" fmla="*/ 291 h 493"/>
                    <a:gd name="T100" fmla="*/ 261 w 312"/>
                    <a:gd name="T101" fmla="*/ 271 h 493"/>
                    <a:gd name="T102" fmla="*/ 272 w 312"/>
                    <a:gd name="T103" fmla="*/ 271 h 493"/>
                    <a:gd name="T104" fmla="*/ 283 w 312"/>
                    <a:gd name="T105" fmla="*/ 261 h 493"/>
                    <a:gd name="T106" fmla="*/ 291 w 312"/>
                    <a:gd name="T107" fmla="*/ 258 h 493"/>
                    <a:gd name="T108" fmla="*/ 304 w 312"/>
                    <a:gd name="T109" fmla="*/ 248 h 493"/>
                    <a:gd name="T110" fmla="*/ 304 w 312"/>
                    <a:gd name="T111" fmla="*/ 222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2" h="493">
                      <a:moveTo>
                        <a:pt x="306" y="224"/>
                      </a:moveTo>
                      <a:lnTo>
                        <a:pt x="302" y="231"/>
                      </a:lnTo>
                      <a:lnTo>
                        <a:pt x="295" y="226"/>
                      </a:lnTo>
                      <a:lnTo>
                        <a:pt x="304" y="214"/>
                      </a:lnTo>
                      <a:lnTo>
                        <a:pt x="291" y="201"/>
                      </a:lnTo>
                      <a:lnTo>
                        <a:pt x="291" y="199"/>
                      </a:lnTo>
                      <a:lnTo>
                        <a:pt x="289" y="199"/>
                      </a:lnTo>
                      <a:lnTo>
                        <a:pt x="285" y="197"/>
                      </a:lnTo>
                      <a:lnTo>
                        <a:pt x="280" y="197"/>
                      </a:lnTo>
                      <a:lnTo>
                        <a:pt x="274" y="205"/>
                      </a:lnTo>
                      <a:lnTo>
                        <a:pt x="266" y="197"/>
                      </a:lnTo>
                      <a:lnTo>
                        <a:pt x="263" y="190"/>
                      </a:lnTo>
                      <a:lnTo>
                        <a:pt x="263" y="184"/>
                      </a:lnTo>
                      <a:lnTo>
                        <a:pt x="257" y="177"/>
                      </a:lnTo>
                      <a:lnTo>
                        <a:pt x="255" y="171"/>
                      </a:lnTo>
                      <a:lnTo>
                        <a:pt x="257" y="164"/>
                      </a:lnTo>
                      <a:lnTo>
                        <a:pt x="253" y="160"/>
                      </a:lnTo>
                      <a:lnTo>
                        <a:pt x="246" y="162"/>
                      </a:lnTo>
                      <a:lnTo>
                        <a:pt x="240" y="162"/>
                      </a:lnTo>
                      <a:lnTo>
                        <a:pt x="233" y="158"/>
                      </a:lnTo>
                      <a:lnTo>
                        <a:pt x="225" y="158"/>
                      </a:lnTo>
                      <a:lnTo>
                        <a:pt x="223" y="152"/>
                      </a:lnTo>
                      <a:lnTo>
                        <a:pt x="223" y="147"/>
                      </a:lnTo>
                      <a:lnTo>
                        <a:pt x="219" y="139"/>
                      </a:lnTo>
                      <a:lnTo>
                        <a:pt x="219" y="132"/>
                      </a:lnTo>
                      <a:lnTo>
                        <a:pt x="212" y="109"/>
                      </a:lnTo>
                      <a:lnTo>
                        <a:pt x="182" y="19"/>
                      </a:lnTo>
                      <a:lnTo>
                        <a:pt x="176" y="17"/>
                      </a:lnTo>
                      <a:lnTo>
                        <a:pt x="161" y="8"/>
                      </a:lnTo>
                      <a:lnTo>
                        <a:pt x="148" y="2"/>
                      </a:lnTo>
                      <a:lnTo>
                        <a:pt x="141" y="0"/>
                      </a:lnTo>
                      <a:lnTo>
                        <a:pt x="133" y="2"/>
                      </a:lnTo>
                      <a:lnTo>
                        <a:pt x="127" y="9"/>
                      </a:lnTo>
                      <a:lnTo>
                        <a:pt x="120" y="13"/>
                      </a:lnTo>
                      <a:lnTo>
                        <a:pt x="114" y="21"/>
                      </a:lnTo>
                      <a:lnTo>
                        <a:pt x="109" y="23"/>
                      </a:lnTo>
                      <a:lnTo>
                        <a:pt x="101" y="30"/>
                      </a:lnTo>
                      <a:lnTo>
                        <a:pt x="94" y="28"/>
                      </a:lnTo>
                      <a:lnTo>
                        <a:pt x="86" y="23"/>
                      </a:lnTo>
                      <a:lnTo>
                        <a:pt x="82" y="8"/>
                      </a:lnTo>
                      <a:lnTo>
                        <a:pt x="75" y="8"/>
                      </a:lnTo>
                      <a:lnTo>
                        <a:pt x="69" y="9"/>
                      </a:lnTo>
                      <a:lnTo>
                        <a:pt x="37" y="103"/>
                      </a:lnTo>
                      <a:lnTo>
                        <a:pt x="41" y="132"/>
                      </a:lnTo>
                      <a:lnTo>
                        <a:pt x="35" y="141"/>
                      </a:lnTo>
                      <a:lnTo>
                        <a:pt x="31" y="162"/>
                      </a:lnTo>
                      <a:lnTo>
                        <a:pt x="35" y="169"/>
                      </a:lnTo>
                      <a:lnTo>
                        <a:pt x="35" y="182"/>
                      </a:lnTo>
                      <a:lnTo>
                        <a:pt x="43" y="188"/>
                      </a:lnTo>
                      <a:lnTo>
                        <a:pt x="33" y="203"/>
                      </a:lnTo>
                      <a:lnTo>
                        <a:pt x="37" y="209"/>
                      </a:lnTo>
                      <a:lnTo>
                        <a:pt x="26" y="222"/>
                      </a:lnTo>
                      <a:lnTo>
                        <a:pt x="22" y="229"/>
                      </a:lnTo>
                      <a:lnTo>
                        <a:pt x="20" y="237"/>
                      </a:lnTo>
                      <a:lnTo>
                        <a:pt x="20" y="239"/>
                      </a:lnTo>
                      <a:lnTo>
                        <a:pt x="26" y="252"/>
                      </a:lnTo>
                      <a:lnTo>
                        <a:pt x="20" y="248"/>
                      </a:lnTo>
                      <a:lnTo>
                        <a:pt x="18" y="250"/>
                      </a:lnTo>
                      <a:lnTo>
                        <a:pt x="16" y="256"/>
                      </a:lnTo>
                      <a:lnTo>
                        <a:pt x="18" y="263"/>
                      </a:lnTo>
                      <a:lnTo>
                        <a:pt x="11" y="265"/>
                      </a:lnTo>
                      <a:lnTo>
                        <a:pt x="5" y="263"/>
                      </a:lnTo>
                      <a:lnTo>
                        <a:pt x="0" y="269"/>
                      </a:lnTo>
                      <a:lnTo>
                        <a:pt x="1" y="273"/>
                      </a:lnTo>
                      <a:lnTo>
                        <a:pt x="52" y="427"/>
                      </a:lnTo>
                      <a:lnTo>
                        <a:pt x="60" y="447"/>
                      </a:lnTo>
                      <a:lnTo>
                        <a:pt x="60" y="455"/>
                      </a:lnTo>
                      <a:lnTo>
                        <a:pt x="62" y="463"/>
                      </a:lnTo>
                      <a:lnTo>
                        <a:pt x="65" y="468"/>
                      </a:lnTo>
                      <a:lnTo>
                        <a:pt x="71" y="474"/>
                      </a:lnTo>
                      <a:lnTo>
                        <a:pt x="78" y="478"/>
                      </a:lnTo>
                      <a:lnTo>
                        <a:pt x="80" y="485"/>
                      </a:lnTo>
                      <a:lnTo>
                        <a:pt x="86" y="491"/>
                      </a:lnTo>
                      <a:lnTo>
                        <a:pt x="90" y="493"/>
                      </a:lnTo>
                      <a:lnTo>
                        <a:pt x="95" y="487"/>
                      </a:lnTo>
                      <a:lnTo>
                        <a:pt x="97" y="479"/>
                      </a:lnTo>
                      <a:lnTo>
                        <a:pt x="95" y="472"/>
                      </a:lnTo>
                      <a:lnTo>
                        <a:pt x="95" y="464"/>
                      </a:lnTo>
                      <a:lnTo>
                        <a:pt x="103" y="459"/>
                      </a:lnTo>
                      <a:lnTo>
                        <a:pt x="109" y="446"/>
                      </a:lnTo>
                      <a:lnTo>
                        <a:pt x="105" y="440"/>
                      </a:lnTo>
                      <a:lnTo>
                        <a:pt x="114" y="425"/>
                      </a:lnTo>
                      <a:lnTo>
                        <a:pt x="109" y="423"/>
                      </a:lnTo>
                      <a:lnTo>
                        <a:pt x="109" y="417"/>
                      </a:lnTo>
                      <a:lnTo>
                        <a:pt x="110" y="410"/>
                      </a:lnTo>
                      <a:lnTo>
                        <a:pt x="122" y="395"/>
                      </a:lnTo>
                      <a:lnTo>
                        <a:pt x="125" y="408"/>
                      </a:lnTo>
                      <a:lnTo>
                        <a:pt x="125" y="400"/>
                      </a:lnTo>
                      <a:lnTo>
                        <a:pt x="125" y="408"/>
                      </a:lnTo>
                      <a:lnTo>
                        <a:pt x="129" y="400"/>
                      </a:lnTo>
                      <a:lnTo>
                        <a:pt x="131" y="393"/>
                      </a:lnTo>
                      <a:lnTo>
                        <a:pt x="133" y="395"/>
                      </a:lnTo>
                      <a:lnTo>
                        <a:pt x="139" y="408"/>
                      </a:lnTo>
                      <a:lnTo>
                        <a:pt x="141" y="400"/>
                      </a:lnTo>
                      <a:lnTo>
                        <a:pt x="131" y="380"/>
                      </a:lnTo>
                      <a:lnTo>
                        <a:pt x="129" y="382"/>
                      </a:lnTo>
                      <a:lnTo>
                        <a:pt x="129" y="376"/>
                      </a:lnTo>
                      <a:lnTo>
                        <a:pt x="133" y="369"/>
                      </a:lnTo>
                      <a:lnTo>
                        <a:pt x="131" y="376"/>
                      </a:lnTo>
                      <a:lnTo>
                        <a:pt x="142" y="399"/>
                      </a:lnTo>
                      <a:lnTo>
                        <a:pt x="144" y="393"/>
                      </a:lnTo>
                      <a:lnTo>
                        <a:pt x="139" y="385"/>
                      </a:lnTo>
                      <a:lnTo>
                        <a:pt x="141" y="376"/>
                      </a:lnTo>
                      <a:lnTo>
                        <a:pt x="144" y="374"/>
                      </a:lnTo>
                      <a:lnTo>
                        <a:pt x="148" y="382"/>
                      </a:lnTo>
                      <a:lnTo>
                        <a:pt x="146" y="387"/>
                      </a:lnTo>
                      <a:lnTo>
                        <a:pt x="154" y="391"/>
                      </a:lnTo>
                      <a:lnTo>
                        <a:pt x="150" y="378"/>
                      </a:lnTo>
                      <a:lnTo>
                        <a:pt x="150" y="370"/>
                      </a:lnTo>
                      <a:lnTo>
                        <a:pt x="152" y="369"/>
                      </a:lnTo>
                      <a:lnTo>
                        <a:pt x="152" y="376"/>
                      </a:lnTo>
                      <a:lnTo>
                        <a:pt x="154" y="384"/>
                      </a:lnTo>
                      <a:lnTo>
                        <a:pt x="159" y="387"/>
                      </a:lnTo>
                      <a:lnTo>
                        <a:pt x="159" y="380"/>
                      </a:lnTo>
                      <a:lnTo>
                        <a:pt x="159" y="372"/>
                      </a:lnTo>
                      <a:lnTo>
                        <a:pt x="161" y="367"/>
                      </a:lnTo>
                      <a:lnTo>
                        <a:pt x="169" y="367"/>
                      </a:lnTo>
                      <a:lnTo>
                        <a:pt x="176" y="370"/>
                      </a:lnTo>
                      <a:lnTo>
                        <a:pt x="178" y="363"/>
                      </a:lnTo>
                      <a:lnTo>
                        <a:pt x="184" y="355"/>
                      </a:lnTo>
                      <a:lnTo>
                        <a:pt x="182" y="348"/>
                      </a:lnTo>
                      <a:lnTo>
                        <a:pt x="182" y="340"/>
                      </a:lnTo>
                      <a:lnTo>
                        <a:pt x="182" y="335"/>
                      </a:lnTo>
                      <a:lnTo>
                        <a:pt x="184" y="327"/>
                      </a:lnTo>
                      <a:lnTo>
                        <a:pt x="184" y="320"/>
                      </a:lnTo>
                      <a:lnTo>
                        <a:pt x="180" y="314"/>
                      </a:lnTo>
                      <a:lnTo>
                        <a:pt x="189" y="308"/>
                      </a:lnTo>
                      <a:lnTo>
                        <a:pt x="188" y="297"/>
                      </a:lnTo>
                      <a:lnTo>
                        <a:pt x="193" y="303"/>
                      </a:lnTo>
                      <a:lnTo>
                        <a:pt x="193" y="310"/>
                      </a:lnTo>
                      <a:lnTo>
                        <a:pt x="199" y="308"/>
                      </a:lnTo>
                      <a:lnTo>
                        <a:pt x="199" y="316"/>
                      </a:lnTo>
                      <a:lnTo>
                        <a:pt x="195" y="320"/>
                      </a:lnTo>
                      <a:lnTo>
                        <a:pt x="208" y="320"/>
                      </a:lnTo>
                      <a:lnTo>
                        <a:pt x="219" y="323"/>
                      </a:lnTo>
                      <a:lnTo>
                        <a:pt x="214" y="316"/>
                      </a:lnTo>
                      <a:lnTo>
                        <a:pt x="214" y="310"/>
                      </a:lnTo>
                      <a:lnTo>
                        <a:pt x="216" y="303"/>
                      </a:lnTo>
                      <a:lnTo>
                        <a:pt x="214" y="297"/>
                      </a:lnTo>
                      <a:lnTo>
                        <a:pt x="221" y="303"/>
                      </a:lnTo>
                      <a:lnTo>
                        <a:pt x="227" y="297"/>
                      </a:lnTo>
                      <a:lnTo>
                        <a:pt x="225" y="290"/>
                      </a:lnTo>
                      <a:lnTo>
                        <a:pt x="244" y="295"/>
                      </a:lnTo>
                      <a:lnTo>
                        <a:pt x="248" y="303"/>
                      </a:lnTo>
                      <a:lnTo>
                        <a:pt x="251" y="295"/>
                      </a:lnTo>
                      <a:lnTo>
                        <a:pt x="248" y="290"/>
                      </a:lnTo>
                      <a:lnTo>
                        <a:pt x="253" y="286"/>
                      </a:lnTo>
                      <a:lnTo>
                        <a:pt x="255" y="291"/>
                      </a:lnTo>
                      <a:lnTo>
                        <a:pt x="255" y="286"/>
                      </a:lnTo>
                      <a:lnTo>
                        <a:pt x="257" y="291"/>
                      </a:lnTo>
                      <a:lnTo>
                        <a:pt x="259" y="286"/>
                      </a:lnTo>
                      <a:lnTo>
                        <a:pt x="257" y="278"/>
                      </a:lnTo>
                      <a:lnTo>
                        <a:pt x="261" y="271"/>
                      </a:lnTo>
                      <a:lnTo>
                        <a:pt x="266" y="278"/>
                      </a:lnTo>
                      <a:lnTo>
                        <a:pt x="270" y="278"/>
                      </a:lnTo>
                      <a:lnTo>
                        <a:pt x="272" y="271"/>
                      </a:lnTo>
                      <a:lnTo>
                        <a:pt x="278" y="271"/>
                      </a:lnTo>
                      <a:lnTo>
                        <a:pt x="278" y="265"/>
                      </a:lnTo>
                      <a:lnTo>
                        <a:pt x="283" y="261"/>
                      </a:lnTo>
                      <a:lnTo>
                        <a:pt x="285" y="261"/>
                      </a:lnTo>
                      <a:lnTo>
                        <a:pt x="285" y="258"/>
                      </a:lnTo>
                      <a:lnTo>
                        <a:pt x="291" y="258"/>
                      </a:lnTo>
                      <a:lnTo>
                        <a:pt x="287" y="252"/>
                      </a:lnTo>
                      <a:lnTo>
                        <a:pt x="298" y="252"/>
                      </a:lnTo>
                      <a:lnTo>
                        <a:pt x="304" y="248"/>
                      </a:lnTo>
                      <a:lnTo>
                        <a:pt x="312" y="235"/>
                      </a:lnTo>
                      <a:lnTo>
                        <a:pt x="312" y="228"/>
                      </a:lnTo>
                      <a:lnTo>
                        <a:pt x="304" y="222"/>
                      </a:lnTo>
                      <a:lnTo>
                        <a:pt x="306" y="22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0" name="Freeform 336"/>
                <p:cNvSpPr>
                  <a:spLocks/>
                </p:cNvSpPr>
                <p:nvPr/>
              </p:nvSpPr>
              <p:spPr bwMode="auto">
                <a:xfrm>
                  <a:off x="5212505" y="1730970"/>
                  <a:ext cx="16332" cy="18313"/>
                </a:xfrm>
                <a:custGeom>
                  <a:avLst/>
                  <a:gdLst>
                    <a:gd name="T0" fmla="*/ 8 w 17"/>
                    <a:gd name="T1" fmla="*/ 0 h 21"/>
                    <a:gd name="T2" fmla="*/ 0 w 17"/>
                    <a:gd name="T3" fmla="*/ 13 h 21"/>
                    <a:gd name="T4" fmla="*/ 2 w 17"/>
                    <a:gd name="T5" fmla="*/ 21 h 21"/>
                    <a:gd name="T6" fmla="*/ 17 w 17"/>
                    <a:gd name="T7" fmla="*/ 13 h 21"/>
                    <a:gd name="T8" fmla="*/ 17 w 17"/>
                    <a:gd name="T9" fmla="*/ 6 h 21"/>
                    <a:gd name="T10" fmla="*/ 10 w 17"/>
                    <a:gd name="T11" fmla="*/ 2 h 21"/>
                    <a:gd name="T12" fmla="*/ 8 w 17"/>
                    <a:gd name="T1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21">
                      <a:moveTo>
                        <a:pt x="8" y="0"/>
                      </a:moveTo>
                      <a:lnTo>
                        <a:pt x="0" y="13"/>
                      </a:lnTo>
                      <a:lnTo>
                        <a:pt x="2" y="21"/>
                      </a:lnTo>
                      <a:lnTo>
                        <a:pt x="17" y="13"/>
                      </a:lnTo>
                      <a:lnTo>
                        <a:pt x="17" y="6"/>
                      </a:lnTo>
                      <a:lnTo>
                        <a:pt x="10" y="2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1" name="Freeform 337"/>
                <p:cNvSpPr>
                  <a:spLocks/>
                </p:cNvSpPr>
                <p:nvPr/>
              </p:nvSpPr>
              <p:spPr bwMode="auto">
                <a:xfrm>
                  <a:off x="5212505" y="1730970"/>
                  <a:ext cx="16332" cy="18313"/>
                </a:xfrm>
                <a:custGeom>
                  <a:avLst/>
                  <a:gdLst>
                    <a:gd name="T0" fmla="*/ 8 w 17"/>
                    <a:gd name="T1" fmla="*/ 0 h 21"/>
                    <a:gd name="T2" fmla="*/ 0 w 17"/>
                    <a:gd name="T3" fmla="*/ 13 h 21"/>
                    <a:gd name="T4" fmla="*/ 2 w 17"/>
                    <a:gd name="T5" fmla="*/ 21 h 21"/>
                    <a:gd name="T6" fmla="*/ 17 w 17"/>
                    <a:gd name="T7" fmla="*/ 13 h 21"/>
                    <a:gd name="T8" fmla="*/ 17 w 17"/>
                    <a:gd name="T9" fmla="*/ 6 h 21"/>
                    <a:gd name="T10" fmla="*/ 10 w 17"/>
                    <a:gd name="T11" fmla="*/ 2 h 21"/>
                    <a:gd name="T12" fmla="*/ 8 w 17"/>
                    <a:gd name="T1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21">
                      <a:moveTo>
                        <a:pt x="8" y="0"/>
                      </a:moveTo>
                      <a:lnTo>
                        <a:pt x="0" y="13"/>
                      </a:lnTo>
                      <a:lnTo>
                        <a:pt x="2" y="21"/>
                      </a:lnTo>
                      <a:lnTo>
                        <a:pt x="17" y="13"/>
                      </a:lnTo>
                      <a:lnTo>
                        <a:pt x="17" y="6"/>
                      </a:lnTo>
                      <a:lnTo>
                        <a:pt x="10" y="2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2" name="Freeform 338"/>
                <p:cNvSpPr>
                  <a:spLocks/>
                </p:cNvSpPr>
                <p:nvPr/>
              </p:nvSpPr>
              <p:spPr bwMode="auto">
                <a:xfrm>
                  <a:off x="5310496" y="1669055"/>
                  <a:ext cx="8646" cy="17441"/>
                </a:xfrm>
                <a:custGeom>
                  <a:avLst/>
                  <a:gdLst>
                    <a:gd name="T0" fmla="*/ 4 w 9"/>
                    <a:gd name="T1" fmla="*/ 0 h 20"/>
                    <a:gd name="T2" fmla="*/ 0 w 9"/>
                    <a:gd name="T3" fmla="*/ 7 h 20"/>
                    <a:gd name="T4" fmla="*/ 0 w 9"/>
                    <a:gd name="T5" fmla="*/ 15 h 20"/>
                    <a:gd name="T6" fmla="*/ 4 w 9"/>
                    <a:gd name="T7" fmla="*/ 20 h 20"/>
                    <a:gd name="T8" fmla="*/ 9 w 9"/>
                    <a:gd name="T9" fmla="*/ 15 h 20"/>
                    <a:gd name="T10" fmla="*/ 9 w 9"/>
                    <a:gd name="T11" fmla="*/ 7 h 20"/>
                    <a:gd name="T12" fmla="*/ 4 w 9"/>
                    <a:gd name="T13" fmla="*/ 2 h 20"/>
                    <a:gd name="T14" fmla="*/ 4 w 9"/>
                    <a:gd name="T1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20">
                      <a:moveTo>
                        <a:pt x="4" y="0"/>
                      </a:moveTo>
                      <a:lnTo>
                        <a:pt x="0" y="7"/>
                      </a:lnTo>
                      <a:lnTo>
                        <a:pt x="0" y="15"/>
                      </a:lnTo>
                      <a:lnTo>
                        <a:pt x="4" y="20"/>
                      </a:lnTo>
                      <a:lnTo>
                        <a:pt x="9" y="15"/>
                      </a:lnTo>
                      <a:lnTo>
                        <a:pt x="9" y="7"/>
                      </a:lnTo>
                      <a:lnTo>
                        <a:pt x="4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3" name="Freeform 339"/>
                <p:cNvSpPr>
                  <a:spLocks/>
                </p:cNvSpPr>
                <p:nvPr/>
              </p:nvSpPr>
              <p:spPr bwMode="auto">
                <a:xfrm>
                  <a:off x="5310496" y="1669055"/>
                  <a:ext cx="8646" cy="17441"/>
                </a:xfrm>
                <a:custGeom>
                  <a:avLst/>
                  <a:gdLst>
                    <a:gd name="T0" fmla="*/ 4 w 9"/>
                    <a:gd name="T1" fmla="*/ 0 h 20"/>
                    <a:gd name="T2" fmla="*/ 0 w 9"/>
                    <a:gd name="T3" fmla="*/ 7 h 20"/>
                    <a:gd name="T4" fmla="*/ 0 w 9"/>
                    <a:gd name="T5" fmla="*/ 15 h 20"/>
                    <a:gd name="T6" fmla="*/ 4 w 9"/>
                    <a:gd name="T7" fmla="*/ 20 h 20"/>
                    <a:gd name="T8" fmla="*/ 9 w 9"/>
                    <a:gd name="T9" fmla="*/ 15 h 20"/>
                    <a:gd name="T10" fmla="*/ 9 w 9"/>
                    <a:gd name="T11" fmla="*/ 7 h 20"/>
                    <a:gd name="T12" fmla="*/ 4 w 9"/>
                    <a:gd name="T13" fmla="*/ 2 h 20"/>
                    <a:gd name="T14" fmla="*/ 4 w 9"/>
                    <a:gd name="T1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20">
                      <a:moveTo>
                        <a:pt x="4" y="0"/>
                      </a:moveTo>
                      <a:lnTo>
                        <a:pt x="0" y="7"/>
                      </a:lnTo>
                      <a:lnTo>
                        <a:pt x="0" y="15"/>
                      </a:lnTo>
                      <a:lnTo>
                        <a:pt x="4" y="20"/>
                      </a:lnTo>
                      <a:lnTo>
                        <a:pt x="9" y="15"/>
                      </a:lnTo>
                      <a:lnTo>
                        <a:pt x="9" y="7"/>
                      </a:lnTo>
                      <a:lnTo>
                        <a:pt x="4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</p:grpSp>
        <p:grpSp>
          <p:nvGrpSpPr>
            <p:cNvPr id="4" name="Group 3"/>
            <p:cNvGrpSpPr/>
            <p:nvPr/>
          </p:nvGrpSpPr>
          <p:grpSpPr>
            <a:xfrm>
              <a:off x="701874" y="473770"/>
              <a:ext cx="7221137" cy="4158491"/>
              <a:chOff x="701874" y="473770"/>
              <a:chExt cx="7221137" cy="4158491"/>
            </a:xfrm>
            <a:grpFill/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985460" y="478516"/>
                <a:ext cx="19011" cy="25308"/>
              </a:xfrm>
              <a:custGeom>
                <a:avLst/>
                <a:gdLst>
                  <a:gd name="T0" fmla="*/ 16 w 19"/>
                  <a:gd name="T1" fmla="*/ 27 h 27"/>
                  <a:gd name="T2" fmla="*/ 16 w 19"/>
                  <a:gd name="T3" fmla="*/ 27 h 27"/>
                  <a:gd name="T4" fmla="*/ 19 w 19"/>
                  <a:gd name="T5" fmla="*/ 14 h 27"/>
                  <a:gd name="T6" fmla="*/ 9 w 19"/>
                  <a:gd name="T7" fmla="*/ 6 h 27"/>
                  <a:gd name="T8" fmla="*/ 3 w 19"/>
                  <a:gd name="T9" fmla="*/ 0 h 27"/>
                  <a:gd name="T10" fmla="*/ 0 w 19"/>
                  <a:gd name="T11" fmla="*/ 14 h 27"/>
                  <a:gd name="T12" fmla="*/ 5 w 19"/>
                  <a:gd name="T13" fmla="*/ 27 h 27"/>
                  <a:gd name="T14" fmla="*/ 16 w 19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7">
                    <a:moveTo>
                      <a:pt x="16" y="27"/>
                    </a:moveTo>
                    <a:lnTo>
                      <a:pt x="16" y="27"/>
                    </a:lnTo>
                    <a:lnTo>
                      <a:pt x="19" y="14"/>
                    </a:lnTo>
                    <a:lnTo>
                      <a:pt x="9" y="6"/>
                    </a:lnTo>
                    <a:lnTo>
                      <a:pt x="3" y="0"/>
                    </a:lnTo>
                    <a:lnTo>
                      <a:pt x="0" y="14"/>
                    </a:lnTo>
                    <a:lnTo>
                      <a:pt x="5" y="27"/>
                    </a:lnTo>
                    <a:lnTo>
                      <a:pt x="16" y="27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1013977" y="473770"/>
                <a:ext cx="22180" cy="17400"/>
              </a:xfrm>
              <a:custGeom>
                <a:avLst/>
                <a:gdLst>
                  <a:gd name="T0" fmla="*/ 12 w 23"/>
                  <a:gd name="T1" fmla="*/ 9 h 19"/>
                  <a:gd name="T2" fmla="*/ 12 w 23"/>
                  <a:gd name="T3" fmla="*/ 9 h 19"/>
                  <a:gd name="T4" fmla="*/ 15 w 23"/>
                  <a:gd name="T5" fmla="*/ 19 h 19"/>
                  <a:gd name="T6" fmla="*/ 23 w 23"/>
                  <a:gd name="T7" fmla="*/ 9 h 19"/>
                  <a:gd name="T8" fmla="*/ 12 w 23"/>
                  <a:gd name="T9" fmla="*/ 0 h 19"/>
                  <a:gd name="T10" fmla="*/ 5 w 23"/>
                  <a:gd name="T11" fmla="*/ 0 h 19"/>
                  <a:gd name="T12" fmla="*/ 0 w 23"/>
                  <a:gd name="T13" fmla="*/ 12 h 19"/>
                  <a:gd name="T14" fmla="*/ 8 w 23"/>
                  <a:gd name="T15" fmla="*/ 19 h 19"/>
                  <a:gd name="T16" fmla="*/ 12 w 23"/>
                  <a:gd name="T17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9">
                    <a:moveTo>
                      <a:pt x="12" y="9"/>
                    </a:moveTo>
                    <a:lnTo>
                      <a:pt x="12" y="9"/>
                    </a:lnTo>
                    <a:lnTo>
                      <a:pt x="15" y="19"/>
                    </a:lnTo>
                    <a:lnTo>
                      <a:pt x="23" y="9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12" y="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1017145" y="530714"/>
                <a:ext cx="36439" cy="79089"/>
              </a:xfrm>
              <a:custGeom>
                <a:avLst/>
                <a:gdLst>
                  <a:gd name="T0" fmla="*/ 35 w 39"/>
                  <a:gd name="T1" fmla="*/ 12 h 83"/>
                  <a:gd name="T2" fmla="*/ 35 w 39"/>
                  <a:gd name="T3" fmla="*/ 12 h 83"/>
                  <a:gd name="T4" fmla="*/ 28 w 39"/>
                  <a:gd name="T5" fmla="*/ 0 h 83"/>
                  <a:gd name="T6" fmla="*/ 27 w 39"/>
                  <a:gd name="T7" fmla="*/ 0 h 83"/>
                  <a:gd name="T8" fmla="*/ 12 w 39"/>
                  <a:gd name="T9" fmla="*/ 8 h 83"/>
                  <a:gd name="T10" fmla="*/ 0 w 39"/>
                  <a:gd name="T11" fmla="*/ 21 h 83"/>
                  <a:gd name="T12" fmla="*/ 5 w 39"/>
                  <a:gd name="T13" fmla="*/ 34 h 83"/>
                  <a:gd name="T14" fmla="*/ 16 w 39"/>
                  <a:gd name="T15" fmla="*/ 45 h 83"/>
                  <a:gd name="T16" fmla="*/ 12 w 39"/>
                  <a:gd name="T17" fmla="*/ 55 h 83"/>
                  <a:gd name="T18" fmla="*/ 16 w 39"/>
                  <a:gd name="T19" fmla="*/ 66 h 83"/>
                  <a:gd name="T20" fmla="*/ 28 w 39"/>
                  <a:gd name="T21" fmla="*/ 79 h 83"/>
                  <a:gd name="T22" fmla="*/ 28 w 39"/>
                  <a:gd name="T23" fmla="*/ 83 h 83"/>
                  <a:gd name="T24" fmla="*/ 39 w 39"/>
                  <a:gd name="T25" fmla="*/ 79 h 83"/>
                  <a:gd name="T26" fmla="*/ 39 w 39"/>
                  <a:gd name="T27" fmla="*/ 69 h 83"/>
                  <a:gd name="T28" fmla="*/ 32 w 39"/>
                  <a:gd name="T29" fmla="*/ 58 h 83"/>
                  <a:gd name="T30" fmla="*/ 20 w 39"/>
                  <a:gd name="T31" fmla="*/ 58 h 83"/>
                  <a:gd name="T32" fmla="*/ 20 w 39"/>
                  <a:gd name="T33" fmla="*/ 34 h 83"/>
                  <a:gd name="T34" fmla="*/ 9 w 39"/>
                  <a:gd name="T35" fmla="*/ 21 h 83"/>
                  <a:gd name="T36" fmla="*/ 23 w 39"/>
                  <a:gd name="T37" fmla="*/ 15 h 83"/>
                  <a:gd name="T38" fmla="*/ 35 w 39"/>
                  <a:gd name="T39" fmla="*/ 1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83">
                    <a:moveTo>
                      <a:pt x="35" y="12"/>
                    </a:moveTo>
                    <a:lnTo>
                      <a:pt x="35" y="12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12" y="8"/>
                    </a:lnTo>
                    <a:lnTo>
                      <a:pt x="0" y="21"/>
                    </a:lnTo>
                    <a:lnTo>
                      <a:pt x="5" y="34"/>
                    </a:lnTo>
                    <a:lnTo>
                      <a:pt x="16" y="45"/>
                    </a:lnTo>
                    <a:lnTo>
                      <a:pt x="12" y="55"/>
                    </a:lnTo>
                    <a:lnTo>
                      <a:pt x="16" y="66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39" y="79"/>
                    </a:lnTo>
                    <a:lnTo>
                      <a:pt x="39" y="69"/>
                    </a:lnTo>
                    <a:lnTo>
                      <a:pt x="32" y="58"/>
                    </a:lnTo>
                    <a:lnTo>
                      <a:pt x="20" y="58"/>
                    </a:lnTo>
                    <a:lnTo>
                      <a:pt x="20" y="34"/>
                    </a:lnTo>
                    <a:lnTo>
                      <a:pt x="9" y="21"/>
                    </a:lnTo>
                    <a:lnTo>
                      <a:pt x="23" y="15"/>
                    </a:lnTo>
                    <a:lnTo>
                      <a:pt x="35" y="1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4054205" y="4447193"/>
                <a:ext cx="1585" cy="4746"/>
              </a:xfrm>
              <a:custGeom>
                <a:avLst/>
                <a:gdLst>
                  <a:gd name="T0" fmla="*/ 1 w 2"/>
                  <a:gd name="T1" fmla="*/ 5 h 5"/>
                  <a:gd name="T2" fmla="*/ 1 w 2"/>
                  <a:gd name="T3" fmla="*/ 5 h 5"/>
                  <a:gd name="T4" fmla="*/ 2 w 2"/>
                  <a:gd name="T5" fmla="*/ 2 h 5"/>
                  <a:gd name="T6" fmla="*/ 0 w 2"/>
                  <a:gd name="T7" fmla="*/ 0 h 5"/>
                  <a:gd name="T8" fmla="*/ 1 w 2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1" y="5"/>
                    </a:moveTo>
                    <a:lnTo>
                      <a:pt x="1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4052621" y="4451938"/>
                <a:ext cx="25348" cy="71180"/>
              </a:xfrm>
              <a:custGeom>
                <a:avLst/>
                <a:gdLst>
                  <a:gd name="T0" fmla="*/ 2 w 26"/>
                  <a:gd name="T1" fmla="*/ 0 h 75"/>
                  <a:gd name="T2" fmla="*/ 2 w 26"/>
                  <a:gd name="T3" fmla="*/ 0 h 75"/>
                  <a:gd name="T4" fmla="*/ 0 w 26"/>
                  <a:gd name="T5" fmla="*/ 10 h 75"/>
                  <a:gd name="T6" fmla="*/ 8 w 26"/>
                  <a:gd name="T7" fmla="*/ 31 h 75"/>
                  <a:gd name="T8" fmla="*/ 8 w 26"/>
                  <a:gd name="T9" fmla="*/ 40 h 75"/>
                  <a:gd name="T10" fmla="*/ 15 w 26"/>
                  <a:gd name="T11" fmla="*/ 51 h 75"/>
                  <a:gd name="T12" fmla="*/ 26 w 26"/>
                  <a:gd name="T13" fmla="*/ 75 h 75"/>
                  <a:gd name="T14" fmla="*/ 23 w 26"/>
                  <a:gd name="T15" fmla="*/ 55 h 75"/>
                  <a:gd name="T16" fmla="*/ 2 w 26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75">
                    <a:moveTo>
                      <a:pt x="2" y="0"/>
                    </a:moveTo>
                    <a:lnTo>
                      <a:pt x="2" y="0"/>
                    </a:lnTo>
                    <a:lnTo>
                      <a:pt x="0" y="10"/>
                    </a:lnTo>
                    <a:lnTo>
                      <a:pt x="8" y="31"/>
                    </a:lnTo>
                    <a:lnTo>
                      <a:pt x="8" y="40"/>
                    </a:lnTo>
                    <a:lnTo>
                      <a:pt x="15" y="51"/>
                    </a:lnTo>
                    <a:lnTo>
                      <a:pt x="26" y="75"/>
                    </a:lnTo>
                    <a:lnTo>
                      <a:pt x="23" y="5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4077969" y="4523118"/>
                <a:ext cx="6337" cy="33218"/>
              </a:xfrm>
              <a:custGeom>
                <a:avLst/>
                <a:gdLst>
                  <a:gd name="T0" fmla="*/ 0 w 7"/>
                  <a:gd name="T1" fmla="*/ 24 h 34"/>
                  <a:gd name="T2" fmla="*/ 0 w 7"/>
                  <a:gd name="T3" fmla="*/ 24 h 34"/>
                  <a:gd name="T4" fmla="*/ 7 w 7"/>
                  <a:gd name="T5" fmla="*/ 34 h 34"/>
                  <a:gd name="T6" fmla="*/ 0 w 7"/>
                  <a:gd name="T7" fmla="*/ 0 h 34"/>
                  <a:gd name="T8" fmla="*/ 0 w 7"/>
                  <a:gd name="T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4">
                    <a:moveTo>
                      <a:pt x="0" y="24"/>
                    </a:moveTo>
                    <a:lnTo>
                      <a:pt x="0" y="24"/>
                    </a:lnTo>
                    <a:lnTo>
                      <a:pt x="7" y="34"/>
                    </a:lnTo>
                    <a:lnTo>
                      <a:pt x="0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4046284" y="4387085"/>
                <a:ext cx="7922" cy="60108"/>
              </a:xfrm>
              <a:custGeom>
                <a:avLst/>
                <a:gdLst>
                  <a:gd name="T0" fmla="*/ 0 w 8"/>
                  <a:gd name="T1" fmla="*/ 24 h 63"/>
                  <a:gd name="T2" fmla="*/ 0 w 8"/>
                  <a:gd name="T3" fmla="*/ 24 h 63"/>
                  <a:gd name="T4" fmla="*/ 3 w 8"/>
                  <a:gd name="T5" fmla="*/ 36 h 63"/>
                  <a:gd name="T6" fmla="*/ 0 w 8"/>
                  <a:gd name="T7" fmla="*/ 57 h 63"/>
                  <a:gd name="T8" fmla="*/ 8 w 8"/>
                  <a:gd name="T9" fmla="*/ 63 h 63"/>
                  <a:gd name="T10" fmla="*/ 7 w 8"/>
                  <a:gd name="T11" fmla="*/ 60 h 63"/>
                  <a:gd name="T12" fmla="*/ 3 w 8"/>
                  <a:gd name="T13" fmla="*/ 20 h 63"/>
                  <a:gd name="T14" fmla="*/ 3 w 8"/>
                  <a:gd name="T15" fmla="*/ 0 h 63"/>
                  <a:gd name="T16" fmla="*/ 0 w 8"/>
                  <a:gd name="T17" fmla="*/ 2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63">
                    <a:moveTo>
                      <a:pt x="0" y="24"/>
                    </a:moveTo>
                    <a:lnTo>
                      <a:pt x="0" y="24"/>
                    </a:lnTo>
                    <a:lnTo>
                      <a:pt x="3" y="36"/>
                    </a:lnTo>
                    <a:lnTo>
                      <a:pt x="0" y="57"/>
                    </a:lnTo>
                    <a:lnTo>
                      <a:pt x="8" y="63"/>
                    </a:lnTo>
                    <a:lnTo>
                      <a:pt x="7" y="60"/>
                    </a:lnTo>
                    <a:lnTo>
                      <a:pt x="3" y="20"/>
                    </a:lnTo>
                    <a:lnTo>
                      <a:pt x="3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4049452" y="4281107"/>
                <a:ext cx="42776" cy="96489"/>
              </a:xfrm>
              <a:custGeom>
                <a:avLst/>
                <a:gdLst>
                  <a:gd name="T0" fmla="*/ 27 w 46"/>
                  <a:gd name="T1" fmla="*/ 32 h 101"/>
                  <a:gd name="T2" fmla="*/ 27 w 46"/>
                  <a:gd name="T3" fmla="*/ 32 h 101"/>
                  <a:gd name="T4" fmla="*/ 11 w 46"/>
                  <a:gd name="T5" fmla="*/ 59 h 101"/>
                  <a:gd name="T6" fmla="*/ 0 w 46"/>
                  <a:gd name="T7" fmla="*/ 80 h 101"/>
                  <a:gd name="T8" fmla="*/ 0 w 46"/>
                  <a:gd name="T9" fmla="*/ 101 h 101"/>
                  <a:gd name="T10" fmla="*/ 12 w 46"/>
                  <a:gd name="T11" fmla="*/ 69 h 101"/>
                  <a:gd name="T12" fmla="*/ 23 w 46"/>
                  <a:gd name="T13" fmla="*/ 48 h 101"/>
                  <a:gd name="T14" fmla="*/ 46 w 46"/>
                  <a:gd name="T15" fmla="*/ 12 h 101"/>
                  <a:gd name="T16" fmla="*/ 46 w 46"/>
                  <a:gd name="T17" fmla="*/ 0 h 101"/>
                  <a:gd name="T18" fmla="*/ 34 w 46"/>
                  <a:gd name="T19" fmla="*/ 24 h 101"/>
                  <a:gd name="T20" fmla="*/ 27 w 46"/>
                  <a:gd name="T21" fmla="*/ 3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101">
                    <a:moveTo>
                      <a:pt x="27" y="32"/>
                    </a:moveTo>
                    <a:lnTo>
                      <a:pt x="27" y="32"/>
                    </a:lnTo>
                    <a:lnTo>
                      <a:pt x="11" y="59"/>
                    </a:lnTo>
                    <a:lnTo>
                      <a:pt x="0" y="80"/>
                    </a:lnTo>
                    <a:lnTo>
                      <a:pt x="0" y="101"/>
                    </a:lnTo>
                    <a:lnTo>
                      <a:pt x="12" y="69"/>
                    </a:lnTo>
                    <a:lnTo>
                      <a:pt x="23" y="48"/>
                    </a:lnTo>
                    <a:lnTo>
                      <a:pt x="46" y="12"/>
                    </a:lnTo>
                    <a:lnTo>
                      <a:pt x="46" y="0"/>
                    </a:lnTo>
                    <a:lnTo>
                      <a:pt x="34" y="24"/>
                    </a:lnTo>
                    <a:lnTo>
                      <a:pt x="27" y="3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4413836" y="4028022"/>
                <a:ext cx="44360" cy="39545"/>
              </a:xfrm>
              <a:custGeom>
                <a:avLst/>
                <a:gdLst>
                  <a:gd name="T0" fmla="*/ 16 w 46"/>
                  <a:gd name="T1" fmla="*/ 24 h 40"/>
                  <a:gd name="T2" fmla="*/ 16 w 46"/>
                  <a:gd name="T3" fmla="*/ 24 h 40"/>
                  <a:gd name="T4" fmla="*/ 7 w 46"/>
                  <a:gd name="T5" fmla="*/ 30 h 40"/>
                  <a:gd name="T6" fmla="*/ 0 w 46"/>
                  <a:gd name="T7" fmla="*/ 40 h 40"/>
                  <a:gd name="T8" fmla="*/ 37 w 46"/>
                  <a:gd name="T9" fmla="*/ 13 h 40"/>
                  <a:gd name="T10" fmla="*/ 46 w 46"/>
                  <a:gd name="T11" fmla="*/ 0 h 40"/>
                  <a:gd name="T12" fmla="*/ 33 w 46"/>
                  <a:gd name="T13" fmla="*/ 10 h 40"/>
                  <a:gd name="T14" fmla="*/ 16 w 46"/>
                  <a:gd name="T15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0">
                    <a:moveTo>
                      <a:pt x="16" y="24"/>
                    </a:moveTo>
                    <a:lnTo>
                      <a:pt x="16" y="24"/>
                    </a:lnTo>
                    <a:lnTo>
                      <a:pt x="7" y="30"/>
                    </a:lnTo>
                    <a:lnTo>
                      <a:pt x="0" y="40"/>
                    </a:lnTo>
                    <a:lnTo>
                      <a:pt x="37" y="13"/>
                    </a:lnTo>
                    <a:lnTo>
                      <a:pt x="46" y="0"/>
                    </a:lnTo>
                    <a:lnTo>
                      <a:pt x="33" y="10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4111239" y="4232071"/>
                <a:ext cx="25348" cy="33218"/>
              </a:xfrm>
              <a:custGeom>
                <a:avLst/>
                <a:gdLst>
                  <a:gd name="T0" fmla="*/ 11 w 28"/>
                  <a:gd name="T1" fmla="*/ 11 h 35"/>
                  <a:gd name="T2" fmla="*/ 11 w 28"/>
                  <a:gd name="T3" fmla="*/ 11 h 35"/>
                  <a:gd name="T4" fmla="*/ 7 w 28"/>
                  <a:gd name="T5" fmla="*/ 21 h 35"/>
                  <a:gd name="T6" fmla="*/ 0 w 28"/>
                  <a:gd name="T7" fmla="*/ 32 h 35"/>
                  <a:gd name="T8" fmla="*/ 0 w 28"/>
                  <a:gd name="T9" fmla="*/ 35 h 35"/>
                  <a:gd name="T10" fmla="*/ 21 w 28"/>
                  <a:gd name="T11" fmla="*/ 15 h 35"/>
                  <a:gd name="T12" fmla="*/ 28 w 28"/>
                  <a:gd name="T13" fmla="*/ 2 h 35"/>
                  <a:gd name="T14" fmla="*/ 21 w 28"/>
                  <a:gd name="T15" fmla="*/ 0 h 35"/>
                  <a:gd name="T16" fmla="*/ 11 w 28"/>
                  <a:gd name="T17" fmla="*/ 1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11" y="11"/>
                    </a:moveTo>
                    <a:lnTo>
                      <a:pt x="11" y="11"/>
                    </a:lnTo>
                    <a:lnTo>
                      <a:pt x="7" y="21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21" y="15"/>
                    </a:lnTo>
                    <a:lnTo>
                      <a:pt x="28" y="2"/>
                    </a:lnTo>
                    <a:lnTo>
                      <a:pt x="21" y="0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4142925" y="4186200"/>
                <a:ext cx="63371" cy="45872"/>
              </a:xfrm>
              <a:custGeom>
                <a:avLst/>
                <a:gdLst>
                  <a:gd name="T0" fmla="*/ 49 w 67"/>
                  <a:gd name="T1" fmla="*/ 11 h 48"/>
                  <a:gd name="T2" fmla="*/ 49 w 67"/>
                  <a:gd name="T3" fmla="*/ 11 h 48"/>
                  <a:gd name="T4" fmla="*/ 26 w 67"/>
                  <a:gd name="T5" fmla="*/ 24 h 48"/>
                  <a:gd name="T6" fmla="*/ 17 w 67"/>
                  <a:gd name="T7" fmla="*/ 32 h 48"/>
                  <a:gd name="T8" fmla="*/ 3 w 67"/>
                  <a:gd name="T9" fmla="*/ 35 h 48"/>
                  <a:gd name="T10" fmla="*/ 0 w 67"/>
                  <a:gd name="T11" fmla="*/ 35 h 48"/>
                  <a:gd name="T12" fmla="*/ 3 w 67"/>
                  <a:gd name="T13" fmla="*/ 48 h 48"/>
                  <a:gd name="T14" fmla="*/ 40 w 67"/>
                  <a:gd name="T15" fmla="*/ 24 h 48"/>
                  <a:gd name="T16" fmla="*/ 63 w 67"/>
                  <a:gd name="T17" fmla="*/ 11 h 48"/>
                  <a:gd name="T18" fmla="*/ 67 w 67"/>
                  <a:gd name="T19" fmla="*/ 2 h 48"/>
                  <a:gd name="T20" fmla="*/ 63 w 67"/>
                  <a:gd name="T21" fmla="*/ 0 h 48"/>
                  <a:gd name="T22" fmla="*/ 49 w 67"/>
                  <a:gd name="T23" fmla="*/ 1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48">
                    <a:moveTo>
                      <a:pt x="49" y="11"/>
                    </a:moveTo>
                    <a:lnTo>
                      <a:pt x="49" y="11"/>
                    </a:lnTo>
                    <a:lnTo>
                      <a:pt x="26" y="24"/>
                    </a:lnTo>
                    <a:lnTo>
                      <a:pt x="17" y="32"/>
                    </a:lnTo>
                    <a:lnTo>
                      <a:pt x="3" y="35"/>
                    </a:lnTo>
                    <a:lnTo>
                      <a:pt x="0" y="35"/>
                    </a:lnTo>
                    <a:lnTo>
                      <a:pt x="3" y="48"/>
                    </a:lnTo>
                    <a:lnTo>
                      <a:pt x="40" y="24"/>
                    </a:lnTo>
                    <a:lnTo>
                      <a:pt x="63" y="11"/>
                    </a:lnTo>
                    <a:lnTo>
                      <a:pt x="67" y="2"/>
                    </a:lnTo>
                    <a:lnTo>
                      <a:pt x="63" y="0"/>
                    </a:lnTo>
                    <a:lnTo>
                      <a:pt x="49" y="1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5969596" y="3868262"/>
                <a:ext cx="41191" cy="17400"/>
              </a:xfrm>
              <a:custGeom>
                <a:avLst/>
                <a:gdLst>
                  <a:gd name="T0" fmla="*/ 26 w 44"/>
                  <a:gd name="T1" fmla="*/ 8 h 18"/>
                  <a:gd name="T2" fmla="*/ 26 w 44"/>
                  <a:gd name="T3" fmla="*/ 8 h 18"/>
                  <a:gd name="T4" fmla="*/ 12 w 44"/>
                  <a:gd name="T5" fmla="*/ 15 h 18"/>
                  <a:gd name="T6" fmla="*/ 0 w 44"/>
                  <a:gd name="T7" fmla="*/ 15 h 18"/>
                  <a:gd name="T8" fmla="*/ 9 w 44"/>
                  <a:gd name="T9" fmla="*/ 18 h 18"/>
                  <a:gd name="T10" fmla="*/ 23 w 44"/>
                  <a:gd name="T11" fmla="*/ 11 h 18"/>
                  <a:gd name="T12" fmla="*/ 30 w 44"/>
                  <a:gd name="T13" fmla="*/ 8 h 18"/>
                  <a:gd name="T14" fmla="*/ 44 w 44"/>
                  <a:gd name="T15" fmla="*/ 0 h 18"/>
                  <a:gd name="T16" fmla="*/ 35 w 44"/>
                  <a:gd name="T17" fmla="*/ 3 h 18"/>
                  <a:gd name="T18" fmla="*/ 26 w 44"/>
                  <a:gd name="T19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18">
                    <a:moveTo>
                      <a:pt x="26" y="8"/>
                    </a:moveTo>
                    <a:lnTo>
                      <a:pt x="26" y="8"/>
                    </a:lnTo>
                    <a:lnTo>
                      <a:pt x="12" y="15"/>
                    </a:lnTo>
                    <a:lnTo>
                      <a:pt x="0" y="15"/>
                    </a:lnTo>
                    <a:lnTo>
                      <a:pt x="9" y="18"/>
                    </a:lnTo>
                    <a:lnTo>
                      <a:pt x="23" y="11"/>
                    </a:lnTo>
                    <a:lnTo>
                      <a:pt x="30" y="8"/>
                    </a:lnTo>
                    <a:lnTo>
                      <a:pt x="44" y="0"/>
                    </a:lnTo>
                    <a:lnTo>
                      <a:pt x="35" y="3"/>
                    </a:lnTo>
                    <a:lnTo>
                      <a:pt x="26" y="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6015541" y="3854027"/>
                <a:ext cx="11090" cy="11073"/>
              </a:xfrm>
              <a:custGeom>
                <a:avLst/>
                <a:gdLst>
                  <a:gd name="T0" fmla="*/ 0 w 12"/>
                  <a:gd name="T1" fmla="*/ 10 h 12"/>
                  <a:gd name="T2" fmla="*/ 0 w 12"/>
                  <a:gd name="T3" fmla="*/ 10 h 12"/>
                  <a:gd name="T4" fmla="*/ 0 w 12"/>
                  <a:gd name="T5" fmla="*/ 12 h 12"/>
                  <a:gd name="T6" fmla="*/ 4 w 12"/>
                  <a:gd name="T7" fmla="*/ 10 h 12"/>
                  <a:gd name="T8" fmla="*/ 12 w 12"/>
                  <a:gd name="T9" fmla="*/ 0 h 12"/>
                  <a:gd name="T10" fmla="*/ 0 w 12"/>
                  <a:gd name="T11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0" y="10"/>
                    </a:moveTo>
                    <a:lnTo>
                      <a:pt x="0" y="10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1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6010788" y="3865099"/>
                <a:ext cx="4753" cy="3164"/>
              </a:xfrm>
              <a:custGeom>
                <a:avLst/>
                <a:gdLst>
                  <a:gd name="T0" fmla="*/ 0 w 5"/>
                  <a:gd name="T1" fmla="*/ 4 h 4"/>
                  <a:gd name="T2" fmla="*/ 0 w 5"/>
                  <a:gd name="T3" fmla="*/ 4 h 4"/>
                  <a:gd name="T4" fmla="*/ 5 w 5"/>
                  <a:gd name="T5" fmla="*/ 1 h 4"/>
                  <a:gd name="T6" fmla="*/ 5 w 5"/>
                  <a:gd name="T7" fmla="*/ 0 h 4"/>
                  <a:gd name="T8" fmla="*/ 0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lnTo>
                      <a:pt x="0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4887535" y="3966333"/>
                <a:ext cx="49113" cy="23727"/>
              </a:xfrm>
              <a:custGeom>
                <a:avLst/>
                <a:gdLst>
                  <a:gd name="T0" fmla="*/ 27 w 53"/>
                  <a:gd name="T1" fmla="*/ 0 h 24"/>
                  <a:gd name="T2" fmla="*/ 27 w 53"/>
                  <a:gd name="T3" fmla="*/ 0 h 24"/>
                  <a:gd name="T4" fmla="*/ 0 w 53"/>
                  <a:gd name="T5" fmla="*/ 6 h 24"/>
                  <a:gd name="T6" fmla="*/ 7 w 53"/>
                  <a:gd name="T7" fmla="*/ 14 h 24"/>
                  <a:gd name="T8" fmla="*/ 20 w 53"/>
                  <a:gd name="T9" fmla="*/ 17 h 24"/>
                  <a:gd name="T10" fmla="*/ 34 w 53"/>
                  <a:gd name="T11" fmla="*/ 24 h 24"/>
                  <a:gd name="T12" fmla="*/ 46 w 53"/>
                  <a:gd name="T13" fmla="*/ 20 h 24"/>
                  <a:gd name="T14" fmla="*/ 53 w 53"/>
                  <a:gd name="T15" fmla="*/ 11 h 24"/>
                  <a:gd name="T16" fmla="*/ 50 w 53"/>
                  <a:gd name="T17" fmla="*/ 8 h 24"/>
                  <a:gd name="T18" fmla="*/ 27 w 53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24">
                    <a:moveTo>
                      <a:pt x="27" y="0"/>
                    </a:moveTo>
                    <a:lnTo>
                      <a:pt x="27" y="0"/>
                    </a:lnTo>
                    <a:lnTo>
                      <a:pt x="0" y="6"/>
                    </a:lnTo>
                    <a:lnTo>
                      <a:pt x="7" y="14"/>
                    </a:lnTo>
                    <a:lnTo>
                      <a:pt x="20" y="17"/>
                    </a:lnTo>
                    <a:lnTo>
                      <a:pt x="34" y="24"/>
                    </a:lnTo>
                    <a:lnTo>
                      <a:pt x="46" y="20"/>
                    </a:lnTo>
                    <a:lnTo>
                      <a:pt x="53" y="11"/>
                    </a:lnTo>
                    <a:lnTo>
                      <a:pt x="50" y="8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0" name="Freeform 20"/>
              <p:cNvSpPr>
                <a:spLocks/>
              </p:cNvSpPr>
              <p:nvPr/>
            </p:nvSpPr>
            <p:spPr bwMode="auto">
              <a:xfrm>
                <a:off x="5003187" y="4002714"/>
                <a:ext cx="25348" cy="23727"/>
              </a:xfrm>
              <a:custGeom>
                <a:avLst/>
                <a:gdLst>
                  <a:gd name="T0" fmla="*/ 14 w 26"/>
                  <a:gd name="T1" fmla="*/ 0 h 24"/>
                  <a:gd name="T2" fmla="*/ 14 w 26"/>
                  <a:gd name="T3" fmla="*/ 0 h 24"/>
                  <a:gd name="T4" fmla="*/ 3 w 26"/>
                  <a:gd name="T5" fmla="*/ 13 h 24"/>
                  <a:gd name="T6" fmla="*/ 0 w 26"/>
                  <a:gd name="T7" fmla="*/ 16 h 24"/>
                  <a:gd name="T8" fmla="*/ 14 w 26"/>
                  <a:gd name="T9" fmla="*/ 24 h 24"/>
                  <a:gd name="T10" fmla="*/ 24 w 26"/>
                  <a:gd name="T11" fmla="*/ 24 h 24"/>
                  <a:gd name="T12" fmla="*/ 26 w 26"/>
                  <a:gd name="T13" fmla="*/ 21 h 24"/>
                  <a:gd name="T14" fmla="*/ 24 w 26"/>
                  <a:gd name="T15" fmla="*/ 13 h 24"/>
                  <a:gd name="T16" fmla="*/ 14 w 26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4">
                    <a:moveTo>
                      <a:pt x="14" y="0"/>
                    </a:moveTo>
                    <a:lnTo>
                      <a:pt x="14" y="0"/>
                    </a:lnTo>
                    <a:lnTo>
                      <a:pt x="3" y="13"/>
                    </a:lnTo>
                    <a:lnTo>
                      <a:pt x="0" y="16"/>
                    </a:lnTo>
                    <a:lnTo>
                      <a:pt x="14" y="24"/>
                    </a:lnTo>
                    <a:lnTo>
                      <a:pt x="24" y="24"/>
                    </a:lnTo>
                    <a:lnTo>
                      <a:pt x="26" y="21"/>
                    </a:lnTo>
                    <a:lnTo>
                      <a:pt x="24" y="13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4898625" y="1111226"/>
                <a:ext cx="14259" cy="9491"/>
              </a:xfrm>
              <a:custGeom>
                <a:avLst/>
                <a:gdLst>
                  <a:gd name="T0" fmla="*/ 0 w 14"/>
                  <a:gd name="T1" fmla="*/ 10 h 10"/>
                  <a:gd name="T2" fmla="*/ 0 w 14"/>
                  <a:gd name="T3" fmla="*/ 10 h 10"/>
                  <a:gd name="T4" fmla="*/ 14 w 14"/>
                  <a:gd name="T5" fmla="*/ 3 h 10"/>
                  <a:gd name="T6" fmla="*/ 14 w 14"/>
                  <a:gd name="T7" fmla="*/ 0 h 10"/>
                  <a:gd name="T8" fmla="*/ 0 w 1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0" y="10"/>
                    </a:moveTo>
                    <a:lnTo>
                      <a:pt x="0" y="10"/>
                    </a:lnTo>
                    <a:lnTo>
                      <a:pt x="14" y="3"/>
                    </a:lnTo>
                    <a:lnTo>
                      <a:pt x="14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4919221" y="1093826"/>
                <a:ext cx="4753" cy="12654"/>
              </a:xfrm>
              <a:custGeom>
                <a:avLst/>
                <a:gdLst>
                  <a:gd name="T0" fmla="*/ 0 w 5"/>
                  <a:gd name="T1" fmla="*/ 0 h 12"/>
                  <a:gd name="T2" fmla="*/ 0 w 5"/>
                  <a:gd name="T3" fmla="*/ 0 h 12"/>
                  <a:gd name="T4" fmla="*/ 3 w 5"/>
                  <a:gd name="T5" fmla="*/ 12 h 12"/>
                  <a:gd name="T6" fmla="*/ 5 w 5"/>
                  <a:gd name="T7" fmla="*/ 0 h 12"/>
                  <a:gd name="T8" fmla="*/ 0 w 5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0" y="0"/>
                    </a:moveTo>
                    <a:lnTo>
                      <a:pt x="0" y="0"/>
                    </a:lnTo>
                    <a:lnTo>
                      <a:pt x="3" y="12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5302616" y="3863518"/>
                <a:ext cx="15843" cy="11073"/>
              </a:xfrm>
              <a:custGeom>
                <a:avLst/>
                <a:gdLst>
                  <a:gd name="T0" fmla="*/ 3 w 16"/>
                  <a:gd name="T1" fmla="*/ 9 h 13"/>
                  <a:gd name="T2" fmla="*/ 3 w 16"/>
                  <a:gd name="T3" fmla="*/ 9 h 13"/>
                  <a:gd name="T4" fmla="*/ 0 w 16"/>
                  <a:gd name="T5" fmla="*/ 13 h 13"/>
                  <a:gd name="T6" fmla="*/ 11 w 16"/>
                  <a:gd name="T7" fmla="*/ 9 h 13"/>
                  <a:gd name="T8" fmla="*/ 16 w 16"/>
                  <a:gd name="T9" fmla="*/ 0 h 13"/>
                  <a:gd name="T10" fmla="*/ 3 w 16"/>
                  <a:gd name="T11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3">
                    <a:moveTo>
                      <a:pt x="3" y="9"/>
                    </a:moveTo>
                    <a:lnTo>
                      <a:pt x="3" y="9"/>
                    </a:lnTo>
                    <a:lnTo>
                      <a:pt x="0" y="13"/>
                    </a:lnTo>
                    <a:lnTo>
                      <a:pt x="11" y="9"/>
                    </a:lnTo>
                    <a:lnTo>
                      <a:pt x="16" y="0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5397673" y="3833463"/>
                <a:ext cx="22180" cy="3164"/>
              </a:xfrm>
              <a:custGeom>
                <a:avLst/>
                <a:gdLst>
                  <a:gd name="T0" fmla="*/ 0 w 24"/>
                  <a:gd name="T1" fmla="*/ 3 h 3"/>
                  <a:gd name="T2" fmla="*/ 0 w 24"/>
                  <a:gd name="T3" fmla="*/ 3 h 3"/>
                  <a:gd name="T4" fmla="*/ 10 w 24"/>
                  <a:gd name="T5" fmla="*/ 3 h 3"/>
                  <a:gd name="T6" fmla="*/ 24 w 24"/>
                  <a:gd name="T7" fmla="*/ 3 h 3"/>
                  <a:gd name="T8" fmla="*/ 0 w 24"/>
                  <a:gd name="T9" fmla="*/ 0 h 3"/>
                  <a:gd name="T10" fmla="*/ 0 w 24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">
                    <a:moveTo>
                      <a:pt x="0" y="3"/>
                    </a:moveTo>
                    <a:lnTo>
                      <a:pt x="0" y="3"/>
                    </a:lnTo>
                    <a:lnTo>
                      <a:pt x="10" y="3"/>
                    </a:lnTo>
                    <a:lnTo>
                      <a:pt x="24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5331133" y="1348493"/>
                <a:ext cx="47528" cy="80671"/>
              </a:xfrm>
              <a:custGeom>
                <a:avLst/>
                <a:gdLst>
                  <a:gd name="T0" fmla="*/ 46 w 49"/>
                  <a:gd name="T1" fmla="*/ 0 h 84"/>
                  <a:gd name="T2" fmla="*/ 46 w 49"/>
                  <a:gd name="T3" fmla="*/ 0 h 84"/>
                  <a:gd name="T4" fmla="*/ 37 w 49"/>
                  <a:gd name="T5" fmla="*/ 9 h 84"/>
                  <a:gd name="T6" fmla="*/ 30 w 49"/>
                  <a:gd name="T7" fmla="*/ 22 h 84"/>
                  <a:gd name="T8" fmla="*/ 16 w 49"/>
                  <a:gd name="T9" fmla="*/ 30 h 84"/>
                  <a:gd name="T10" fmla="*/ 16 w 49"/>
                  <a:gd name="T11" fmla="*/ 43 h 84"/>
                  <a:gd name="T12" fmla="*/ 7 w 49"/>
                  <a:gd name="T13" fmla="*/ 54 h 84"/>
                  <a:gd name="T14" fmla="*/ 0 w 49"/>
                  <a:gd name="T15" fmla="*/ 70 h 84"/>
                  <a:gd name="T16" fmla="*/ 7 w 49"/>
                  <a:gd name="T17" fmla="*/ 81 h 84"/>
                  <a:gd name="T18" fmla="*/ 19 w 49"/>
                  <a:gd name="T19" fmla="*/ 84 h 84"/>
                  <a:gd name="T20" fmla="*/ 26 w 49"/>
                  <a:gd name="T21" fmla="*/ 73 h 84"/>
                  <a:gd name="T22" fmla="*/ 33 w 49"/>
                  <a:gd name="T23" fmla="*/ 63 h 84"/>
                  <a:gd name="T24" fmla="*/ 33 w 49"/>
                  <a:gd name="T25" fmla="*/ 51 h 84"/>
                  <a:gd name="T26" fmla="*/ 42 w 49"/>
                  <a:gd name="T27" fmla="*/ 36 h 84"/>
                  <a:gd name="T28" fmla="*/ 40 w 49"/>
                  <a:gd name="T29" fmla="*/ 27 h 84"/>
                  <a:gd name="T30" fmla="*/ 49 w 49"/>
                  <a:gd name="T31" fmla="*/ 3 h 84"/>
                  <a:gd name="T32" fmla="*/ 46 w 49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84">
                    <a:moveTo>
                      <a:pt x="46" y="0"/>
                    </a:moveTo>
                    <a:lnTo>
                      <a:pt x="46" y="0"/>
                    </a:lnTo>
                    <a:lnTo>
                      <a:pt x="37" y="9"/>
                    </a:lnTo>
                    <a:lnTo>
                      <a:pt x="30" y="22"/>
                    </a:lnTo>
                    <a:lnTo>
                      <a:pt x="16" y="30"/>
                    </a:lnTo>
                    <a:lnTo>
                      <a:pt x="16" y="43"/>
                    </a:lnTo>
                    <a:lnTo>
                      <a:pt x="7" y="54"/>
                    </a:lnTo>
                    <a:lnTo>
                      <a:pt x="0" y="70"/>
                    </a:lnTo>
                    <a:lnTo>
                      <a:pt x="7" y="81"/>
                    </a:lnTo>
                    <a:lnTo>
                      <a:pt x="19" y="84"/>
                    </a:lnTo>
                    <a:lnTo>
                      <a:pt x="26" y="73"/>
                    </a:lnTo>
                    <a:lnTo>
                      <a:pt x="33" y="63"/>
                    </a:lnTo>
                    <a:lnTo>
                      <a:pt x="33" y="51"/>
                    </a:lnTo>
                    <a:lnTo>
                      <a:pt x="42" y="36"/>
                    </a:lnTo>
                    <a:lnTo>
                      <a:pt x="40" y="27"/>
                    </a:lnTo>
                    <a:lnTo>
                      <a:pt x="49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5754135" y="1171334"/>
                <a:ext cx="47528" cy="30054"/>
              </a:xfrm>
              <a:custGeom>
                <a:avLst/>
                <a:gdLst>
                  <a:gd name="T0" fmla="*/ 12 w 49"/>
                  <a:gd name="T1" fmla="*/ 31 h 31"/>
                  <a:gd name="T2" fmla="*/ 12 w 49"/>
                  <a:gd name="T3" fmla="*/ 31 h 31"/>
                  <a:gd name="T4" fmla="*/ 37 w 49"/>
                  <a:gd name="T5" fmla="*/ 27 h 31"/>
                  <a:gd name="T6" fmla="*/ 49 w 49"/>
                  <a:gd name="T7" fmla="*/ 21 h 31"/>
                  <a:gd name="T8" fmla="*/ 42 w 49"/>
                  <a:gd name="T9" fmla="*/ 10 h 31"/>
                  <a:gd name="T10" fmla="*/ 29 w 49"/>
                  <a:gd name="T11" fmla="*/ 0 h 31"/>
                  <a:gd name="T12" fmla="*/ 19 w 49"/>
                  <a:gd name="T13" fmla="*/ 0 h 31"/>
                  <a:gd name="T14" fmla="*/ 22 w 49"/>
                  <a:gd name="T15" fmla="*/ 10 h 31"/>
                  <a:gd name="T16" fmla="*/ 12 w 49"/>
                  <a:gd name="T17" fmla="*/ 18 h 31"/>
                  <a:gd name="T18" fmla="*/ 0 w 49"/>
                  <a:gd name="T19" fmla="*/ 21 h 31"/>
                  <a:gd name="T20" fmla="*/ 12 w 49"/>
                  <a:gd name="T21" fmla="*/ 27 h 31"/>
                  <a:gd name="T22" fmla="*/ 12 w 49"/>
                  <a:gd name="T2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31">
                    <a:moveTo>
                      <a:pt x="12" y="31"/>
                    </a:moveTo>
                    <a:lnTo>
                      <a:pt x="12" y="31"/>
                    </a:lnTo>
                    <a:lnTo>
                      <a:pt x="37" y="27"/>
                    </a:lnTo>
                    <a:lnTo>
                      <a:pt x="49" y="21"/>
                    </a:lnTo>
                    <a:lnTo>
                      <a:pt x="42" y="10"/>
                    </a:lnTo>
                    <a:lnTo>
                      <a:pt x="29" y="0"/>
                    </a:lnTo>
                    <a:lnTo>
                      <a:pt x="19" y="0"/>
                    </a:lnTo>
                    <a:lnTo>
                      <a:pt x="22" y="10"/>
                    </a:lnTo>
                    <a:lnTo>
                      <a:pt x="12" y="18"/>
                    </a:lnTo>
                    <a:lnTo>
                      <a:pt x="0" y="21"/>
                    </a:lnTo>
                    <a:lnTo>
                      <a:pt x="12" y="27"/>
                    </a:lnTo>
                    <a:lnTo>
                      <a:pt x="12" y="3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5063390" y="896105"/>
                <a:ext cx="80799" cy="63271"/>
              </a:xfrm>
              <a:custGeom>
                <a:avLst/>
                <a:gdLst>
                  <a:gd name="T0" fmla="*/ 18 w 86"/>
                  <a:gd name="T1" fmla="*/ 61 h 67"/>
                  <a:gd name="T2" fmla="*/ 18 w 86"/>
                  <a:gd name="T3" fmla="*/ 61 h 67"/>
                  <a:gd name="T4" fmla="*/ 27 w 86"/>
                  <a:gd name="T5" fmla="*/ 51 h 67"/>
                  <a:gd name="T6" fmla="*/ 34 w 86"/>
                  <a:gd name="T7" fmla="*/ 43 h 67"/>
                  <a:gd name="T8" fmla="*/ 60 w 86"/>
                  <a:gd name="T9" fmla="*/ 33 h 67"/>
                  <a:gd name="T10" fmla="*/ 71 w 86"/>
                  <a:gd name="T11" fmla="*/ 24 h 67"/>
                  <a:gd name="T12" fmla="*/ 76 w 86"/>
                  <a:gd name="T13" fmla="*/ 13 h 67"/>
                  <a:gd name="T14" fmla="*/ 86 w 86"/>
                  <a:gd name="T15" fmla="*/ 3 h 67"/>
                  <a:gd name="T16" fmla="*/ 83 w 86"/>
                  <a:gd name="T17" fmla="*/ 0 h 67"/>
                  <a:gd name="T18" fmla="*/ 71 w 86"/>
                  <a:gd name="T19" fmla="*/ 6 h 67"/>
                  <a:gd name="T20" fmla="*/ 50 w 86"/>
                  <a:gd name="T21" fmla="*/ 22 h 67"/>
                  <a:gd name="T22" fmla="*/ 23 w 86"/>
                  <a:gd name="T23" fmla="*/ 33 h 67"/>
                  <a:gd name="T24" fmla="*/ 0 w 86"/>
                  <a:gd name="T25" fmla="*/ 49 h 67"/>
                  <a:gd name="T26" fmla="*/ 0 w 86"/>
                  <a:gd name="T27" fmla="*/ 54 h 67"/>
                  <a:gd name="T28" fmla="*/ 4 w 86"/>
                  <a:gd name="T29" fmla="*/ 67 h 67"/>
                  <a:gd name="T30" fmla="*/ 18 w 86"/>
                  <a:gd name="T31" fmla="*/ 6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6" h="67">
                    <a:moveTo>
                      <a:pt x="18" y="61"/>
                    </a:moveTo>
                    <a:lnTo>
                      <a:pt x="18" y="61"/>
                    </a:lnTo>
                    <a:lnTo>
                      <a:pt x="27" y="51"/>
                    </a:lnTo>
                    <a:lnTo>
                      <a:pt x="34" y="43"/>
                    </a:lnTo>
                    <a:lnTo>
                      <a:pt x="60" y="33"/>
                    </a:lnTo>
                    <a:lnTo>
                      <a:pt x="71" y="24"/>
                    </a:lnTo>
                    <a:lnTo>
                      <a:pt x="76" y="13"/>
                    </a:lnTo>
                    <a:lnTo>
                      <a:pt x="86" y="3"/>
                    </a:lnTo>
                    <a:lnTo>
                      <a:pt x="83" y="0"/>
                    </a:lnTo>
                    <a:lnTo>
                      <a:pt x="71" y="6"/>
                    </a:lnTo>
                    <a:lnTo>
                      <a:pt x="50" y="22"/>
                    </a:lnTo>
                    <a:lnTo>
                      <a:pt x="23" y="33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4" y="67"/>
                    </a:lnTo>
                    <a:lnTo>
                      <a:pt x="18" y="6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5144188" y="1003666"/>
                <a:ext cx="106147" cy="83835"/>
              </a:xfrm>
              <a:custGeom>
                <a:avLst/>
                <a:gdLst>
                  <a:gd name="T0" fmla="*/ 4 w 110"/>
                  <a:gd name="T1" fmla="*/ 65 h 88"/>
                  <a:gd name="T2" fmla="*/ 4 w 110"/>
                  <a:gd name="T3" fmla="*/ 65 h 88"/>
                  <a:gd name="T4" fmla="*/ 27 w 110"/>
                  <a:gd name="T5" fmla="*/ 65 h 88"/>
                  <a:gd name="T6" fmla="*/ 16 w 110"/>
                  <a:gd name="T7" fmla="*/ 78 h 88"/>
                  <a:gd name="T8" fmla="*/ 30 w 110"/>
                  <a:gd name="T9" fmla="*/ 88 h 88"/>
                  <a:gd name="T10" fmla="*/ 46 w 110"/>
                  <a:gd name="T11" fmla="*/ 57 h 88"/>
                  <a:gd name="T12" fmla="*/ 67 w 110"/>
                  <a:gd name="T13" fmla="*/ 37 h 88"/>
                  <a:gd name="T14" fmla="*/ 80 w 110"/>
                  <a:gd name="T15" fmla="*/ 27 h 88"/>
                  <a:gd name="T16" fmla="*/ 83 w 110"/>
                  <a:gd name="T17" fmla="*/ 14 h 88"/>
                  <a:gd name="T18" fmla="*/ 99 w 110"/>
                  <a:gd name="T19" fmla="*/ 14 h 88"/>
                  <a:gd name="T20" fmla="*/ 110 w 110"/>
                  <a:gd name="T21" fmla="*/ 6 h 88"/>
                  <a:gd name="T22" fmla="*/ 99 w 110"/>
                  <a:gd name="T23" fmla="*/ 0 h 88"/>
                  <a:gd name="T24" fmla="*/ 73 w 110"/>
                  <a:gd name="T25" fmla="*/ 0 h 88"/>
                  <a:gd name="T26" fmla="*/ 46 w 110"/>
                  <a:gd name="T27" fmla="*/ 9 h 88"/>
                  <a:gd name="T28" fmla="*/ 23 w 110"/>
                  <a:gd name="T29" fmla="*/ 21 h 88"/>
                  <a:gd name="T30" fmla="*/ 8 w 110"/>
                  <a:gd name="T31" fmla="*/ 45 h 88"/>
                  <a:gd name="T32" fmla="*/ 0 w 110"/>
                  <a:gd name="T33" fmla="*/ 54 h 88"/>
                  <a:gd name="T34" fmla="*/ 4 w 110"/>
                  <a:gd name="T35" fmla="*/ 6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88">
                    <a:moveTo>
                      <a:pt x="4" y="65"/>
                    </a:moveTo>
                    <a:lnTo>
                      <a:pt x="4" y="65"/>
                    </a:lnTo>
                    <a:lnTo>
                      <a:pt x="27" y="65"/>
                    </a:lnTo>
                    <a:lnTo>
                      <a:pt x="16" y="78"/>
                    </a:lnTo>
                    <a:lnTo>
                      <a:pt x="30" y="88"/>
                    </a:lnTo>
                    <a:lnTo>
                      <a:pt x="46" y="57"/>
                    </a:lnTo>
                    <a:lnTo>
                      <a:pt x="67" y="37"/>
                    </a:lnTo>
                    <a:lnTo>
                      <a:pt x="80" y="27"/>
                    </a:lnTo>
                    <a:lnTo>
                      <a:pt x="83" y="14"/>
                    </a:lnTo>
                    <a:lnTo>
                      <a:pt x="99" y="14"/>
                    </a:lnTo>
                    <a:lnTo>
                      <a:pt x="110" y="6"/>
                    </a:lnTo>
                    <a:lnTo>
                      <a:pt x="99" y="0"/>
                    </a:lnTo>
                    <a:lnTo>
                      <a:pt x="73" y="0"/>
                    </a:lnTo>
                    <a:lnTo>
                      <a:pt x="46" y="9"/>
                    </a:lnTo>
                    <a:lnTo>
                      <a:pt x="23" y="21"/>
                    </a:lnTo>
                    <a:lnTo>
                      <a:pt x="8" y="45"/>
                    </a:lnTo>
                    <a:lnTo>
                      <a:pt x="0" y="54"/>
                    </a:lnTo>
                    <a:lnTo>
                      <a:pt x="4" y="6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5546595" y="1253586"/>
                <a:ext cx="11090" cy="26891"/>
              </a:xfrm>
              <a:custGeom>
                <a:avLst/>
                <a:gdLst>
                  <a:gd name="T0" fmla="*/ 4 w 13"/>
                  <a:gd name="T1" fmla="*/ 7 h 28"/>
                  <a:gd name="T2" fmla="*/ 4 w 13"/>
                  <a:gd name="T3" fmla="*/ 7 h 28"/>
                  <a:gd name="T4" fmla="*/ 0 w 13"/>
                  <a:gd name="T5" fmla="*/ 16 h 28"/>
                  <a:gd name="T6" fmla="*/ 0 w 13"/>
                  <a:gd name="T7" fmla="*/ 28 h 28"/>
                  <a:gd name="T8" fmla="*/ 13 w 13"/>
                  <a:gd name="T9" fmla="*/ 24 h 28"/>
                  <a:gd name="T10" fmla="*/ 13 w 13"/>
                  <a:gd name="T11" fmla="*/ 4 h 28"/>
                  <a:gd name="T12" fmla="*/ 13 w 13"/>
                  <a:gd name="T13" fmla="*/ 0 h 28"/>
                  <a:gd name="T14" fmla="*/ 4 w 13"/>
                  <a:gd name="T15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8">
                    <a:moveTo>
                      <a:pt x="4" y="7"/>
                    </a:moveTo>
                    <a:lnTo>
                      <a:pt x="4" y="7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13" y="24"/>
                    </a:lnTo>
                    <a:lnTo>
                      <a:pt x="13" y="4"/>
                    </a:lnTo>
                    <a:lnTo>
                      <a:pt x="13" y="0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0" name="Freeform 30"/>
              <p:cNvSpPr>
                <a:spLocks/>
              </p:cNvSpPr>
              <p:nvPr/>
            </p:nvSpPr>
            <p:spPr bwMode="auto">
              <a:xfrm>
                <a:off x="6785500" y="4550009"/>
                <a:ext cx="7922" cy="6327"/>
              </a:xfrm>
              <a:custGeom>
                <a:avLst/>
                <a:gdLst>
                  <a:gd name="T0" fmla="*/ 0 w 9"/>
                  <a:gd name="T1" fmla="*/ 6 h 6"/>
                  <a:gd name="T2" fmla="*/ 0 w 9"/>
                  <a:gd name="T3" fmla="*/ 6 h 6"/>
                  <a:gd name="T4" fmla="*/ 9 w 9"/>
                  <a:gd name="T5" fmla="*/ 3 h 6"/>
                  <a:gd name="T6" fmla="*/ 9 w 9"/>
                  <a:gd name="T7" fmla="*/ 0 h 6"/>
                  <a:gd name="T8" fmla="*/ 0 w 9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0" y="6"/>
                    </a:moveTo>
                    <a:lnTo>
                      <a:pt x="0" y="6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>
                <a:off x="6620735" y="4627515"/>
                <a:ext cx="12674" cy="4746"/>
              </a:xfrm>
              <a:custGeom>
                <a:avLst/>
                <a:gdLst>
                  <a:gd name="T0" fmla="*/ 0 w 12"/>
                  <a:gd name="T1" fmla="*/ 3 h 6"/>
                  <a:gd name="T2" fmla="*/ 0 w 12"/>
                  <a:gd name="T3" fmla="*/ 3 h 6"/>
                  <a:gd name="T4" fmla="*/ 0 w 12"/>
                  <a:gd name="T5" fmla="*/ 6 h 6"/>
                  <a:gd name="T6" fmla="*/ 12 w 12"/>
                  <a:gd name="T7" fmla="*/ 0 h 6"/>
                  <a:gd name="T8" fmla="*/ 0 w 12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0" y="3"/>
                    </a:moveTo>
                    <a:lnTo>
                      <a:pt x="0" y="3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2" name="Freeform 32"/>
              <p:cNvSpPr>
                <a:spLocks/>
              </p:cNvSpPr>
              <p:nvPr/>
            </p:nvSpPr>
            <p:spPr bwMode="auto">
              <a:xfrm>
                <a:off x="6680937" y="4591135"/>
                <a:ext cx="15843" cy="12654"/>
              </a:xfrm>
              <a:custGeom>
                <a:avLst/>
                <a:gdLst>
                  <a:gd name="T0" fmla="*/ 0 w 16"/>
                  <a:gd name="T1" fmla="*/ 0 h 14"/>
                  <a:gd name="T2" fmla="*/ 0 w 16"/>
                  <a:gd name="T3" fmla="*/ 0 h 14"/>
                  <a:gd name="T4" fmla="*/ 9 w 16"/>
                  <a:gd name="T5" fmla="*/ 14 h 14"/>
                  <a:gd name="T6" fmla="*/ 16 w 16"/>
                  <a:gd name="T7" fmla="*/ 14 h 14"/>
                  <a:gd name="T8" fmla="*/ 9 w 16"/>
                  <a:gd name="T9" fmla="*/ 5 h 14"/>
                  <a:gd name="T10" fmla="*/ 0 w 16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4">
                    <a:moveTo>
                      <a:pt x="0" y="0"/>
                    </a:moveTo>
                    <a:lnTo>
                      <a:pt x="0" y="0"/>
                    </a:lnTo>
                    <a:lnTo>
                      <a:pt x="9" y="14"/>
                    </a:lnTo>
                    <a:lnTo>
                      <a:pt x="16" y="14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6503498" y="4323814"/>
                <a:ext cx="25348" cy="14236"/>
              </a:xfrm>
              <a:custGeom>
                <a:avLst/>
                <a:gdLst>
                  <a:gd name="T0" fmla="*/ 0 w 27"/>
                  <a:gd name="T1" fmla="*/ 0 h 14"/>
                  <a:gd name="T2" fmla="*/ 0 w 27"/>
                  <a:gd name="T3" fmla="*/ 0 h 14"/>
                  <a:gd name="T4" fmla="*/ 8 w 27"/>
                  <a:gd name="T5" fmla="*/ 11 h 14"/>
                  <a:gd name="T6" fmla="*/ 15 w 27"/>
                  <a:gd name="T7" fmla="*/ 14 h 14"/>
                  <a:gd name="T8" fmla="*/ 27 w 27"/>
                  <a:gd name="T9" fmla="*/ 8 h 14"/>
                  <a:gd name="T10" fmla="*/ 15 w 27"/>
                  <a:gd name="T11" fmla="*/ 11 h 14"/>
                  <a:gd name="T12" fmla="*/ 0 w 27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0" y="0"/>
                    </a:moveTo>
                    <a:lnTo>
                      <a:pt x="0" y="0"/>
                    </a:lnTo>
                    <a:lnTo>
                      <a:pt x="8" y="11"/>
                    </a:lnTo>
                    <a:lnTo>
                      <a:pt x="15" y="14"/>
                    </a:lnTo>
                    <a:lnTo>
                      <a:pt x="27" y="8"/>
                    </a:lnTo>
                    <a:lnTo>
                      <a:pt x="15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4" name="Freeform 34"/>
              <p:cNvSpPr>
                <a:spLocks/>
              </p:cNvSpPr>
              <p:nvPr/>
            </p:nvSpPr>
            <p:spPr bwMode="auto">
              <a:xfrm>
                <a:off x="6807680" y="4467756"/>
                <a:ext cx="42776" cy="71180"/>
              </a:xfrm>
              <a:custGeom>
                <a:avLst/>
                <a:gdLst>
                  <a:gd name="T0" fmla="*/ 32 w 46"/>
                  <a:gd name="T1" fmla="*/ 21 h 75"/>
                  <a:gd name="T2" fmla="*/ 32 w 46"/>
                  <a:gd name="T3" fmla="*/ 21 h 75"/>
                  <a:gd name="T4" fmla="*/ 23 w 46"/>
                  <a:gd name="T5" fmla="*/ 42 h 75"/>
                  <a:gd name="T6" fmla="*/ 5 w 46"/>
                  <a:gd name="T7" fmla="*/ 63 h 75"/>
                  <a:gd name="T8" fmla="*/ 5 w 46"/>
                  <a:gd name="T9" fmla="*/ 66 h 75"/>
                  <a:gd name="T10" fmla="*/ 0 w 46"/>
                  <a:gd name="T11" fmla="*/ 75 h 75"/>
                  <a:gd name="T12" fmla="*/ 27 w 46"/>
                  <a:gd name="T13" fmla="*/ 42 h 75"/>
                  <a:gd name="T14" fmla="*/ 46 w 46"/>
                  <a:gd name="T15" fmla="*/ 0 h 75"/>
                  <a:gd name="T16" fmla="*/ 32 w 46"/>
                  <a:gd name="T17" fmla="*/ 8 h 75"/>
                  <a:gd name="T18" fmla="*/ 32 w 46"/>
                  <a:gd name="T19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75">
                    <a:moveTo>
                      <a:pt x="32" y="21"/>
                    </a:moveTo>
                    <a:lnTo>
                      <a:pt x="32" y="21"/>
                    </a:lnTo>
                    <a:lnTo>
                      <a:pt x="23" y="42"/>
                    </a:lnTo>
                    <a:lnTo>
                      <a:pt x="5" y="63"/>
                    </a:lnTo>
                    <a:lnTo>
                      <a:pt x="5" y="66"/>
                    </a:lnTo>
                    <a:lnTo>
                      <a:pt x="0" y="75"/>
                    </a:lnTo>
                    <a:lnTo>
                      <a:pt x="27" y="42"/>
                    </a:lnTo>
                    <a:lnTo>
                      <a:pt x="46" y="0"/>
                    </a:lnTo>
                    <a:lnTo>
                      <a:pt x="32" y="8"/>
                    </a:lnTo>
                    <a:lnTo>
                      <a:pt x="32" y="2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6853623" y="4440866"/>
                <a:ext cx="3169" cy="11073"/>
              </a:xfrm>
              <a:custGeom>
                <a:avLst/>
                <a:gdLst>
                  <a:gd name="T0" fmla="*/ 0 w 4"/>
                  <a:gd name="T1" fmla="*/ 0 h 11"/>
                  <a:gd name="T2" fmla="*/ 0 w 4"/>
                  <a:gd name="T3" fmla="*/ 0 h 11"/>
                  <a:gd name="T4" fmla="*/ 0 w 4"/>
                  <a:gd name="T5" fmla="*/ 11 h 11"/>
                  <a:gd name="T6" fmla="*/ 4 w 4"/>
                  <a:gd name="T7" fmla="*/ 0 h 11"/>
                  <a:gd name="T8" fmla="*/ 0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6" name="Freeform 36"/>
              <p:cNvSpPr>
                <a:spLocks/>
              </p:cNvSpPr>
              <p:nvPr/>
            </p:nvSpPr>
            <p:spPr bwMode="auto">
              <a:xfrm>
                <a:off x="5467381" y="3827136"/>
                <a:ext cx="14259" cy="3164"/>
              </a:xfrm>
              <a:custGeom>
                <a:avLst/>
                <a:gdLst>
                  <a:gd name="T0" fmla="*/ 0 w 16"/>
                  <a:gd name="T1" fmla="*/ 4 h 4"/>
                  <a:gd name="T2" fmla="*/ 0 w 16"/>
                  <a:gd name="T3" fmla="*/ 4 h 4"/>
                  <a:gd name="T4" fmla="*/ 9 w 16"/>
                  <a:gd name="T5" fmla="*/ 3 h 4"/>
                  <a:gd name="T6" fmla="*/ 16 w 16"/>
                  <a:gd name="T7" fmla="*/ 0 h 4"/>
                  <a:gd name="T8" fmla="*/ 0 w 16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">
                    <a:moveTo>
                      <a:pt x="0" y="4"/>
                    </a:moveTo>
                    <a:lnTo>
                      <a:pt x="0" y="4"/>
                    </a:lnTo>
                    <a:lnTo>
                      <a:pt x="9" y="3"/>
                    </a:lnTo>
                    <a:lnTo>
                      <a:pt x="1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5614718" y="3781265"/>
                <a:ext cx="110899" cy="22145"/>
              </a:xfrm>
              <a:custGeom>
                <a:avLst/>
                <a:gdLst>
                  <a:gd name="T0" fmla="*/ 80 w 117"/>
                  <a:gd name="T1" fmla="*/ 1 h 24"/>
                  <a:gd name="T2" fmla="*/ 80 w 117"/>
                  <a:gd name="T3" fmla="*/ 1 h 24"/>
                  <a:gd name="T4" fmla="*/ 50 w 117"/>
                  <a:gd name="T5" fmla="*/ 11 h 24"/>
                  <a:gd name="T6" fmla="*/ 41 w 117"/>
                  <a:gd name="T7" fmla="*/ 11 h 24"/>
                  <a:gd name="T8" fmla="*/ 27 w 117"/>
                  <a:gd name="T9" fmla="*/ 17 h 24"/>
                  <a:gd name="T10" fmla="*/ 0 w 117"/>
                  <a:gd name="T11" fmla="*/ 24 h 24"/>
                  <a:gd name="T12" fmla="*/ 14 w 117"/>
                  <a:gd name="T13" fmla="*/ 24 h 24"/>
                  <a:gd name="T14" fmla="*/ 90 w 117"/>
                  <a:gd name="T15" fmla="*/ 1 h 24"/>
                  <a:gd name="T16" fmla="*/ 117 w 117"/>
                  <a:gd name="T17" fmla="*/ 0 h 24"/>
                  <a:gd name="T18" fmla="*/ 106 w 117"/>
                  <a:gd name="T19" fmla="*/ 0 h 24"/>
                  <a:gd name="T20" fmla="*/ 80 w 117"/>
                  <a:gd name="T21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4">
                    <a:moveTo>
                      <a:pt x="80" y="1"/>
                    </a:moveTo>
                    <a:lnTo>
                      <a:pt x="80" y="1"/>
                    </a:lnTo>
                    <a:lnTo>
                      <a:pt x="50" y="11"/>
                    </a:lnTo>
                    <a:lnTo>
                      <a:pt x="41" y="11"/>
                    </a:lnTo>
                    <a:lnTo>
                      <a:pt x="27" y="17"/>
                    </a:lnTo>
                    <a:lnTo>
                      <a:pt x="0" y="24"/>
                    </a:lnTo>
                    <a:lnTo>
                      <a:pt x="14" y="24"/>
                    </a:lnTo>
                    <a:lnTo>
                      <a:pt x="90" y="1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80" y="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8" name="Freeform 38"/>
              <p:cNvSpPr>
                <a:spLocks/>
              </p:cNvSpPr>
              <p:nvPr/>
            </p:nvSpPr>
            <p:spPr bwMode="auto">
              <a:xfrm>
                <a:off x="7023141" y="2870162"/>
                <a:ext cx="49113" cy="12654"/>
              </a:xfrm>
              <a:custGeom>
                <a:avLst/>
                <a:gdLst>
                  <a:gd name="T0" fmla="*/ 34 w 51"/>
                  <a:gd name="T1" fmla="*/ 0 h 14"/>
                  <a:gd name="T2" fmla="*/ 34 w 51"/>
                  <a:gd name="T3" fmla="*/ 0 h 14"/>
                  <a:gd name="T4" fmla="*/ 11 w 51"/>
                  <a:gd name="T5" fmla="*/ 8 h 14"/>
                  <a:gd name="T6" fmla="*/ 0 w 51"/>
                  <a:gd name="T7" fmla="*/ 14 h 14"/>
                  <a:gd name="T8" fmla="*/ 27 w 51"/>
                  <a:gd name="T9" fmla="*/ 5 h 14"/>
                  <a:gd name="T10" fmla="*/ 51 w 51"/>
                  <a:gd name="T11" fmla="*/ 0 h 14"/>
                  <a:gd name="T12" fmla="*/ 48 w 51"/>
                  <a:gd name="T13" fmla="*/ 0 h 14"/>
                  <a:gd name="T14" fmla="*/ 34 w 51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4">
                    <a:moveTo>
                      <a:pt x="34" y="0"/>
                    </a:moveTo>
                    <a:lnTo>
                      <a:pt x="34" y="0"/>
                    </a:lnTo>
                    <a:lnTo>
                      <a:pt x="11" y="8"/>
                    </a:lnTo>
                    <a:lnTo>
                      <a:pt x="0" y="14"/>
                    </a:lnTo>
                    <a:lnTo>
                      <a:pt x="27" y="5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7100771" y="2821126"/>
                <a:ext cx="30102" cy="56944"/>
              </a:xfrm>
              <a:custGeom>
                <a:avLst/>
                <a:gdLst>
                  <a:gd name="T0" fmla="*/ 13 w 32"/>
                  <a:gd name="T1" fmla="*/ 21 h 59"/>
                  <a:gd name="T2" fmla="*/ 13 w 32"/>
                  <a:gd name="T3" fmla="*/ 21 h 59"/>
                  <a:gd name="T4" fmla="*/ 9 w 32"/>
                  <a:gd name="T5" fmla="*/ 32 h 59"/>
                  <a:gd name="T6" fmla="*/ 0 w 32"/>
                  <a:gd name="T7" fmla="*/ 59 h 59"/>
                  <a:gd name="T8" fmla="*/ 13 w 32"/>
                  <a:gd name="T9" fmla="*/ 24 h 59"/>
                  <a:gd name="T10" fmla="*/ 32 w 32"/>
                  <a:gd name="T11" fmla="*/ 0 h 59"/>
                  <a:gd name="T12" fmla="*/ 20 w 32"/>
                  <a:gd name="T13" fmla="*/ 11 h 59"/>
                  <a:gd name="T14" fmla="*/ 13 w 32"/>
                  <a:gd name="T1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9">
                    <a:moveTo>
                      <a:pt x="13" y="21"/>
                    </a:moveTo>
                    <a:lnTo>
                      <a:pt x="13" y="21"/>
                    </a:lnTo>
                    <a:lnTo>
                      <a:pt x="9" y="32"/>
                    </a:lnTo>
                    <a:lnTo>
                      <a:pt x="0" y="59"/>
                    </a:lnTo>
                    <a:lnTo>
                      <a:pt x="13" y="24"/>
                    </a:lnTo>
                    <a:lnTo>
                      <a:pt x="32" y="0"/>
                    </a:lnTo>
                    <a:lnTo>
                      <a:pt x="20" y="11"/>
                    </a:lnTo>
                    <a:lnTo>
                      <a:pt x="13" y="2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0" name="Freeform 40"/>
              <p:cNvSpPr>
                <a:spLocks/>
              </p:cNvSpPr>
              <p:nvPr/>
            </p:nvSpPr>
            <p:spPr bwMode="auto">
              <a:xfrm>
                <a:off x="7140378" y="2795818"/>
                <a:ext cx="11090" cy="7909"/>
              </a:xfrm>
              <a:custGeom>
                <a:avLst/>
                <a:gdLst>
                  <a:gd name="T0" fmla="*/ 7 w 11"/>
                  <a:gd name="T1" fmla="*/ 0 h 8"/>
                  <a:gd name="T2" fmla="*/ 7 w 11"/>
                  <a:gd name="T3" fmla="*/ 0 h 8"/>
                  <a:gd name="T4" fmla="*/ 0 w 11"/>
                  <a:gd name="T5" fmla="*/ 8 h 8"/>
                  <a:gd name="T6" fmla="*/ 11 w 11"/>
                  <a:gd name="T7" fmla="*/ 0 h 8"/>
                  <a:gd name="T8" fmla="*/ 7 w 1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7" y="0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7159389" y="2765765"/>
                <a:ext cx="22180" cy="17400"/>
              </a:xfrm>
              <a:custGeom>
                <a:avLst/>
                <a:gdLst>
                  <a:gd name="T0" fmla="*/ 10 w 23"/>
                  <a:gd name="T1" fmla="*/ 10 h 18"/>
                  <a:gd name="T2" fmla="*/ 10 w 23"/>
                  <a:gd name="T3" fmla="*/ 10 h 18"/>
                  <a:gd name="T4" fmla="*/ 23 w 23"/>
                  <a:gd name="T5" fmla="*/ 0 h 18"/>
                  <a:gd name="T6" fmla="*/ 0 w 23"/>
                  <a:gd name="T7" fmla="*/ 18 h 18"/>
                  <a:gd name="T8" fmla="*/ 10 w 23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10" y="10"/>
                    </a:moveTo>
                    <a:lnTo>
                      <a:pt x="10" y="10"/>
                    </a:lnTo>
                    <a:lnTo>
                      <a:pt x="23" y="0"/>
                    </a:lnTo>
                    <a:lnTo>
                      <a:pt x="0" y="18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2" name="Freeform 42"/>
              <p:cNvSpPr>
                <a:spLocks/>
              </p:cNvSpPr>
              <p:nvPr/>
            </p:nvSpPr>
            <p:spPr bwMode="auto">
              <a:xfrm>
                <a:off x="7200580" y="2662949"/>
                <a:ext cx="19011" cy="91743"/>
              </a:xfrm>
              <a:custGeom>
                <a:avLst/>
                <a:gdLst>
                  <a:gd name="T0" fmla="*/ 12 w 19"/>
                  <a:gd name="T1" fmla="*/ 24 h 97"/>
                  <a:gd name="T2" fmla="*/ 12 w 19"/>
                  <a:gd name="T3" fmla="*/ 24 h 97"/>
                  <a:gd name="T4" fmla="*/ 3 w 19"/>
                  <a:gd name="T5" fmla="*/ 0 h 97"/>
                  <a:gd name="T6" fmla="*/ 3 w 19"/>
                  <a:gd name="T7" fmla="*/ 12 h 97"/>
                  <a:gd name="T8" fmla="*/ 9 w 19"/>
                  <a:gd name="T9" fmla="*/ 24 h 97"/>
                  <a:gd name="T10" fmla="*/ 12 w 19"/>
                  <a:gd name="T11" fmla="*/ 33 h 97"/>
                  <a:gd name="T12" fmla="*/ 16 w 19"/>
                  <a:gd name="T13" fmla="*/ 75 h 97"/>
                  <a:gd name="T14" fmla="*/ 9 w 19"/>
                  <a:gd name="T15" fmla="*/ 88 h 97"/>
                  <a:gd name="T16" fmla="*/ 0 w 19"/>
                  <a:gd name="T17" fmla="*/ 97 h 97"/>
                  <a:gd name="T18" fmla="*/ 3 w 19"/>
                  <a:gd name="T19" fmla="*/ 97 h 97"/>
                  <a:gd name="T20" fmla="*/ 16 w 19"/>
                  <a:gd name="T21" fmla="*/ 91 h 97"/>
                  <a:gd name="T22" fmla="*/ 19 w 19"/>
                  <a:gd name="T23" fmla="*/ 70 h 97"/>
                  <a:gd name="T24" fmla="*/ 16 w 19"/>
                  <a:gd name="T25" fmla="*/ 36 h 97"/>
                  <a:gd name="T26" fmla="*/ 12 w 19"/>
                  <a:gd name="T27" fmla="*/ 2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97">
                    <a:moveTo>
                      <a:pt x="12" y="24"/>
                    </a:moveTo>
                    <a:lnTo>
                      <a:pt x="12" y="24"/>
                    </a:lnTo>
                    <a:lnTo>
                      <a:pt x="3" y="0"/>
                    </a:lnTo>
                    <a:lnTo>
                      <a:pt x="3" y="12"/>
                    </a:lnTo>
                    <a:lnTo>
                      <a:pt x="9" y="24"/>
                    </a:lnTo>
                    <a:lnTo>
                      <a:pt x="12" y="33"/>
                    </a:lnTo>
                    <a:lnTo>
                      <a:pt x="16" y="75"/>
                    </a:lnTo>
                    <a:lnTo>
                      <a:pt x="9" y="88"/>
                    </a:lnTo>
                    <a:lnTo>
                      <a:pt x="0" y="97"/>
                    </a:lnTo>
                    <a:lnTo>
                      <a:pt x="3" y="97"/>
                    </a:lnTo>
                    <a:lnTo>
                      <a:pt x="16" y="91"/>
                    </a:lnTo>
                    <a:lnTo>
                      <a:pt x="19" y="70"/>
                    </a:lnTo>
                    <a:lnTo>
                      <a:pt x="16" y="36"/>
                    </a:lnTo>
                    <a:lnTo>
                      <a:pt x="12" y="2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3" name="Freeform 43"/>
              <p:cNvSpPr>
                <a:spLocks/>
              </p:cNvSpPr>
              <p:nvPr/>
            </p:nvSpPr>
            <p:spPr bwMode="auto">
              <a:xfrm>
                <a:off x="7130872" y="2288068"/>
                <a:ext cx="15843" cy="31636"/>
              </a:xfrm>
              <a:custGeom>
                <a:avLst/>
                <a:gdLst>
                  <a:gd name="T0" fmla="*/ 7 w 17"/>
                  <a:gd name="T1" fmla="*/ 12 h 33"/>
                  <a:gd name="T2" fmla="*/ 7 w 17"/>
                  <a:gd name="T3" fmla="*/ 12 h 33"/>
                  <a:gd name="T4" fmla="*/ 7 w 17"/>
                  <a:gd name="T5" fmla="*/ 23 h 33"/>
                  <a:gd name="T6" fmla="*/ 0 w 17"/>
                  <a:gd name="T7" fmla="*/ 33 h 33"/>
                  <a:gd name="T8" fmla="*/ 10 w 17"/>
                  <a:gd name="T9" fmla="*/ 23 h 33"/>
                  <a:gd name="T10" fmla="*/ 17 w 17"/>
                  <a:gd name="T11" fmla="*/ 0 h 33"/>
                  <a:gd name="T12" fmla="*/ 14 w 17"/>
                  <a:gd name="T13" fmla="*/ 3 h 33"/>
                  <a:gd name="T14" fmla="*/ 7 w 17"/>
                  <a:gd name="T15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33">
                    <a:moveTo>
                      <a:pt x="7" y="12"/>
                    </a:moveTo>
                    <a:lnTo>
                      <a:pt x="7" y="12"/>
                    </a:lnTo>
                    <a:lnTo>
                      <a:pt x="7" y="23"/>
                    </a:lnTo>
                    <a:lnTo>
                      <a:pt x="0" y="33"/>
                    </a:lnTo>
                    <a:lnTo>
                      <a:pt x="10" y="23"/>
                    </a:lnTo>
                    <a:lnTo>
                      <a:pt x="17" y="0"/>
                    </a:lnTo>
                    <a:lnTo>
                      <a:pt x="14" y="3"/>
                    </a:lnTo>
                    <a:lnTo>
                      <a:pt x="7" y="1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7143546" y="2245360"/>
                <a:ext cx="9506" cy="45872"/>
              </a:xfrm>
              <a:custGeom>
                <a:avLst/>
                <a:gdLst>
                  <a:gd name="T0" fmla="*/ 7 w 9"/>
                  <a:gd name="T1" fmla="*/ 11 h 48"/>
                  <a:gd name="T2" fmla="*/ 7 w 9"/>
                  <a:gd name="T3" fmla="*/ 11 h 48"/>
                  <a:gd name="T4" fmla="*/ 0 w 9"/>
                  <a:gd name="T5" fmla="*/ 48 h 48"/>
                  <a:gd name="T6" fmla="*/ 3 w 9"/>
                  <a:gd name="T7" fmla="*/ 45 h 48"/>
                  <a:gd name="T8" fmla="*/ 7 w 9"/>
                  <a:gd name="T9" fmla="*/ 33 h 48"/>
                  <a:gd name="T10" fmla="*/ 9 w 9"/>
                  <a:gd name="T11" fmla="*/ 0 h 48"/>
                  <a:gd name="T12" fmla="*/ 7 w 9"/>
                  <a:gd name="T13" fmla="*/ 1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48">
                    <a:moveTo>
                      <a:pt x="7" y="11"/>
                    </a:moveTo>
                    <a:lnTo>
                      <a:pt x="7" y="11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33"/>
                    </a:lnTo>
                    <a:lnTo>
                      <a:pt x="9" y="0"/>
                    </a:lnTo>
                    <a:lnTo>
                      <a:pt x="7" y="1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7520605" y="1584177"/>
                <a:ext cx="17428" cy="33218"/>
              </a:xfrm>
              <a:custGeom>
                <a:avLst/>
                <a:gdLst>
                  <a:gd name="T0" fmla="*/ 4 w 18"/>
                  <a:gd name="T1" fmla="*/ 24 h 35"/>
                  <a:gd name="T2" fmla="*/ 4 w 18"/>
                  <a:gd name="T3" fmla="*/ 24 h 35"/>
                  <a:gd name="T4" fmla="*/ 11 w 18"/>
                  <a:gd name="T5" fmla="*/ 35 h 35"/>
                  <a:gd name="T6" fmla="*/ 18 w 18"/>
                  <a:gd name="T7" fmla="*/ 27 h 35"/>
                  <a:gd name="T8" fmla="*/ 18 w 18"/>
                  <a:gd name="T9" fmla="*/ 21 h 35"/>
                  <a:gd name="T10" fmla="*/ 11 w 18"/>
                  <a:gd name="T11" fmla="*/ 3 h 35"/>
                  <a:gd name="T12" fmla="*/ 0 w 18"/>
                  <a:gd name="T13" fmla="*/ 0 h 35"/>
                  <a:gd name="T14" fmla="*/ 4 w 18"/>
                  <a:gd name="T15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35">
                    <a:moveTo>
                      <a:pt x="4" y="24"/>
                    </a:moveTo>
                    <a:lnTo>
                      <a:pt x="4" y="24"/>
                    </a:lnTo>
                    <a:lnTo>
                      <a:pt x="11" y="35"/>
                    </a:lnTo>
                    <a:lnTo>
                      <a:pt x="18" y="27"/>
                    </a:lnTo>
                    <a:lnTo>
                      <a:pt x="18" y="21"/>
                    </a:lnTo>
                    <a:lnTo>
                      <a:pt x="11" y="3"/>
                    </a:lnTo>
                    <a:lnTo>
                      <a:pt x="0" y="0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6" name="Freeform 46"/>
              <p:cNvSpPr>
                <a:spLocks/>
              </p:cNvSpPr>
              <p:nvPr/>
            </p:nvSpPr>
            <p:spPr bwMode="auto">
              <a:xfrm>
                <a:off x="701874" y="2892307"/>
                <a:ext cx="30102" cy="17400"/>
              </a:xfrm>
              <a:custGeom>
                <a:avLst/>
                <a:gdLst>
                  <a:gd name="T0" fmla="*/ 13 w 32"/>
                  <a:gd name="T1" fmla="*/ 0 h 18"/>
                  <a:gd name="T2" fmla="*/ 13 w 32"/>
                  <a:gd name="T3" fmla="*/ 0 h 18"/>
                  <a:gd name="T4" fmla="*/ 0 w 32"/>
                  <a:gd name="T5" fmla="*/ 6 h 18"/>
                  <a:gd name="T6" fmla="*/ 5 w 32"/>
                  <a:gd name="T7" fmla="*/ 14 h 18"/>
                  <a:gd name="T8" fmla="*/ 20 w 32"/>
                  <a:gd name="T9" fmla="*/ 18 h 18"/>
                  <a:gd name="T10" fmla="*/ 32 w 32"/>
                  <a:gd name="T11" fmla="*/ 18 h 18"/>
                  <a:gd name="T12" fmla="*/ 32 w 32"/>
                  <a:gd name="T13" fmla="*/ 8 h 18"/>
                  <a:gd name="T14" fmla="*/ 27 w 32"/>
                  <a:gd name="T15" fmla="*/ 0 h 18"/>
                  <a:gd name="T16" fmla="*/ 13 w 32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18">
                    <a:moveTo>
                      <a:pt x="13" y="0"/>
                    </a:moveTo>
                    <a:lnTo>
                      <a:pt x="13" y="0"/>
                    </a:lnTo>
                    <a:lnTo>
                      <a:pt x="0" y="6"/>
                    </a:lnTo>
                    <a:lnTo>
                      <a:pt x="5" y="14"/>
                    </a:lnTo>
                    <a:lnTo>
                      <a:pt x="20" y="18"/>
                    </a:lnTo>
                    <a:lnTo>
                      <a:pt x="32" y="18"/>
                    </a:lnTo>
                    <a:lnTo>
                      <a:pt x="32" y="8"/>
                    </a:lnTo>
                    <a:lnTo>
                      <a:pt x="27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7" name="Freeform 47"/>
              <p:cNvSpPr>
                <a:spLocks/>
              </p:cNvSpPr>
              <p:nvPr/>
            </p:nvSpPr>
            <p:spPr bwMode="auto">
              <a:xfrm>
                <a:off x="754155" y="2889143"/>
                <a:ext cx="49113" cy="23727"/>
              </a:xfrm>
              <a:custGeom>
                <a:avLst/>
                <a:gdLst>
                  <a:gd name="T0" fmla="*/ 14 w 51"/>
                  <a:gd name="T1" fmla="*/ 9 h 24"/>
                  <a:gd name="T2" fmla="*/ 14 w 51"/>
                  <a:gd name="T3" fmla="*/ 9 h 24"/>
                  <a:gd name="T4" fmla="*/ 0 w 51"/>
                  <a:gd name="T5" fmla="*/ 0 h 24"/>
                  <a:gd name="T6" fmla="*/ 0 w 51"/>
                  <a:gd name="T7" fmla="*/ 9 h 24"/>
                  <a:gd name="T8" fmla="*/ 0 w 51"/>
                  <a:gd name="T9" fmla="*/ 21 h 24"/>
                  <a:gd name="T10" fmla="*/ 14 w 51"/>
                  <a:gd name="T11" fmla="*/ 24 h 24"/>
                  <a:gd name="T12" fmla="*/ 37 w 51"/>
                  <a:gd name="T13" fmla="*/ 24 h 24"/>
                  <a:gd name="T14" fmla="*/ 51 w 51"/>
                  <a:gd name="T15" fmla="*/ 17 h 24"/>
                  <a:gd name="T16" fmla="*/ 37 w 51"/>
                  <a:gd name="T17" fmla="*/ 17 h 24"/>
                  <a:gd name="T18" fmla="*/ 14 w 51"/>
                  <a:gd name="T1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14" y="9"/>
                    </a:moveTo>
                    <a:lnTo>
                      <a:pt x="14" y="9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21"/>
                    </a:lnTo>
                    <a:lnTo>
                      <a:pt x="14" y="24"/>
                    </a:lnTo>
                    <a:lnTo>
                      <a:pt x="37" y="24"/>
                    </a:lnTo>
                    <a:lnTo>
                      <a:pt x="51" y="17"/>
                    </a:lnTo>
                    <a:lnTo>
                      <a:pt x="37" y="17"/>
                    </a:lnTo>
                    <a:lnTo>
                      <a:pt x="14" y="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763661" y="3029921"/>
                <a:ext cx="19011" cy="12654"/>
              </a:xfrm>
              <a:custGeom>
                <a:avLst/>
                <a:gdLst>
                  <a:gd name="T0" fmla="*/ 11 w 20"/>
                  <a:gd name="T1" fmla="*/ 13 h 13"/>
                  <a:gd name="T2" fmla="*/ 11 w 20"/>
                  <a:gd name="T3" fmla="*/ 13 h 13"/>
                  <a:gd name="T4" fmla="*/ 20 w 20"/>
                  <a:gd name="T5" fmla="*/ 13 h 13"/>
                  <a:gd name="T6" fmla="*/ 14 w 20"/>
                  <a:gd name="T7" fmla="*/ 3 h 13"/>
                  <a:gd name="T8" fmla="*/ 0 w 20"/>
                  <a:gd name="T9" fmla="*/ 0 h 13"/>
                  <a:gd name="T10" fmla="*/ 11 w 20"/>
                  <a:gd name="T1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3">
                    <a:moveTo>
                      <a:pt x="11" y="13"/>
                    </a:moveTo>
                    <a:lnTo>
                      <a:pt x="11" y="13"/>
                    </a:lnTo>
                    <a:lnTo>
                      <a:pt x="20" y="13"/>
                    </a:lnTo>
                    <a:lnTo>
                      <a:pt x="14" y="3"/>
                    </a:lnTo>
                    <a:lnTo>
                      <a:pt x="0" y="0"/>
                    </a:lnTo>
                    <a:lnTo>
                      <a:pt x="11" y="1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896740" y="3094774"/>
                <a:ext cx="28517" cy="42708"/>
              </a:xfrm>
              <a:custGeom>
                <a:avLst/>
                <a:gdLst>
                  <a:gd name="T0" fmla="*/ 7 w 30"/>
                  <a:gd name="T1" fmla="*/ 13 h 45"/>
                  <a:gd name="T2" fmla="*/ 7 w 30"/>
                  <a:gd name="T3" fmla="*/ 13 h 45"/>
                  <a:gd name="T4" fmla="*/ 0 w 30"/>
                  <a:gd name="T5" fmla="*/ 0 h 45"/>
                  <a:gd name="T6" fmla="*/ 4 w 30"/>
                  <a:gd name="T7" fmla="*/ 13 h 45"/>
                  <a:gd name="T8" fmla="*/ 7 w 30"/>
                  <a:gd name="T9" fmla="*/ 37 h 45"/>
                  <a:gd name="T10" fmla="*/ 20 w 30"/>
                  <a:gd name="T11" fmla="*/ 45 h 45"/>
                  <a:gd name="T12" fmla="*/ 30 w 30"/>
                  <a:gd name="T13" fmla="*/ 45 h 45"/>
                  <a:gd name="T14" fmla="*/ 14 w 30"/>
                  <a:gd name="T15" fmla="*/ 24 h 45"/>
                  <a:gd name="T16" fmla="*/ 7 w 30"/>
                  <a:gd name="T17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45">
                    <a:moveTo>
                      <a:pt x="7" y="13"/>
                    </a:moveTo>
                    <a:lnTo>
                      <a:pt x="7" y="13"/>
                    </a:lnTo>
                    <a:lnTo>
                      <a:pt x="0" y="0"/>
                    </a:lnTo>
                    <a:lnTo>
                      <a:pt x="4" y="13"/>
                    </a:lnTo>
                    <a:lnTo>
                      <a:pt x="7" y="37"/>
                    </a:lnTo>
                    <a:lnTo>
                      <a:pt x="20" y="45"/>
                    </a:lnTo>
                    <a:lnTo>
                      <a:pt x="30" y="45"/>
                    </a:lnTo>
                    <a:lnTo>
                      <a:pt x="14" y="24"/>
                    </a:lnTo>
                    <a:lnTo>
                      <a:pt x="7" y="1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915751" y="3023594"/>
                <a:ext cx="38023" cy="34799"/>
              </a:xfrm>
              <a:custGeom>
                <a:avLst/>
                <a:gdLst>
                  <a:gd name="T0" fmla="*/ 24 w 40"/>
                  <a:gd name="T1" fmla="*/ 16 h 37"/>
                  <a:gd name="T2" fmla="*/ 24 w 40"/>
                  <a:gd name="T3" fmla="*/ 16 h 37"/>
                  <a:gd name="T4" fmla="*/ 14 w 40"/>
                  <a:gd name="T5" fmla="*/ 7 h 37"/>
                  <a:gd name="T6" fmla="*/ 0 w 40"/>
                  <a:gd name="T7" fmla="*/ 0 h 37"/>
                  <a:gd name="T8" fmla="*/ 10 w 40"/>
                  <a:gd name="T9" fmla="*/ 13 h 37"/>
                  <a:gd name="T10" fmla="*/ 24 w 40"/>
                  <a:gd name="T11" fmla="*/ 34 h 37"/>
                  <a:gd name="T12" fmla="*/ 40 w 40"/>
                  <a:gd name="T13" fmla="*/ 37 h 37"/>
                  <a:gd name="T14" fmla="*/ 37 w 40"/>
                  <a:gd name="T15" fmla="*/ 24 h 37"/>
                  <a:gd name="T16" fmla="*/ 24 w 40"/>
                  <a:gd name="T17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37">
                    <a:moveTo>
                      <a:pt x="24" y="16"/>
                    </a:moveTo>
                    <a:lnTo>
                      <a:pt x="24" y="16"/>
                    </a:lnTo>
                    <a:lnTo>
                      <a:pt x="14" y="7"/>
                    </a:lnTo>
                    <a:lnTo>
                      <a:pt x="0" y="0"/>
                    </a:lnTo>
                    <a:lnTo>
                      <a:pt x="10" y="13"/>
                    </a:lnTo>
                    <a:lnTo>
                      <a:pt x="24" y="34"/>
                    </a:lnTo>
                    <a:lnTo>
                      <a:pt x="40" y="37"/>
                    </a:lnTo>
                    <a:lnTo>
                      <a:pt x="37" y="24"/>
                    </a:lnTo>
                    <a:lnTo>
                      <a:pt x="24" y="16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1" name="Freeform 51"/>
              <p:cNvSpPr>
                <a:spLocks/>
              </p:cNvSpPr>
              <p:nvPr/>
            </p:nvSpPr>
            <p:spPr bwMode="auto">
              <a:xfrm>
                <a:off x="7216423" y="1987531"/>
                <a:ext cx="9506" cy="31636"/>
              </a:xfrm>
              <a:custGeom>
                <a:avLst/>
                <a:gdLst>
                  <a:gd name="T0" fmla="*/ 0 w 10"/>
                  <a:gd name="T1" fmla="*/ 32 h 32"/>
                  <a:gd name="T2" fmla="*/ 0 w 10"/>
                  <a:gd name="T3" fmla="*/ 32 h 32"/>
                  <a:gd name="T4" fmla="*/ 10 w 10"/>
                  <a:gd name="T5" fmla="*/ 8 h 32"/>
                  <a:gd name="T6" fmla="*/ 10 w 10"/>
                  <a:gd name="T7" fmla="*/ 0 h 32"/>
                  <a:gd name="T8" fmla="*/ 0 w 1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0" y="32"/>
                    </a:moveTo>
                    <a:lnTo>
                      <a:pt x="0" y="32"/>
                    </a:lnTo>
                    <a:lnTo>
                      <a:pt x="10" y="8"/>
                    </a:lnTo>
                    <a:lnTo>
                      <a:pt x="10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2" name="Freeform 52"/>
              <p:cNvSpPr>
                <a:spLocks/>
              </p:cNvSpPr>
              <p:nvPr/>
            </p:nvSpPr>
            <p:spPr bwMode="auto">
              <a:xfrm>
                <a:off x="7588728" y="1598414"/>
                <a:ext cx="34854" cy="28472"/>
              </a:xfrm>
              <a:custGeom>
                <a:avLst/>
                <a:gdLst>
                  <a:gd name="T0" fmla="*/ 15 w 36"/>
                  <a:gd name="T1" fmla="*/ 0 h 30"/>
                  <a:gd name="T2" fmla="*/ 15 w 36"/>
                  <a:gd name="T3" fmla="*/ 0 h 30"/>
                  <a:gd name="T4" fmla="*/ 10 w 36"/>
                  <a:gd name="T5" fmla="*/ 9 h 30"/>
                  <a:gd name="T6" fmla="*/ 0 w 36"/>
                  <a:gd name="T7" fmla="*/ 30 h 30"/>
                  <a:gd name="T8" fmla="*/ 22 w 36"/>
                  <a:gd name="T9" fmla="*/ 17 h 30"/>
                  <a:gd name="T10" fmla="*/ 36 w 36"/>
                  <a:gd name="T11" fmla="*/ 9 h 30"/>
                  <a:gd name="T12" fmla="*/ 26 w 36"/>
                  <a:gd name="T13" fmla="*/ 0 h 30"/>
                  <a:gd name="T14" fmla="*/ 15 w 36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0">
                    <a:moveTo>
                      <a:pt x="15" y="0"/>
                    </a:moveTo>
                    <a:lnTo>
                      <a:pt x="15" y="0"/>
                    </a:lnTo>
                    <a:lnTo>
                      <a:pt x="10" y="9"/>
                    </a:lnTo>
                    <a:lnTo>
                      <a:pt x="0" y="30"/>
                    </a:lnTo>
                    <a:lnTo>
                      <a:pt x="22" y="17"/>
                    </a:lnTo>
                    <a:lnTo>
                      <a:pt x="36" y="9"/>
                    </a:lnTo>
                    <a:lnTo>
                      <a:pt x="26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3" name="Freeform 53"/>
              <p:cNvSpPr>
                <a:spLocks/>
              </p:cNvSpPr>
              <p:nvPr/>
            </p:nvSpPr>
            <p:spPr bwMode="auto">
              <a:xfrm>
                <a:off x="7674279" y="1592086"/>
                <a:ext cx="28517" cy="22145"/>
              </a:xfrm>
              <a:custGeom>
                <a:avLst/>
                <a:gdLst>
                  <a:gd name="T0" fmla="*/ 13 w 30"/>
                  <a:gd name="T1" fmla="*/ 0 h 24"/>
                  <a:gd name="T2" fmla="*/ 13 w 30"/>
                  <a:gd name="T3" fmla="*/ 0 h 24"/>
                  <a:gd name="T4" fmla="*/ 13 w 30"/>
                  <a:gd name="T5" fmla="*/ 3 h 24"/>
                  <a:gd name="T6" fmla="*/ 13 w 30"/>
                  <a:gd name="T7" fmla="*/ 16 h 24"/>
                  <a:gd name="T8" fmla="*/ 0 w 30"/>
                  <a:gd name="T9" fmla="*/ 24 h 24"/>
                  <a:gd name="T10" fmla="*/ 23 w 30"/>
                  <a:gd name="T11" fmla="*/ 21 h 24"/>
                  <a:gd name="T12" fmla="*/ 30 w 30"/>
                  <a:gd name="T13" fmla="*/ 19 h 24"/>
                  <a:gd name="T14" fmla="*/ 20 w 30"/>
                  <a:gd name="T15" fmla="*/ 7 h 24"/>
                  <a:gd name="T16" fmla="*/ 13 w 30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4">
                    <a:moveTo>
                      <a:pt x="13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13" y="16"/>
                    </a:lnTo>
                    <a:lnTo>
                      <a:pt x="0" y="24"/>
                    </a:lnTo>
                    <a:lnTo>
                      <a:pt x="23" y="21"/>
                    </a:lnTo>
                    <a:lnTo>
                      <a:pt x="30" y="19"/>
                    </a:lnTo>
                    <a:lnTo>
                      <a:pt x="20" y="7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4" name="Freeform 55"/>
              <p:cNvSpPr>
                <a:spLocks/>
              </p:cNvSpPr>
              <p:nvPr/>
            </p:nvSpPr>
            <p:spPr bwMode="auto">
              <a:xfrm>
                <a:off x="7736066" y="1047955"/>
                <a:ext cx="28517" cy="31636"/>
              </a:xfrm>
              <a:custGeom>
                <a:avLst/>
                <a:gdLst>
                  <a:gd name="T0" fmla="*/ 15 w 30"/>
                  <a:gd name="T1" fmla="*/ 0 h 33"/>
                  <a:gd name="T2" fmla="*/ 15 w 30"/>
                  <a:gd name="T3" fmla="*/ 0 h 33"/>
                  <a:gd name="T4" fmla="*/ 0 w 30"/>
                  <a:gd name="T5" fmla="*/ 20 h 33"/>
                  <a:gd name="T6" fmla="*/ 4 w 30"/>
                  <a:gd name="T7" fmla="*/ 33 h 33"/>
                  <a:gd name="T8" fmla="*/ 30 w 30"/>
                  <a:gd name="T9" fmla="*/ 20 h 33"/>
                  <a:gd name="T10" fmla="*/ 30 w 30"/>
                  <a:gd name="T11" fmla="*/ 9 h 33"/>
                  <a:gd name="T12" fmla="*/ 18 w 30"/>
                  <a:gd name="T13" fmla="*/ 3 h 33"/>
                  <a:gd name="T14" fmla="*/ 15 w 30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15" y="0"/>
                    </a:moveTo>
                    <a:lnTo>
                      <a:pt x="15" y="0"/>
                    </a:lnTo>
                    <a:lnTo>
                      <a:pt x="0" y="20"/>
                    </a:lnTo>
                    <a:lnTo>
                      <a:pt x="4" y="33"/>
                    </a:lnTo>
                    <a:lnTo>
                      <a:pt x="30" y="20"/>
                    </a:lnTo>
                    <a:lnTo>
                      <a:pt x="30" y="9"/>
                    </a:lnTo>
                    <a:lnTo>
                      <a:pt x="18" y="3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5" name="Freeform 56"/>
              <p:cNvSpPr>
                <a:spLocks/>
              </p:cNvSpPr>
              <p:nvPr/>
            </p:nvSpPr>
            <p:spPr bwMode="auto">
              <a:xfrm>
                <a:off x="7907168" y="940395"/>
                <a:ext cx="15843" cy="30054"/>
              </a:xfrm>
              <a:custGeom>
                <a:avLst/>
                <a:gdLst>
                  <a:gd name="T0" fmla="*/ 0 w 16"/>
                  <a:gd name="T1" fmla="*/ 11 h 32"/>
                  <a:gd name="T2" fmla="*/ 0 w 16"/>
                  <a:gd name="T3" fmla="*/ 11 h 32"/>
                  <a:gd name="T4" fmla="*/ 0 w 16"/>
                  <a:gd name="T5" fmla="*/ 24 h 32"/>
                  <a:gd name="T6" fmla="*/ 7 w 16"/>
                  <a:gd name="T7" fmla="*/ 32 h 32"/>
                  <a:gd name="T8" fmla="*/ 16 w 16"/>
                  <a:gd name="T9" fmla="*/ 24 h 32"/>
                  <a:gd name="T10" fmla="*/ 16 w 16"/>
                  <a:gd name="T11" fmla="*/ 11 h 32"/>
                  <a:gd name="T12" fmla="*/ 7 w 16"/>
                  <a:gd name="T13" fmla="*/ 3 h 32"/>
                  <a:gd name="T14" fmla="*/ 7 w 16"/>
                  <a:gd name="T15" fmla="*/ 0 h 32"/>
                  <a:gd name="T16" fmla="*/ 0 w 16"/>
                  <a:gd name="T17" fmla="*/ 1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2">
                    <a:moveTo>
                      <a:pt x="0" y="11"/>
                    </a:moveTo>
                    <a:lnTo>
                      <a:pt x="0" y="11"/>
                    </a:lnTo>
                    <a:lnTo>
                      <a:pt x="0" y="24"/>
                    </a:lnTo>
                    <a:lnTo>
                      <a:pt x="7" y="32"/>
                    </a:lnTo>
                    <a:lnTo>
                      <a:pt x="16" y="24"/>
                    </a:lnTo>
                    <a:lnTo>
                      <a:pt x="16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</p:grpSp>
      </p:grpSp>
      <p:grpSp>
        <p:nvGrpSpPr>
          <p:cNvPr id="245" name="Group 244"/>
          <p:cNvGrpSpPr/>
          <p:nvPr/>
        </p:nvGrpSpPr>
        <p:grpSpPr>
          <a:xfrm>
            <a:off x="1790700" y="2176045"/>
            <a:ext cx="3684814" cy="1211671"/>
            <a:chOff x="1790700" y="2902344"/>
            <a:chExt cx="3684814" cy="1211671"/>
          </a:xfrm>
        </p:grpSpPr>
        <p:sp>
          <p:nvSpPr>
            <p:cNvPr id="246" name="TextBox 245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United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States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801585" y="2902344"/>
              <a:ext cx="48250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smtClean="0">
                  <a:latin typeface="Titillium" charset="0"/>
                  <a:ea typeface="Titillium" charset="0"/>
                  <a:cs typeface="Titillium" charset="0"/>
                </a:rPr>
                <a:t>MAPS</a:t>
              </a:r>
              <a:endParaRPr lang="en-US" sz="10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249" name="Shape 3613"/>
          <p:cNvSpPr/>
          <p:nvPr/>
        </p:nvSpPr>
        <p:spPr>
          <a:xfrm>
            <a:off x="1790700" y="378283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258786" y="3769778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latin typeface="Titillium" charset="0"/>
                <a:ea typeface="Titillium" charset="0"/>
                <a:cs typeface="Titillium" charset="0"/>
              </a:rPr>
              <a:t>Accomplishments</a:t>
            </a:r>
            <a:endParaRPr lang="en-US" sz="14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258786" y="4140205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52" name="Shape 3613"/>
          <p:cNvSpPr/>
          <p:nvPr/>
        </p:nvSpPr>
        <p:spPr>
          <a:xfrm>
            <a:off x="1790700" y="489558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258786" y="4882525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latin typeface="Titillium" charset="0"/>
                <a:ea typeface="Titillium" charset="0"/>
                <a:cs typeface="Titillium" charset="0"/>
              </a:rPr>
              <a:t>Awards &amp; Grants</a:t>
            </a:r>
            <a:endParaRPr lang="en-US" sz="14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2258786" y="5252952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</p:txBody>
      </p:sp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Russia Maps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619555" y="1844586"/>
            <a:ext cx="8952890" cy="4696610"/>
            <a:chOff x="762" y="1755"/>
            <a:chExt cx="4362" cy="2567"/>
          </a:xfrm>
          <a:solidFill>
            <a:schemeClr val="bg1">
              <a:lumMod val="95000"/>
            </a:schemeClr>
          </a:solidFill>
        </p:grpSpPr>
        <p:sp>
          <p:nvSpPr>
            <p:cNvPr id="4" name="Freeform 9"/>
            <p:cNvSpPr>
              <a:spLocks/>
            </p:cNvSpPr>
            <p:nvPr/>
          </p:nvSpPr>
          <p:spPr bwMode="auto">
            <a:xfrm>
              <a:off x="1229" y="2907"/>
              <a:ext cx="31" cy="31"/>
            </a:xfrm>
            <a:custGeom>
              <a:avLst/>
              <a:gdLst>
                <a:gd name="T0" fmla="*/ 3 w 15"/>
                <a:gd name="T1" fmla="*/ 1 h 15"/>
                <a:gd name="T2" fmla="*/ 6 w 15"/>
                <a:gd name="T3" fmla="*/ 6 h 15"/>
                <a:gd name="T4" fmla="*/ 9 w 15"/>
                <a:gd name="T5" fmla="*/ 0 h 15"/>
                <a:gd name="T6" fmla="*/ 15 w 15"/>
                <a:gd name="T7" fmla="*/ 7 h 15"/>
                <a:gd name="T8" fmla="*/ 8 w 15"/>
                <a:gd name="T9" fmla="*/ 15 h 15"/>
                <a:gd name="T10" fmla="*/ 0 w 15"/>
                <a:gd name="T11" fmla="*/ 7 h 15"/>
                <a:gd name="T12" fmla="*/ 3 w 15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3" y="1"/>
                  </a:moveTo>
                  <a:cubicBezTo>
                    <a:pt x="5" y="3"/>
                    <a:pt x="5" y="5"/>
                    <a:pt x="6" y="6"/>
                  </a:cubicBezTo>
                  <a:cubicBezTo>
                    <a:pt x="6" y="7"/>
                    <a:pt x="11" y="4"/>
                    <a:pt x="9" y="0"/>
                  </a:cubicBezTo>
                  <a:cubicBezTo>
                    <a:pt x="12" y="0"/>
                    <a:pt x="15" y="4"/>
                    <a:pt x="15" y="7"/>
                  </a:cubicBezTo>
                  <a:cubicBezTo>
                    <a:pt x="15" y="11"/>
                    <a:pt x="12" y="15"/>
                    <a:pt x="8" y="15"/>
                  </a:cubicBezTo>
                  <a:cubicBezTo>
                    <a:pt x="4" y="15"/>
                    <a:pt x="0" y="11"/>
                    <a:pt x="0" y="7"/>
                  </a:cubicBezTo>
                  <a:cubicBezTo>
                    <a:pt x="0" y="5"/>
                    <a:pt x="2" y="3"/>
                    <a:pt x="3" y="1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" name="Freeform 10"/>
            <p:cNvSpPr>
              <a:spLocks/>
            </p:cNvSpPr>
            <p:nvPr/>
          </p:nvSpPr>
          <p:spPr bwMode="auto">
            <a:xfrm>
              <a:off x="4234" y="2453"/>
              <a:ext cx="421" cy="565"/>
            </a:xfrm>
            <a:custGeom>
              <a:avLst/>
              <a:gdLst>
                <a:gd name="T0" fmla="*/ 193 w 202"/>
                <a:gd name="T1" fmla="*/ 56 h 271"/>
                <a:gd name="T2" fmla="*/ 200 w 202"/>
                <a:gd name="T3" fmla="*/ 95 h 271"/>
                <a:gd name="T4" fmla="*/ 181 w 202"/>
                <a:gd name="T5" fmla="*/ 88 h 271"/>
                <a:gd name="T6" fmla="*/ 164 w 202"/>
                <a:gd name="T7" fmla="*/ 88 h 271"/>
                <a:gd name="T8" fmla="*/ 155 w 202"/>
                <a:gd name="T9" fmla="*/ 104 h 271"/>
                <a:gd name="T10" fmla="*/ 154 w 202"/>
                <a:gd name="T11" fmla="*/ 124 h 271"/>
                <a:gd name="T12" fmla="*/ 164 w 202"/>
                <a:gd name="T13" fmla="*/ 144 h 271"/>
                <a:gd name="T14" fmla="*/ 167 w 202"/>
                <a:gd name="T15" fmla="*/ 169 h 271"/>
                <a:gd name="T16" fmla="*/ 176 w 202"/>
                <a:gd name="T17" fmla="*/ 184 h 271"/>
                <a:gd name="T18" fmla="*/ 193 w 202"/>
                <a:gd name="T19" fmla="*/ 181 h 271"/>
                <a:gd name="T20" fmla="*/ 187 w 202"/>
                <a:gd name="T21" fmla="*/ 198 h 271"/>
                <a:gd name="T22" fmla="*/ 178 w 202"/>
                <a:gd name="T23" fmla="*/ 213 h 271"/>
                <a:gd name="T24" fmla="*/ 163 w 202"/>
                <a:gd name="T25" fmla="*/ 231 h 271"/>
                <a:gd name="T26" fmla="*/ 161 w 202"/>
                <a:gd name="T27" fmla="*/ 217 h 271"/>
                <a:gd name="T28" fmla="*/ 147 w 202"/>
                <a:gd name="T29" fmla="*/ 227 h 271"/>
                <a:gd name="T30" fmla="*/ 127 w 202"/>
                <a:gd name="T31" fmla="*/ 241 h 271"/>
                <a:gd name="T32" fmla="*/ 130 w 202"/>
                <a:gd name="T33" fmla="*/ 255 h 271"/>
                <a:gd name="T34" fmla="*/ 113 w 202"/>
                <a:gd name="T35" fmla="*/ 269 h 271"/>
                <a:gd name="T36" fmla="*/ 103 w 202"/>
                <a:gd name="T37" fmla="*/ 260 h 271"/>
                <a:gd name="T38" fmla="*/ 89 w 202"/>
                <a:gd name="T39" fmla="*/ 260 h 271"/>
                <a:gd name="T40" fmla="*/ 74 w 202"/>
                <a:gd name="T41" fmla="*/ 266 h 271"/>
                <a:gd name="T42" fmla="*/ 75 w 202"/>
                <a:gd name="T43" fmla="*/ 253 h 271"/>
                <a:gd name="T44" fmla="*/ 75 w 202"/>
                <a:gd name="T45" fmla="*/ 245 h 271"/>
                <a:gd name="T46" fmla="*/ 59 w 202"/>
                <a:gd name="T47" fmla="*/ 230 h 271"/>
                <a:gd name="T48" fmla="*/ 36 w 202"/>
                <a:gd name="T49" fmla="*/ 238 h 271"/>
                <a:gd name="T50" fmla="*/ 30 w 202"/>
                <a:gd name="T51" fmla="*/ 227 h 271"/>
                <a:gd name="T52" fmla="*/ 10 w 202"/>
                <a:gd name="T53" fmla="*/ 208 h 271"/>
                <a:gd name="T54" fmla="*/ 4 w 202"/>
                <a:gd name="T55" fmla="*/ 189 h 271"/>
                <a:gd name="T56" fmla="*/ 7 w 202"/>
                <a:gd name="T57" fmla="*/ 176 h 271"/>
                <a:gd name="T58" fmla="*/ 18 w 202"/>
                <a:gd name="T59" fmla="*/ 171 h 271"/>
                <a:gd name="T60" fmla="*/ 9 w 202"/>
                <a:gd name="T61" fmla="*/ 159 h 271"/>
                <a:gd name="T62" fmla="*/ 22 w 202"/>
                <a:gd name="T63" fmla="*/ 149 h 271"/>
                <a:gd name="T64" fmla="*/ 30 w 202"/>
                <a:gd name="T65" fmla="*/ 142 h 271"/>
                <a:gd name="T66" fmla="*/ 39 w 202"/>
                <a:gd name="T67" fmla="*/ 131 h 271"/>
                <a:gd name="T68" fmla="*/ 48 w 202"/>
                <a:gd name="T69" fmla="*/ 119 h 271"/>
                <a:gd name="T70" fmla="*/ 34 w 202"/>
                <a:gd name="T71" fmla="*/ 101 h 271"/>
                <a:gd name="T72" fmla="*/ 25 w 202"/>
                <a:gd name="T73" fmla="*/ 79 h 271"/>
                <a:gd name="T74" fmla="*/ 25 w 202"/>
                <a:gd name="T75" fmla="*/ 69 h 271"/>
                <a:gd name="T76" fmla="*/ 29 w 202"/>
                <a:gd name="T77" fmla="*/ 61 h 271"/>
                <a:gd name="T78" fmla="*/ 38 w 202"/>
                <a:gd name="T79" fmla="*/ 51 h 271"/>
                <a:gd name="T80" fmla="*/ 50 w 202"/>
                <a:gd name="T81" fmla="*/ 43 h 271"/>
                <a:gd name="T82" fmla="*/ 50 w 202"/>
                <a:gd name="T83" fmla="*/ 26 h 271"/>
                <a:gd name="T84" fmla="*/ 55 w 202"/>
                <a:gd name="T85" fmla="*/ 17 h 271"/>
                <a:gd name="T86" fmla="*/ 72 w 202"/>
                <a:gd name="T87" fmla="*/ 27 h 271"/>
                <a:gd name="T88" fmla="*/ 94 w 202"/>
                <a:gd name="T89" fmla="*/ 24 h 271"/>
                <a:gd name="T90" fmla="*/ 109 w 202"/>
                <a:gd name="T91" fmla="*/ 14 h 271"/>
                <a:gd name="T92" fmla="*/ 131 w 202"/>
                <a:gd name="T93" fmla="*/ 2 h 271"/>
                <a:gd name="T94" fmla="*/ 139 w 202"/>
                <a:gd name="T95" fmla="*/ 16 h 271"/>
                <a:gd name="T96" fmla="*/ 147 w 202"/>
                <a:gd name="T97" fmla="*/ 20 h 271"/>
                <a:gd name="T98" fmla="*/ 157 w 202"/>
                <a:gd name="T99" fmla="*/ 32 h 271"/>
                <a:gd name="T100" fmla="*/ 174 w 202"/>
                <a:gd name="T101" fmla="*/ 35 h 271"/>
                <a:gd name="T102" fmla="*/ 179 w 202"/>
                <a:gd name="T103" fmla="*/ 52 h 271"/>
                <a:gd name="T104" fmla="*/ 187 w 202"/>
                <a:gd name="T105" fmla="*/ 5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2" h="271">
                  <a:moveTo>
                    <a:pt x="193" y="55"/>
                  </a:moveTo>
                  <a:cubicBezTo>
                    <a:pt x="193" y="55"/>
                    <a:pt x="193" y="55"/>
                    <a:pt x="193" y="56"/>
                  </a:cubicBezTo>
                  <a:cubicBezTo>
                    <a:pt x="194" y="58"/>
                    <a:pt x="199" y="80"/>
                    <a:pt x="200" y="84"/>
                  </a:cubicBezTo>
                  <a:cubicBezTo>
                    <a:pt x="201" y="89"/>
                    <a:pt x="202" y="94"/>
                    <a:pt x="200" y="95"/>
                  </a:cubicBezTo>
                  <a:cubicBezTo>
                    <a:pt x="199" y="95"/>
                    <a:pt x="195" y="89"/>
                    <a:pt x="192" y="90"/>
                  </a:cubicBezTo>
                  <a:cubicBezTo>
                    <a:pt x="189" y="92"/>
                    <a:pt x="184" y="91"/>
                    <a:pt x="181" y="88"/>
                  </a:cubicBezTo>
                  <a:cubicBezTo>
                    <a:pt x="178" y="86"/>
                    <a:pt x="175" y="76"/>
                    <a:pt x="171" y="78"/>
                  </a:cubicBezTo>
                  <a:cubicBezTo>
                    <a:pt x="168" y="81"/>
                    <a:pt x="166" y="88"/>
                    <a:pt x="164" y="88"/>
                  </a:cubicBezTo>
                  <a:cubicBezTo>
                    <a:pt x="162" y="88"/>
                    <a:pt x="160" y="90"/>
                    <a:pt x="158" y="93"/>
                  </a:cubicBezTo>
                  <a:cubicBezTo>
                    <a:pt x="156" y="95"/>
                    <a:pt x="158" y="101"/>
                    <a:pt x="155" y="104"/>
                  </a:cubicBezTo>
                  <a:cubicBezTo>
                    <a:pt x="152" y="107"/>
                    <a:pt x="151" y="109"/>
                    <a:pt x="151" y="114"/>
                  </a:cubicBezTo>
                  <a:cubicBezTo>
                    <a:pt x="152" y="118"/>
                    <a:pt x="149" y="119"/>
                    <a:pt x="154" y="124"/>
                  </a:cubicBezTo>
                  <a:cubicBezTo>
                    <a:pt x="160" y="128"/>
                    <a:pt x="159" y="129"/>
                    <a:pt x="160" y="133"/>
                  </a:cubicBezTo>
                  <a:cubicBezTo>
                    <a:pt x="160" y="137"/>
                    <a:pt x="161" y="140"/>
                    <a:pt x="164" y="144"/>
                  </a:cubicBezTo>
                  <a:cubicBezTo>
                    <a:pt x="166" y="149"/>
                    <a:pt x="163" y="151"/>
                    <a:pt x="163" y="155"/>
                  </a:cubicBezTo>
                  <a:cubicBezTo>
                    <a:pt x="162" y="159"/>
                    <a:pt x="164" y="164"/>
                    <a:pt x="167" y="169"/>
                  </a:cubicBezTo>
                  <a:cubicBezTo>
                    <a:pt x="170" y="173"/>
                    <a:pt x="171" y="175"/>
                    <a:pt x="171" y="178"/>
                  </a:cubicBezTo>
                  <a:cubicBezTo>
                    <a:pt x="171" y="182"/>
                    <a:pt x="175" y="184"/>
                    <a:pt x="176" y="184"/>
                  </a:cubicBezTo>
                  <a:cubicBezTo>
                    <a:pt x="178" y="184"/>
                    <a:pt x="181" y="181"/>
                    <a:pt x="182" y="178"/>
                  </a:cubicBezTo>
                  <a:cubicBezTo>
                    <a:pt x="182" y="174"/>
                    <a:pt x="191" y="175"/>
                    <a:pt x="193" y="181"/>
                  </a:cubicBezTo>
                  <a:cubicBezTo>
                    <a:pt x="194" y="186"/>
                    <a:pt x="189" y="186"/>
                    <a:pt x="187" y="189"/>
                  </a:cubicBezTo>
                  <a:cubicBezTo>
                    <a:pt x="186" y="193"/>
                    <a:pt x="191" y="197"/>
                    <a:pt x="187" y="198"/>
                  </a:cubicBezTo>
                  <a:cubicBezTo>
                    <a:pt x="183" y="199"/>
                    <a:pt x="180" y="200"/>
                    <a:pt x="179" y="203"/>
                  </a:cubicBezTo>
                  <a:cubicBezTo>
                    <a:pt x="178" y="206"/>
                    <a:pt x="178" y="209"/>
                    <a:pt x="178" y="213"/>
                  </a:cubicBezTo>
                  <a:cubicBezTo>
                    <a:pt x="177" y="216"/>
                    <a:pt x="173" y="214"/>
                    <a:pt x="172" y="218"/>
                  </a:cubicBezTo>
                  <a:cubicBezTo>
                    <a:pt x="171" y="223"/>
                    <a:pt x="168" y="231"/>
                    <a:pt x="163" y="231"/>
                  </a:cubicBezTo>
                  <a:cubicBezTo>
                    <a:pt x="158" y="230"/>
                    <a:pt x="155" y="228"/>
                    <a:pt x="158" y="224"/>
                  </a:cubicBezTo>
                  <a:cubicBezTo>
                    <a:pt x="161" y="221"/>
                    <a:pt x="165" y="217"/>
                    <a:pt x="161" y="217"/>
                  </a:cubicBezTo>
                  <a:cubicBezTo>
                    <a:pt x="158" y="217"/>
                    <a:pt x="155" y="216"/>
                    <a:pt x="150" y="219"/>
                  </a:cubicBezTo>
                  <a:cubicBezTo>
                    <a:pt x="145" y="222"/>
                    <a:pt x="152" y="227"/>
                    <a:pt x="147" y="227"/>
                  </a:cubicBezTo>
                  <a:cubicBezTo>
                    <a:pt x="142" y="227"/>
                    <a:pt x="133" y="229"/>
                    <a:pt x="130" y="232"/>
                  </a:cubicBezTo>
                  <a:cubicBezTo>
                    <a:pt x="127" y="235"/>
                    <a:pt x="126" y="236"/>
                    <a:pt x="127" y="241"/>
                  </a:cubicBezTo>
                  <a:cubicBezTo>
                    <a:pt x="128" y="246"/>
                    <a:pt x="131" y="245"/>
                    <a:pt x="129" y="247"/>
                  </a:cubicBezTo>
                  <a:cubicBezTo>
                    <a:pt x="127" y="249"/>
                    <a:pt x="136" y="251"/>
                    <a:pt x="130" y="255"/>
                  </a:cubicBezTo>
                  <a:cubicBezTo>
                    <a:pt x="125" y="259"/>
                    <a:pt x="121" y="255"/>
                    <a:pt x="120" y="260"/>
                  </a:cubicBezTo>
                  <a:cubicBezTo>
                    <a:pt x="119" y="265"/>
                    <a:pt x="117" y="266"/>
                    <a:pt x="113" y="269"/>
                  </a:cubicBezTo>
                  <a:cubicBezTo>
                    <a:pt x="111" y="270"/>
                    <a:pt x="110" y="271"/>
                    <a:pt x="108" y="271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98" y="264"/>
                    <a:pt x="98" y="264"/>
                    <a:pt x="98" y="264"/>
                  </a:cubicBezTo>
                  <a:cubicBezTo>
                    <a:pt x="89" y="260"/>
                    <a:pt x="89" y="260"/>
                    <a:pt x="89" y="260"/>
                  </a:cubicBezTo>
                  <a:cubicBezTo>
                    <a:pt x="81" y="268"/>
                    <a:pt x="81" y="268"/>
                    <a:pt x="81" y="268"/>
                  </a:cubicBezTo>
                  <a:cubicBezTo>
                    <a:pt x="74" y="266"/>
                    <a:pt x="74" y="266"/>
                    <a:pt x="74" y="26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5" y="253"/>
                    <a:pt x="75" y="253"/>
                    <a:pt x="75" y="253"/>
                  </a:cubicBezTo>
                  <a:cubicBezTo>
                    <a:pt x="80" y="251"/>
                    <a:pt x="80" y="251"/>
                    <a:pt x="80" y="251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59" y="230"/>
                    <a:pt x="59" y="230"/>
                    <a:pt x="59" y="230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36" y="238"/>
                    <a:pt x="36" y="238"/>
                    <a:pt x="36" y="238"/>
                  </a:cubicBezTo>
                  <a:cubicBezTo>
                    <a:pt x="32" y="238"/>
                    <a:pt x="32" y="238"/>
                    <a:pt x="32" y="238"/>
                  </a:cubicBezTo>
                  <a:cubicBezTo>
                    <a:pt x="30" y="227"/>
                    <a:pt x="30" y="227"/>
                    <a:pt x="30" y="227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10" y="208"/>
                    <a:pt x="10" y="208"/>
                    <a:pt x="10" y="208"/>
                  </a:cubicBezTo>
                  <a:cubicBezTo>
                    <a:pt x="5" y="197"/>
                    <a:pt x="5" y="197"/>
                    <a:pt x="5" y="197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9" y="131"/>
                    <a:pt x="39" y="131"/>
                    <a:pt x="39" y="131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7" y="20"/>
                    <a:pt x="147" y="20"/>
                    <a:pt x="147" y="20"/>
                  </a:cubicBezTo>
                  <a:cubicBezTo>
                    <a:pt x="154" y="27"/>
                    <a:pt x="154" y="27"/>
                    <a:pt x="154" y="27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7" y="50"/>
                    <a:pt x="187" y="50"/>
                    <a:pt x="187" y="50"/>
                  </a:cubicBezTo>
                  <a:cubicBezTo>
                    <a:pt x="187" y="54"/>
                    <a:pt x="187" y="54"/>
                    <a:pt x="187" y="54"/>
                  </a:cubicBezTo>
                  <a:lnTo>
                    <a:pt x="193" y="55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" name="Freeform 11"/>
            <p:cNvSpPr>
              <a:spLocks/>
            </p:cNvSpPr>
            <p:nvPr/>
          </p:nvSpPr>
          <p:spPr bwMode="auto">
            <a:xfrm>
              <a:off x="4574" y="3326"/>
              <a:ext cx="375" cy="409"/>
            </a:xfrm>
            <a:custGeom>
              <a:avLst/>
              <a:gdLst>
                <a:gd name="T0" fmla="*/ 1 w 180"/>
                <a:gd name="T1" fmla="*/ 5 h 196"/>
                <a:gd name="T2" fmla="*/ 7 w 180"/>
                <a:gd name="T3" fmla="*/ 13 h 196"/>
                <a:gd name="T4" fmla="*/ 15 w 180"/>
                <a:gd name="T5" fmla="*/ 20 h 196"/>
                <a:gd name="T6" fmla="*/ 16 w 180"/>
                <a:gd name="T7" fmla="*/ 27 h 196"/>
                <a:gd name="T8" fmla="*/ 11 w 180"/>
                <a:gd name="T9" fmla="*/ 37 h 196"/>
                <a:gd name="T10" fmla="*/ 22 w 180"/>
                <a:gd name="T11" fmla="*/ 47 h 196"/>
                <a:gd name="T12" fmla="*/ 38 w 180"/>
                <a:gd name="T13" fmla="*/ 68 h 196"/>
                <a:gd name="T14" fmla="*/ 58 w 180"/>
                <a:gd name="T15" fmla="*/ 74 h 196"/>
                <a:gd name="T16" fmla="*/ 66 w 180"/>
                <a:gd name="T17" fmla="*/ 89 h 196"/>
                <a:gd name="T18" fmla="*/ 83 w 180"/>
                <a:gd name="T19" fmla="*/ 104 h 196"/>
                <a:gd name="T20" fmla="*/ 103 w 180"/>
                <a:gd name="T21" fmla="*/ 133 h 196"/>
                <a:gd name="T22" fmla="*/ 116 w 180"/>
                <a:gd name="T23" fmla="*/ 141 h 196"/>
                <a:gd name="T24" fmla="*/ 127 w 180"/>
                <a:gd name="T25" fmla="*/ 156 h 196"/>
                <a:gd name="T26" fmla="*/ 136 w 180"/>
                <a:gd name="T27" fmla="*/ 166 h 196"/>
                <a:gd name="T28" fmla="*/ 143 w 180"/>
                <a:gd name="T29" fmla="*/ 179 h 196"/>
                <a:gd name="T30" fmla="*/ 159 w 180"/>
                <a:gd name="T31" fmla="*/ 193 h 196"/>
                <a:gd name="T32" fmla="*/ 162 w 180"/>
                <a:gd name="T33" fmla="*/ 186 h 196"/>
                <a:gd name="T34" fmla="*/ 155 w 180"/>
                <a:gd name="T35" fmla="*/ 172 h 196"/>
                <a:gd name="T36" fmla="*/ 161 w 180"/>
                <a:gd name="T37" fmla="*/ 167 h 196"/>
                <a:gd name="T38" fmla="*/ 166 w 180"/>
                <a:gd name="T39" fmla="*/ 163 h 196"/>
                <a:gd name="T40" fmla="*/ 178 w 180"/>
                <a:gd name="T41" fmla="*/ 168 h 196"/>
                <a:gd name="T42" fmla="*/ 170 w 180"/>
                <a:gd name="T43" fmla="*/ 156 h 196"/>
                <a:gd name="T44" fmla="*/ 162 w 180"/>
                <a:gd name="T45" fmla="*/ 158 h 196"/>
                <a:gd name="T46" fmla="*/ 153 w 180"/>
                <a:gd name="T47" fmla="*/ 152 h 196"/>
                <a:gd name="T48" fmla="*/ 138 w 180"/>
                <a:gd name="T49" fmla="*/ 150 h 196"/>
                <a:gd name="T50" fmla="*/ 124 w 180"/>
                <a:gd name="T51" fmla="*/ 133 h 196"/>
                <a:gd name="T52" fmla="*/ 114 w 180"/>
                <a:gd name="T53" fmla="*/ 114 h 196"/>
                <a:gd name="T54" fmla="*/ 114 w 180"/>
                <a:gd name="T55" fmla="*/ 100 h 196"/>
                <a:gd name="T56" fmla="*/ 128 w 180"/>
                <a:gd name="T57" fmla="*/ 94 h 196"/>
                <a:gd name="T58" fmla="*/ 137 w 180"/>
                <a:gd name="T59" fmla="*/ 95 h 196"/>
                <a:gd name="T60" fmla="*/ 120 w 180"/>
                <a:gd name="T61" fmla="*/ 88 h 196"/>
                <a:gd name="T62" fmla="*/ 74 w 180"/>
                <a:gd name="T63" fmla="*/ 58 h 196"/>
                <a:gd name="T64" fmla="*/ 61 w 180"/>
                <a:gd name="T65" fmla="*/ 50 h 196"/>
                <a:gd name="T66" fmla="*/ 51 w 180"/>
                <a:gd name="T67" fmla="*/ 42 h 196"/>
                <a:gd name="T68" fmla="*/ 43 w 180"/>
                <a:gd name="T69" fmla="*/ 30 h 196"/>
                <a:gd name="T70" fmla="*/ 25 w 180"/>
                <a:gd name="T71" fmla="*/ 16 h 196"/>
                <a:gd name="T72" fmla="*/ 12 w 180"/>
                <a:gd name="T73" fmla="*/ 7 h 196"/>
                <a:gd name="T74" fmla="*/ 5 w 180"/>
                <a:gd name="T75" fmla="*/ 0 h 196"/>
                <a:gd name="T76" fmla="*/ 1 w 180"/>
                <a:gd name="T77" fmla="*/ 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" h="196">
                  <a:moveTo>
                    <a:pt x="1" y="5"/>
                  </a:moveTo>
                  <a:cubicBezTo>
                    <a:pt x="0" y="7"/>
                    <a:pt x="3" y="13"/>
                    <a:pt x="7" y="13"/>
                  </a:cubicBezTo>
                  <a:cubicBezTo>
                    <a:pt x="10" y="13"/>
                    <a:pt x="12" y="15"/>
                    <a:pt x="15" y="20"/>
                  </a:cubicBezTo>
                  <a:cubicBezTo>
                    <a:pt x="18" y="24"/>
                    <a:pt x="20" y="27"/>
                    <a:pt x="16" y="27"/>
                  </a:cubicBezTo>
                  <a:cubicBezTo>
                    <a:pt x="12" y="27"/>
                    <a:pt x="9" y="33"/>
                    <a:pt x="11" y="37"/>
                  </a:cubicBezTo>
                  <a:cubicBezTo>
                    <a:pt x="13" y="41"/>
                    <a:pt x="20" y="44"/>
                    <a:pt x="22" y="47"/>
                  </a:cubicBezTo>
                  <a:cubicBezTo>
                    <a:pt x="25" y="50"/>
                    <a:pt x="33" y="64"/>
                    <a:pt x="38" y="68"/>
                  </a:cubicBezTo>
                  <a:cubicBezTo>
                    <a:pt x="42" y="72"/>
                    <a:pt x="51" y="70"/>
                    <a:pt x="58" y="74"/>
                  </a:cubicBezTo>
                  <a:cubicBezTo>
                    <a:pt x="64" y="77"/>
                    <a:pt x="65" y="84"/>
                    <a:pt x="66" y="89"/>
                  </a:cubicBezTo>
                  <a:cubicBezTo>
                    <a:pt x="67" y="95"/>
                    <a:pt x="79" y="99"/>
                    <a:pt x="83" y="104"/>
                  </a:cubicBezTo>
                  <a:cubicBezTo>
                    <a:pt x="87" y="108"/>
                    <a:pt x="101" y="128"/>
                    <a:pt x="103" y="133"/>
                  </a:cubicBezTo>
                  <a:cubicBezTo>
                    <a:pt x="105" y="139"/>
                    <a:pt x="112" y="138"/>
                    <a:pt x="116" y="141"/>
                  </a:cubicBezTo>
                  <a:cubicBezTo>
                    <a:pt x="121" y="143"/>
                    <a:pt x="126" y="153"/>
                    <a:pt x="127" y="156"/>
                  </a:cubicBezTo>
                  <a:cubicBezTo>
                    <a:pt x="128" y="160"/>
                    <a:pt x="132" y="162"/>
                    <a:pt x="136" y="166"/>
                  </a:cubicBezTo>
                  <a:cubicBezTo>
                    <a:pt x="141" y="170"/>
                    <a:pt x="142" y="172"/>
                    <a:pt x="143" y="179"/>
                  </a:cubicBezTo>
                  <a:cubicBezTo>
                    <a:pt x="143" y="187"/>
                    <a:pt x="155" y="190"/>
                    <a:pt x="159" y="193"/>
                  </a:cubicBezTo>
                  <a:cubicBezTo>
                    <a:pt x="162" y="196"/>
                    <a:pt x="165" y="189"/>
                    <a:pt x="162" y="186"/>
                  </a:cubicBezTo>
                  <a:cubicBezTo>
                    <a:pt x="160" y="183"/>
                    <a:pt x="155" y="175"/>
                    <a:pt x="155" y="172"/>
                  </a:cubicBezTo>
                  <a:cubicBezTo>
                    <a:pt x="155" y="168"/>
                    <a:pt x="158" y="167"/>
                    <a:pt x="161" y="167"/>
                  </a:cubicBezTo>
                  <a:cubicBezTo>
                    <a:pt x="163" y="166"/>
                    <a:pt x="161" y="162"/>
                    <a:pt x="166" y="163"/>
                  </a:cubicBezTo>
                  <a:cubicBezTo>
                    <a:pt x="172" y="164"/>
                    <a:pt x="177" y="172"/>
                    <a:pt x="178" y="168"/>
                  </a:cubicBezTo>
                  <a:cubicBezTo>
                    <a:pt x="180" y="164"/>
                    <a:pt x="172" y="159"/>
                    <a:pt x="170" y="156"/>
                  </a:cubicBezTo>
                  <a:cubicBezTo>
                    <a:pt x="167" y="153"/>
                    <a:pt x="165" y="160"/>
                    <a:pt x="162" y="158"/>
                  </a:cubicBezTo>
                  <a:cubicBezTo>
                    <a:pt x="159" y="156"/>
                    <a:pt x="155" y="154"/>
                    <a:pt x="153" y="152"/>
                  </a:cubicBezTo>
                  <a:cubicBezTo>
                    <a:pt x="151" y="150"/>
                    <a:pt x="142" y="153"/>
                    <a:pt x="138" y="150"/>
                  </a:cubicBezTo>
                  <a:cubicBezTo>
                    <a:pt x="134" y="147"/>
                    <a:pt x="128" y="139"/>
                    <a:pt x="124" y="133"/>
                  </a:cubicBezTo>
                  <a:cubicBezTo>
                    <a:pt x="119" y="127"/>
                    <a:pt x="117" y="119"/>
                    <a:pt x="114" y="114"/>
                  </a:cubicBezTo>
                  <a:cubicBezTo>
                    <a:pt x="112" y="109"/>
                    <a:pt x="111" y="103"/>
                    <a:pt x="114" y="100"/>
                  </a:cubicBezTo>
                  <a:cubicBezTo>
                    <a:pt x="117" y="97"/>
                    <a:pt x="121" y="91"/>
                    <a:pt x="128" y="94"/>
                  </a:cubicBezTo>
                  <a:cubicBezTo>
                    <a:pt x="136" y="97"/>
                    <a:pt x="139" y="96"/>
                    <a:pt x="137" y="95"/>
                  </a:cubicBezTo>
                  <a:cubicBezTo>
                    <a:pt x="136" y="93"/>
                    <a:pt x="125" y="91"/>
                    <a:pt x="120" y="88"/>
                  </a:cubicBezTo>
                  <a:cubicBezTo>
                    <a:pt x="116" y="85"/>
                    <a:pt x="78" y="62"/>
                    <a:pt x="74" y="58"/>
                  </a:cubicBezTo>
                  <a:cubicBezTo>
                    <a:pt x="70" y="54"/>
                    <a:pt x="64" y="53"/>
                    <a:pt x="61" y="50"/>
                  </a:cubicBezTo>
                  <a:cubicBezTo>
                    <a:pt x="57" y="47"/>
                    <a:pt x="55" y="48"/>
                    <a:pt x="51" y="42"/>
                  </a:cubicBezTo>
                  <a:cubicBezTo>
                    <a:pt x="47" y="36"/>
                    <a:pt x="46" y="34"/>
                    <a:pt x="43" y="30"/>
                  </a:cubicBezTo>
                  <a:cubicBezTo>
                    <a:pt x="39" y="26"/>
                    <a:pt x="29" y="19"/>
                    <a:pt x="25" y="16"/>
                  </a:cubicBezTo>
                  <a:cubicBezTo>
                    <a:pt x="20" y="13"/>
                    <a:pt x="16" y="12"/>
                    <a:pt x="12" y="7"/>
                  </a:cubicBezTo>
                  <a:cubicBezTo>
                    <a:pt x="8" y="2"/>
                    <a:pt x="8" y="0"/>
                    <a:pt x="5" y="0"/>
                  </a:cubicBezTo>
                  <a:cubicBezTo>
                    <a:pt x="1" y="1"/>
                    <a:pt x="1" y="5"/>
                    <a:pt x="1" y="5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" name="Freeform 12"/>
            <p:cNvSpPr>
              <a:spLocks/>
            </p:cNvSpPr>
            <p:nvPr/>
          </p:nvSpPr>
          <p:spPr bwMode="auto">
            <a:xfrm>
              <a:off x="4432" y="3782"/>
              <a:ext cx="163" cy="148"/>
            </a:xfrm>
            <a:custGeom>
              <a:avLst/>
              <a:gdLst>
                <a:gd name="T0" fmla="*/ 77 w 78"/>
                <a:gd name="T1" fmla="*/ 27 h 71"/>
                <a:gd name="T2" fmla="*/ 73 w 78"/>
                <a:gd name="T3" fmla="*/ 20 h 71"/>
                <a:gd name="T4" fmla="*/ 65 w 78"/>
                <a:gd name="T5" fmla="*/ 15 h 71"/>
                <a:gd name="T6" fmla="*/ 55 w 78"/>
                <a:gd name="T7" fmla="*/ 29 h 71"/>
                <a:gd name="T8" fmla="*/ 50 w 78"/>
                <a:gd name="T9" fmla="*/ 37 h 71"/>
                <a:gd name="T10" fmla="*/ 45 w 78"/>
                <a:gd name="T11" fmla="*/ 48 h 71"/>
                <a:gd name="T12" fmla="*/ 41 w 78"/>
                <a:gd name="T13" fmla="*/ 57 h 71"/>
                <a:gd name="T14" fmla="*/ 23 w 78"/>
                <a:gd name="T15" fmla="*/ 69 h 71"/>
                <a:gd name="T16" fmla="*/ 12 w 78"/>
                <a:gd name="T17" fmla="*/ 66 h 71"/>
                <a:gd name="T18" fmla="*/ 8 w 78"/>
                <a:gd name="T19" fmla="*/ 59 h 71"/>
                <a:gd name="T20" fmla="*/ 0 w 78"/>
                <a:gd name="T21" fmla="*/ 53 h 71"/>
                <a:gd name="T22" fmla="*/ 0 w 78"/>
                <a:gd name="T23" fmla="*/ 53 h 71"/>
                <a:gd name="T24" fmla="*/ 0 w 78"/>
                <a:gd name="T25" fmla="*/ 46 h 71"/>
                <a:gd name="T26" fmla="*/ 0 w 78"/>
                <a:gd name="T27" fmla="*/ 37 h 71"/>
                <a:gd name="T28" fmla="*/ 3 w 78"/>
                <a:gd name="T29" fmla="*/ 34 h 71"/>
                <a:gd name="T30" fmla="*/ 9 w 78"/>
                <a:gd name="T31" fmla="*/ 33 h 71"/>
                <a:gd name="T32" fmla="*/ 15 w 78"/>
                <a:gd name="T33" fmla="*/ 27 h 71"/>
                <a:gd name="T34" fmla="*/ 15 w 78"/>
                <a:gd name="T35" fmla="*/ 17 h 71"/>
                <a:gd name="T36" fmla="*/ 26 w 78"/>
                <a:gd name="T37" fmla="*/ 18 h 71"/>
                <a:gd name="T38" fmla="*/ 32 w 78"/>
                <a:gd name="T39" fmla="*/ 15 h 71"/>
                <a:gd name="T40" fmla="*/ 41 w 78"/>
                <a:gd name="T41" fmla="*/ 20 h 71"/>
                <a:gd name="T42" fmla="*/ 47 w 78"/>
                <a:gd name="T43" fmla="*/ 16 h 71"/>
                <a:gd name="T44" fmla="*/ 52 w 78"/>
                <a:gd name="T45" fmla="*/ 15 h 71"/>
                <a:gd name="T46" fmla="*/ 57 w 78"/>
                <a:gd name="T47" fmla="*/ 8 h 71"/>
                <a:gd name="T48" fmla="*/ 69 w 78"/>
                <a:gd name="T49" fmla="*/ 6 h 71"/>
                <a:gd name="T50" fmla="*/ 75 w 78"/>
                <a:gd name="T51" fmla="*/ 0 h 71"/>
                <a:gd name="T52" fmla="*/ 78 w 78"/>
                <a:gd name="T53" fmla="*/ 1 h 71"/>
                <a:gd name="T54" fmla="*/ 77 w 78"/>
                <a:gd name="T55" fmla="*/ 2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" h="71">
                  <a:moveTo>
                    <a:pt x="77" y="27"/>
                  </a:moveTo>
                  <a:cubicBezTo>
                    <a:pt x="74" y="25"/>
                    <a:pt x="73" y="21"/>
                    <a:pt x="73" y="20"/>
                  </a:cubicBezTo>
                  <a:cubicBezTo>
                    <a:pt x="72" y="18"/>
                    <a:pt x="68" y="11"/>
                    <a:pt x="65" y="15"/>
                  </a:cubicBezTo>
                  <a:cubicBezTo>
                    <a:pt x="63" y="19"/>
                    <a:pt x="55" y="24"/>
                    <a:pt x="55" y="29"/>
                  </a:cubicBezTo>
                  <a:cubicBezTo>
                    <a:pt x="55" y="33"/>
                    <a:pt x="53" y="33"/>
                    <a:pt x="50" y="37"/>
                  </a:cubicBezTo>
                  <a:cubicBezTo>
                    <a:pt x="46" y="40"/>
                    <a:pt x="44" y="44"/>
                    <a:pt x="45" y="48"/>
                  </a:cubicBezTo>
                  <a:cubicBezTo>
                    <a:pt x="45" y="51"/>
                    <a:pt x="44" y="54"/>
                    <a:pt x="41" y="57"/>
                  </a:cubicBezTo>
                  <a:cubicBezTo>
                    <a:pt x="37" y="59"/>
                    <a:pt x="26" y="67"/>
                    <a:pt x="23" y="69"/>
                  </a:cubicBezTo>
                  <a:cubicBezTo>
                    <a:pt x="19" y="71"/>
                    <a:pt x="15" y="69"/>
                    <a:pt x="12" y="66"/>
                  </a:cubicBezTo>
                  <a:cubicBezTo>
                    <a:pt x="9" y="63"/>
                    <a:pt x="11" y="59"/>
                    <a:pt x="8" y="59"/>
                  </a:cubicBezTo>
                  <a:cubicBezTo>
                    <a:pt x="4" y="58"/>
                    <a:pt x="1" y="56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37"/>
                    <a:pt x="0" y="37"/>
                  </a:cubicBezTo>
                  <a:cubicBezTo>
                    <a:pt x="0" y="36"/>
                    <a:pt x="3" y="34"/>
                    <a:pt x="3" y="34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8" y="1"/>
                    <a:pt x="78" y="1"/>
                    <a:pt x="78" y="1"/>
                  </a:cubicBezTo>
                  <a:lnTo>
                    <a:pt x="77" y="2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auto">
            <a:xfrm>
              <a:off x="3840" y="3505"/>
              <a:ext cx="600" cy="396"/>
            </a:xfrm>
            <a:custGeom>
              <a:avLst/>
              <a:gdLst>
                <a:gd name="T0" fmla="*/ 283 w 288"/>
                <a:gd name="T1" fmla="*/ 184 h 190"/>
                <a:gd name="T2" fmla="*/ 259 w 288"/>
                <a:gd name="T3" fmla="*/ 180 h 190"/>
                <a:gd name="T4" fmla="*/ 235 w 288"/>
                <a:gd name="T5" fmla="*/ 182 h 190"/>
                <a:gd name="T6" fmla="*/ 210 w 288"/>
                <a:gd name="T7" fmla="*/ 181 h 190"/>
                <a:gd name="T8" fmla="*/ 194 w 288"/>
                <a:gd name="T9" fmla="*/ 166 h 190"/>
                <a:gd name="T10" fmla="*/ 166 w 288"/>
                <a:gd name="T11" fmla="*/ 142 h 190"/>
                <a:gd name="T12" fmla="*/ 139 w 288"/>
                <a:gd name="T13" fmla="*/ 124 h 190"/>
                <a:gd name="T14" fmla="*/ 102 w 288"/>
                <a:gd name="T15" fmla="*/ 125 h 190"/>
                <a:gd name="T16" fmla="*/ 76 w 288"/>
                <a:gd name="T17" fmla="*/ 142 h 190"/>
                <a:gd name="T18" fmla="*/ 64 w 288"/>
                <a:gd name="T19" fmla="*/ 131 h 190"/>
                <a:gd name="T20" fmla="*/ 64 w 288"/>
                <a:gd name="T21" fmla="*/ 119 h 190"/>
                <a:gd name="T22" fmla="*/ 54 w 288"/>
                <a:gd name="T23" fmla="*/ 111 h 190"/>
                <a:gd name="T24" fmla="*/ 49 w 288"/>
                <a:gd name="T25" fmla="*/ 92 h 190"/>
                <a:gd name="T26" fmla="*/ 41 w 288"/>
                <a:gd name="T27" fmla="*/ 93 h 190"/>
                <a:gd name="T28" fmla="*/ 35 w 288"/>
                <a:gd name="T29" fmla="*/ 86 h 190"/>
                <a:gd name="T30" fmla="*/ 23 w 288"/>
                <a:gd name="T31" fmla="*/ 89 h 190"/>
                <a:gd name="T32" fmla="*/ 14 w 288"/>
                <a:gd name="T33" fmla="*/ 87 h 190"/>
                <a:gd name="T34" fmla="*/ 16 w 288"/>
                <a:gd name="T35" fmla="*/ 77 h 190"/>
                <a:gd name="T36" fmla="*/ 5 w 288"/>
                <a:gd name="T37" fmla="*/ 76 h 190"/>
                <a:gd name="T38" fmla="*/ 0 w 288"/>
                <a:gd name="T39" fmla="*/ 69 h 190"/>
                <a:gd name="T40" fmla="*/ 19 w 288"/>
                <a:gd name="T41" fmla="*/ 58 h 190"/>
                <a:gd name="T42" fmla="*/ 29 w 288"/>
                <a:gd name="T43" fmla="*/ 59 h 190"/>
                <a:gd name="T44" fmla="*/ 44 w 288"/>
                <a:gd name="T45" fmla="*/ 60 h 190"/>
                <a:gd name="T46" fmla="*/ 60 w 288"/>
                <a:gd name="T47" fmla="*/ 58 h 190"/>
                <a:gd name="T48" fmla="*/ 71 w 288"/>
                <a:gd name="T49" fmla="*/ 54 h 190"/>
                <a:gd name="T50" fmla="*/ 92 w 288"/>
                <a:gd name="T51" fmla="*/ 58 h 190"/>
                <a:gd name="T52" fmla="*/ 99 w 288"/>
                <a:gd name="T53" fmla="*/ 57 h 190"/>
                <a:gd name="T54" fmla="*/ 109 w 288"/>
                <a:gd name="T55" fmla="*/ 57 h 190"/>
                <a:gd name="T56" fmla="*/ 131 w 288"/>
                <a:gd name="T57" fmla="*/ 45 h 190"/>
                <a:gd name="T58" fmla="*/ 137 w 288"/>
                <a:gd name="T59" fmla="*/ 38 h 190"/>
                <a:gd name="T60" fmla="*/ 153 w 288"/>
                <a:gd name="T61" fmla="*/ 33 h 190"/>
                <a:gd name="T62" fmla="*/ 172 w 288"/>
                <a:gd name="T63" fmla="*/ 13 h 190"/>
                <a:gd name="T64" fmla="*/ 184 w 288"/>
                <a:gd name="T65" fmla="*/ 8 h 190"/>
                <a:gd name="T66" fmla="*/ 197 w 288"/>
                <a:gd name="T67" fmla="*/ 1 h 190"/>
                <a:gd name="T68" fmla="*/ 207 w 288"/>
                <a:gd name="T69" fmla="*/ 2 h 190"/>
                <a:gd name="T70" fmla="*/ 201 w 288"/>
                <a:gd name="T71" fmla="*/ 20 h 190"/>
                <a:gd name="T72" fmla="*/ 197 w 288"/>
                <a:gd name="T73" fmla="*/ 35 h 190"/>
                <a:gd name="T74" fmla="*/ 194 w 288"/>
                <a:gd name="T75" fmla="*/ 52 h 190"/>
                <a:gd name="T76" fmla="*/ 207 w 288"/>
                <a:gd name="T77" fmla="*/ 60 h 190"/>
                <a:gd name="T78" fmla="*/ 226 w 288"/>
                <a:gd name="T79" fmla="*/ 70 h 190"/>
                <a:gd name="T80" fmla="*/ 241 w 288"/>
                <a:gd name="T81" fmla="*/ 54 h 190"/>
                <a:gd name="T82" fmla="*/ 248 w 288"/>
                <a:gd name="T83" fmla="*/ 44 h 190"/>
                <a:gd name="T84" fmla="*/ 256 w 288"/>
                <a:gd name="T85" fmla="*/ 37 h 190"/>
                <a:gd name="T86" fmla="*/ 269 w 288"/>
                <a:gd name="T87" fmla="*/ 29 h 190"/>
                <a:gd name="T88" fmla="*/ 280 w 288"/>
                <a:gd name="T89" fmla="*/ 47 h 190"/>
                <a:gd name="T90" fmla="*/ 269 w 288"/>
                <a:gd name="T91" fmla="*/ 60 h 190"/>
                <a:gd name="T92" fmla="*/ 259 w 288"/>
                <a:gd name="T93" fmla="*/ 63 h 190"/>
                <a:gd name="T94" fmla="*/ 267 w 288"/>
                <a:gd name="T95" fmla="*/ 76 h 190"/>
                <a:gd name="T96" fmla="*/ 261 w 288"/>
                <a:gd name="T97" fmla="*/ 91 h 190"/>
                <a:gd name="T98" fmla="*/ 254 w 288"/>
                <a:gd name="T99" fmla="*/ 102 h 190"/>
                <a:gd name="T100" fmla="*/ 251 w 288"/>
                <a:gd name="T101" fmla="*/ 113 h 190"/>
                <a:gd name="T102" fmla="*/ 252 w 288"/>
                <a:gd name="T103" fmla="*/ 133 h 190"/>
                <a:gd name="T104" fmla="*/ 264 w 288"/>
                <a:gd name="T105" fmla="*/ 143 h 190"/>
                <a:gd name="T106" fmla="*/ 274 w 288"/>
                <a:gd name="T107" fmla="*/ 141 h 190"/>
                <a:gd name="T108" fmla="*/ 279 w 288"/>
                <a:gd name="T109" fmla="*/ 151 h 190"/>
                <a:gd name="T110" fmla="*/ 288 w 288"/>
                <a:gd name="T111" fmla="*/ 158 h 190"/>
                <a:gd name="T112" fmla="*/ 284 w 288"/>
                <a:gd name="T113" fmla="*/ 170 h 190"/>
                <a:gd name="T114" fmla="*/ 284 w 288"/>
                <a:gd name="T115" fmla="*/ 18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8" h="190">
                  <a:moveTo>
                    <a:pt x="284" y="186"/>
                  </a:moveTo>
                  <a:cubicBezTo>
                    <a:pt x="283" y="185"/>
                    <a:pt x="283" y="185"/>
                    <a:pt x="283" y="184"/>
                  </a:cubicBezTo>
                  <a:cubicBezTo>
                    <a:pt x="282" y="180"/>
                    <a:pt x="278" y="179"/>
                    <a:pt x="277" y="182"/>
                  </a:cubicBezTo>
                  <a:cubicBezTo>
                    <a:pt x="275" y="186"/>
                    <a:pt x="264" y="185"/>
                    <a:pt x="259" y="180"/>
                  </a:cubicBezTo>
                  <a:cubicBezTo>
                    <a:pt x="254" y="175"/>
                    <a:pt x="252" y="178"/>
                    <a:pt x="247" y="182"/>
                  </a:cubicBezTo>
                  <a:cubicBezTo>
                    <a:pt x="242" y="186"/>
                    <a:pt x="239" y="178"/>
                    <a:pt x="235" y="182"/>
                  </a:cubicBezTo>
                  <a:cubicBezTo>
                    <a:pt x="231" y="185"/>
                    <a:pt x="226" y="190"/>
                    <a:pt x="222" y="190"/>
                  </a:cubicBezTo>
                  <a:cubicBezTo>
                    <a:pt x="218" y="189"/>
                    <a:pt x="214" y="188"/>
                    <a:pt x="210" y="181"/>
                  </a:cubicBezTo>
                  <a:cubicBezTo>
                    <a:pt x="207" y="174"/>
                    <a:pt x="205" y="180"/>
                    <a:pt x="204" y="177"/>
                  </a:cubicBezTo>
                  <a:cubicBezTo>
                    <a:pt x="203" y="174"/>
                    <a:pt x="196" y="167"/>
                    <a:pt x="194" y="166"/>
                  </a:cubicBezTo>
                  <a:cubicBezTo>
                    <a:pt x="191" y="165"/>
                    <a:pt x="184" y="158"/>
                    <a:pt x="181" y="155"/>
                  </a:cubicBezTo>
                  <a:cubicBezTo>
                    <a:pt x="179" y="152"/>
                    <a:pt x="167" y="145"/>
                    <a:pt x="166" y="142"/>
                  </a:cubicBezTo>
                  <a:cubicBezTo>
                    <a:pt x="165" y="139"/>
                    <a:pt x="155" y="137"/>
                    <a:pt x="153" y="132"/>
                  </a:cubicBezTo>
                  <a:cubicBezTo>
                    <a:pt x="151" y="127"/>
                    <a:pt x="142" y="126"/>
                    <a:pt x="139" y="124"/>
                  </a:cubicBezTo>
                  <a:cubicBezTo>
                    <a:pt x="136" y="121"/>
                    <a:pt x="124" y="124"/>
                    <a:pt x="119" y="127"/>
                  </a:cubicBezTo>
                  <a:cubicBezTo>
                    <a:pt x="114" y="131"/>
                    <a:pt x="107" y="127"/>
                    <a:pt x="102" y="125"/>
                  </a:cubicBezTo>
                  <a:cubicBezTo>
                    <a:pt x="96" y="124"/>
                    <a:pt x="93" y="131"/>
                    <a:pt x="88" y="134"/>
                  </a:cubicBezTo>
                  <a:cubicBezTo>
                    <a:pt x="84" y="137"/>
                    <a:pt x="80" y="139"/>
                    <a:pt x="76" y="142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9" y="57"/>
                    <a:pt x="109" y="57"/>
                    <a:pt x="109" y="5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8" y="12"/>
                    <a:pt x="178" y="12"/>
                    <a:pt x="178" y="12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90" y="6"/>
                    <a:pt x="190" y="6"/>
                    <a:pt x="190" y="6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4" y="16"/>
                    <a:pt x="204" y="16"/>
                    <a:pt x="204" y="16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201" y="42"/>
                    <a:pt x="201" y="42"/>
                    <a:pt x="201" y="42"/>
                  </a:cubicBezTo>
                  <a:cubicBezTo>
                    <a:pt x="194" y="52"/>
                    <a:pt x="194" y="52"/>
                    <a:pt x="194" y="52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33" y="65"/>
                    <a:pt x="233" y="65"/>
                    <a:pt x="233" y="65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7" y="53"/>
                    <a:pt x="247" y="53"/>
                    <a:pt x="247" y="53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6" y="37"/>
                    <a:pt x="256" y="37"/>
                    <a:pt x="256" y="37"/>
                  </a:cubicBezTo>
                  <a:cubicBezTo>
                    <a:pt x="261" y="29"/>
                    <a:pt x="261" y="29"/>
                    <a:pt x="261" y="29"/>
                  </a:cubicBezTo>
                  <a:cubicBezTo>
                    <a:pt x="269" y="29"/>
                    <a:pt x="269" y="29"/>
                    <a:pt x="269" y="29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80" y="47"/>
                    <a:pt x="280" y="47"/>
                    <a:pt x="280" y="47"/>
                  </a:cubicBezTo>
                  <a:cubicBezTo>
                    <a:pt x="279" y="56"/>
                    <a:pt x="279" y="56"/>
                    <a:pt x="279" y="56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4" y="96"/>
                    <a:pt x="254" y="96"/>
                    <a:pt x="254" y="96"/>
                  </a:cubicBezTo>
                  <a:cubicBezTo>
                    <a:pt x="254" y="102"/>
                    <a:pt x="254" y="102"/>
                    <a:pt x="254" y="102"/>
                  </a:cubicBezTo>
                  <a:cubicBezTo>
                    <a:pt x="249" y="107"/>
                    <a:pt x="249" y="107"/>
                    <a:pt x="249" y="107"/>
                  </a:cubicBezTo>
                  <a:cubicBezTo>
                    <a:pt x="251" y="113"/>
                    <a:pt x="251" y="113"/>
                    <a:pt x="251" y="113"/>
                  </a:cubicBezTo>
                  <a:cubicBezTo>
                    <a:pt x="249" y="121"/>
                    <a:pt x="249" y="121"/>
                    <a:pt x="249" y="121"/>
                  </a:cubicBezTo>
                  <a:cubicBezTo>
                    <a:pt x="252" y="133"/>
                    <a:pt x="252" y="133"/>
                    <a:pt x="252" y="133"/>
                  </a:cubicBezTo>
                  <a:cubicBezTo>
                    <a:pt x="260" y="137"/>
                    <a:pt x="260" y="137"/>
                    <a:pt x="260" y="13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4" y="141"/>
                    <a:pt x="274" y="141"/>
                    <a:pt x="274" y="141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9" y="151"/>
                    <a:pt x="279" y="151"/>
                    <a:pt x="279" y="151"/>
                  </a:cubicBezTo>
                  <a:cubicBezTo>
                    <a:pt x="281" y="156"/>
                    <a:pt x="281" y="156"/>
                    <a:pt x="281" y="156"/>
                  </a:cubicBezTo>
                  <a:cubicBezTo>
                    <a:pt x="288" y="158"/>
                    <a:pt x="288" y="158"/>
                    <a:pt x="288" y="158"/>
                  </a:cubicBezTo>
                  <a:cubicBezTo>
                    <a:pt x="287" y="167"/>
                    <a:pt x="287" y="167"/>
                    <a:pt x="287" y="167"/>
                  </a:cubicBezTo>
                  <a:cubicBezTo>
                    <a:pt x="287" y="167"/>
                    <a:pt x="284" y="169"/>
                    <a:pt x="284" y="170"/>
                  </a:cubicBezTo>
                  <a:cubicBezTo>
                    <a:pt x="284" y="170"/>
                    <a:pt x="284" y="179"/>
                    <a:pt x="284" y="179"/>
                  </a:cubicBezTo>
                  <a:lnTo>
                    <a:pt x="284" y="186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9" name="Freeform 14"/>
            <p:cNvSpPr>
              <a:spLocks noEditPoints="1"/>
            </p:cNvSpPr>
            <p:nvPr/>
          </p:nvSpPr>
          <p:spPr bwMode="auto">
            <a:xfrm>
              <a:off x="2125" y="2153"/>
              <a:ext cx="477" cy="690"/>
            </a:xfrm>
            <a:custGeom>
              <a:avLst/>
              <a:gdLst>
                <a:gd name="T0" fmla="*/ 126 w 229"/>
                <a:gd name="T1" fmla="*/ 16 h 331"/>
                <a:gd name="T2" fmla="*/ 140 w 229"/>
                <a:gd name="T3" fmla="*/ 12 h 331"/>
                <a:gd name="T4" fmla="*/ 123 w 229"/>
                <a:gd name="T5" fmla="*/ 3 h 331"/>
                <a:gd name="T6" fmla="*/ 171 w 229"/>
                <a:gd name="T7" fmla="*/ 48 h 331"/>
                <a:gd name="T8" fmla="*/ 173 w 229"/>
                <a:gd name="T9" fmla="*/ 58 h 331"/>
                <a:gd name="T10" fmla="*/ 187 w 229"/>
                <a:gd name="T11" fmla="*/ 52 h 331"/>
                <a:gd name="T12" fmla="*/ 206 w 229"/>
                <a:gd name="T13" fmla="*/ 50 h 331"/>
                <a:gd name="T14" fmla="*/ 227 w 229"/>
                <a:gd name="T15" fmla="*/ 51 h 331"/>
                <a:gd name="T16" fmla="*/ 212 w 229"/>
                <a:gd name="T17" fmla="*/ 46 h 331"/>
                <a:gd name="T18" fmla="*/ 211 w 229"/>
                <a:gd name="T19" fmla="*/ 39 h 331"/>
                <a:gd name="T20" fmla="*/ 201 w 229"/>
                <a:gd name="T21" fmla="*/ 43 h 331"/>
                <a:gd name="T22" fmla="*/ 188 w 229"/>
                <a:gd name="T23" fmla="*/ 50 h 331"/>
                <a:gd name="T24" fmla="*/ 171 w 229"/>
                <a:gd name="T25" fmla="*/ 48 h 331"/>
                <a:gd name="T26" fmla="*/ 171 w 229"/>
                <a:gd name="T27" fmla="*/ 24 h 331"/>
                <a:gd name="T28" fmla="*/ 181 w 229"/>
                <a:gd name="T29" fmla="*/ 22 h 331"/>
                <a:gd name="T30" fmla="*/ 192 w 229"/>
                <a:gd name="T31" fmla="*/ 15 h 331"/>
                <a:gd name="T32" fmla="*/ 194 w 229"/>
                <a:gd name="T33" fmla="*/ 22 h 331"/>
                <a:gd name="T34" fmla="*/ 188 w 229"/>
                <a:gd name="T35" fmla="*/ 35 h 331"/>
                <a:gd name="T36" fmla="*/ 172 w 229"/>
                <a:gd name="T37" fmla="*/ 34 h 331"/>
                <a:gd name="T38" fmla="*/ 125 w 229"/>
                <a:gd name="T39" fmla="*/ 22 h 331"/>
                <a:gd name="T40" fmla="*/ 138 w 229"/>
                <a:gd name="T41" fmla="*/ 21 h 331"/>
                <a:gd name="T42" fmla="*/ 153 w 229"/>
                <a:gd name="T43" fmla="*/ 18 h 331"/>
                <a:gd name="T44" fmla="*/ 143 w 229"/>
                <a:gd name="T45" fmla="*/ 28 h 331"/>
                <a:gd name="T46" fmla="*/ 126 w 229"/>
                <a:gd name="T47" fmla="*/ 31 h 331"/>
                <a:gd name="T48" fmla="*/ 125 w 229"/>
                <a:gd name="T49" fmla="*/ 22 h 331"/>
                <a:gd name="T50" fmla="*/ 21 w 229"/>
                <a:gd name="T51" fmla="*/ 263 h 331"/>
                <a:gd name="T52" fmla="*/ 1 w 229"/>
                <a:gd name="T53" fmla="*/ 272 h 331"/>
                <a:gd name="T54" fmla="*/ 10 w 229"/>
                <a:gd name="T55" fmla="*/ 285 h 331"/>
                <a:gd name="T56" fmla="*/ 3 w 229"/>
                <a:gd name="T57" fmla="*/ 297 h 331"/>
                <a:gd name="T58" fmla="*/ 14 w 229"/>
                <a:gd name="T59" fmla="*/ 290 h 331"/>
                <a:gd name="T60" fmla="*/ 6 w 229"/>
                <a:gd name="T61" fmla="*/ 306 h 331"/>
                <a:gd name="T62" fmla="*/ 21 w 229"/>
                <a:gd name="T63" fmla="*/ 323 h 331"/>
                <a:gd name="T64" fmla="*/ 40 w 229"/>
                <a:gd name="T65" fmla="*/ 323 h 331"/>
                <a:gd name="T66" fmla="*/ 39 w 229"/>
                <a:gd name="T67" fmla="*/ 292 h 331"/>
                <a:gd name="T68" fmla="*/ 55 w 229"/>
                <a:gd name="T69" fmla="*/ 265 h 331"/>
                <a:gd name="T70" fmla="*/ 76 w 229"/>
                <a:gd name="T71" fmla="*/ 253 h 331"/>
                <a:gd name="T72" fmla="*/ 105 w 229"/>
                <a:gd name="T73" fmla="*/ 231 h 331"/>
                <a:gd name="T74" fmla="*/ 134 w 229"/>
                <a:gd name="T75" fmla="*/ 214 h 331"/>
                <a:gd name="T76" fmla="*/ 188 w 229"/>
                <a:gd name="T77" fmla="*/ 204 h 331"/>
                <a:gd name="T78" fmla="*/ 195 w 229"/>
                <a:gd name="T79" fmla="*/ 180 h 331"/>
                <a:gd name="T80" fmla="*/ 158 w 229"/>
                <a:gd name="T81" fmla="*/ 190 h 331"/>
                <a:gd name="T82" fmla="*/ 124 w 229"/>
                <a:gd name="T83" fmla="*/ 188 h 331"/>
                <a:gd name="T84" fmla="*/ 93 w 229"/>
                <a:gd name="T85" fmla="*/ 200 h 331"/>
                <a:gd name="T86" fmla="*/ 79 w 229"/>
                <a:gd name="T87" fmla="*/ 214 h 331"/>
                <a:gd name="T88" fmla="*/ 53 w 229"/>
                <a:gd name="T89" fmla="*/ 227 h 331"/>
                <a:gd name="T90" fmla="*/ 48 w 229"/>
                <a:gd name="T91" fmla="*/ 242 h 331"/>
                <a:gd name="T92" fmla="*/ 30 w 229"/>
                <a:gd name="T93" fmla="*/ 24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" h="331">
                  <a:moveTo>
                    <a:pt x="123" y="10"/>
                  </a:moveTo>
                  <a:cubicBezTo>
                    <a:pt x="124" y="12"/>
                    <a:pt x="122" y="18"/>
                    <a:pt x="126" y="16"/>
                  </a:cubicBezTo>
                  <a:cubicBezTo>
                    <a:pt x="130" y="15"/>
                    <a:pt x="134" y="12"/>
                    <a:pt x="135" y="14"/>
                  </a:cubicBezTo>
                  <a:cubicBezTo>
                    <a:pt x="136" y="16"/>
                    <a:pt x="143" y="16"/>
                    <a:pt x="140" y="12"/>
                  </a:cubicBezTo>
                  <a:cubicBezTo>
                    <a:pt x="138" y="8"/>
                    <a:pt x="132" y="7"/>
                    <a:pt x="129" y="7"/>
                  </a:cubicBezTo>
                  <a:cubicBezTo>
                    <a:pt x="127" y="7"/>
                    <a:pt x="124" y="0"/>
                    <a:pt x="123" y="3"/>
                  </a:cubicBezTo>
                  <a:cubicBezTo>
                    <a:pt x="122" y="6"/>
                    <a:pt x="123" y="10"/>
                    <a:pt x="123" y="10"/>
                  </a:cubicBezTo>
                  <a:close/>
                  <a:moveTo>
                    <a:pt x="171" y="48"/>
                  </a:moveTo>
                  <a:cubicBezTo>
                    <a:pt x="169" y="48"/>
                    <a:pt x="164" y="51"/>
                    <a:pt x="166" y="55"/>
                  </a:cubicBezTo>
                  <a:cubicBezTo>
                    <a:pt x="167" y="58"/>
                    <a:pt x="170" y="59"/>
                    <a:pt x="173" y="58"/>
                  </a:cubicBezTo>
                  <a:cubicBezTo>
                    <a:pt x="176" y="57"/>
                    <a:pt x="179" y="60"/>
                    <a:pt x="180" y="58"/>
                  </a:cubicBezTo>
                  <a:cubicBezTo>
                    <a:pt x="182" y="55"/>
                    <a:pt x="185" y="49"/>
                    <a:pt x="187" y="52"/>
                  </a:cubicBezTo>
                  <a:cubicBezTo>
                    <a:pt x="189" y="54"/>
                    <a:pt x="195" y="58"/>
                    <a:pt x="197" y="58"/>
                  </a:cubicBezTo>
                  <a:cubicBezTo>
                    <a:pt x="200" y="58"/>
                    <a:pt x="202" y="51"/>
                    <a:pt x="206" y="50"/>
                  </a:cubicBezTo>
                  <a:cubicBezTo>
                    <a:pt x="210" y="49"/>
                    <a:pt x="211" y="55"/>
                    <a:pt x="214" y="56"/>
                  </a:cubicBezTo>
                  <a:cubicBezTo>
                    <a:pt x="217" y="57"/>
                    <a:pt x="225" y="58"/>
                    <a:pt x="227" y="51"/>
                  </a:cubicBezTo>
                  <a:cubicBezTo>
                    <a:pt x="229" y="45"/>
                    <a:pt x="228" y="39"/>
                    <a:pt x="225" y="41"/>
                  </a:cubicBezTo>
                  <a:cubicBezTo>
                    <a:pt x="221" y="42"/>
                    <a:pt x="214" y="46"/>
                    <a:pt x="212" y="46"/>
                  </a:cubicBezTo>
                  <a:cubicBezTo>
                    <a:pt x="210" y="46"/>
                    <a:pt x="207" y="48"/>
                    <a:pt x="206" y="45"/>
                  </a:cubicBezTo>
                  <a:cubicBezTo>
                    <a:pt x="205" y="43"/>
                    <a:pt x="212" y="43"/>
                    <a:pt x="211" y="39"/>
                  </a:cubicBezTo>
                  <a:cubicBezTo>
                    <a:pt x="210" y="35"/>
                    <a:pt x="201" y="35"/>
                    <a:pt x="200" y="37"/>
                  </a:cubicBezTo>
                  <a:cubicBezTo>
                    <a:pt x="200" y="40"/>
                    <a:pt x="204" y="42"/>
                    <a:pt x="201" y="43"/>
                  </a:cubicBezTo>
                  <a:cubicBezTo>
                    <a:pt x="198" y="44"/>
                    <a:pt x="199" y="42"/>
                    <a:pt x="195" y="43"/>
                  </a:cubicBezTo>
                  <a:cubicBezTo>
                    <a:pt x="190" y="44"/>
                    <a:pt x="191" y="49"/>
                    <a:pt x="188" y="50"/>
                  </a:cubicBezTo>
                  <a:cubicBezTo>
                    <a:pt x="186" y="50"/>
                    <a:pt x="182" y="49"/>
                    <a:pt x="180" y="49"/>
                  </a:cubicBezTo>
                  <a:cubicBezTo>
                    <a:pt x="178" y="49"/>
                    <a:pt x="171" y="48"/>
                    <a:pt x="171" y="48"/>
                  </a:cubicBezTo>
                  <a:close/>
                  <a:moveTo>
                    <a:pt x="168" y="28"/>
                  </a:moveTo>
                  <a:cubicBezTo>
                    <a:pt x="168" y="28"/>
                    <a:pt x="172" y="27"/>
                    <a:pt x="171" y="24"/>
                  </a:cubicBezTo>
                  <a:cubicBezTo>
                    <a:pt x="170" y="21"/>
                    <a:pt x="176" y="21"/>
                    <a:pt x="176" y="21"/>
                  </a:cubicBezTo>
                  <a:cubicBezTo>
                    <a:pt x="176" y="21"/>
                    <a:pt x="177" y="23"/>
                    <a:pt x="181" y="22"/>
                  </a:cubicBezTo>
                  <a:cubicBezTo>
                    <a:pt x="184" y="20"/>
                    <a:pt x="181" y="18"/>
                    <a:pt x="183" y="18"/>
                  </a:cubicBezTo>
                  <a:cubicBezTo>
                    <a:pt x="185" y="18"/>
                    <a:pt x="191" y="17"/>
                    <a:pt x="192" y="15"/>
                  </a:cubicBezTo>
                  <a:cubicBezTo>
                    <a:pt x="193" y="12"/>
                    <a:pt x="196" y="13"/>
                    <a:pt x="199" y="18"/>
                  </a:cubicBezTo>
                  <a:cubicBezTo>
                    <a:pt x="201" y="23"/>
                    <a:pt x="196" y="23"/>
                    <a:pt x="194" y="22"/>
                  </a:cubicBezTo>
                  <a:cubicBezTo>
                    <a:pt x="192" y="21"/>
                    <a:pt x="191" y="24"/>
                    <a:pt x="189" y="27"/>
                  </a:cubicBezTo>
                  <a:cubicBezTo>
                    <a:pt x="187" y="30"/>
                    <a:pt x="189" y="31"/>
                    <a:pt x="188" y="35"/>
                  </a:cubicBezTo>
                  <a:cubicBezTo>
                    <a:pt x="186" y="38"/>
                    <a:pt x="182" y="41"/>
                    <a:pt x="178" y="41"/>
                  </a:cubicBezTo>
                  <a:cubicBezTo>
                    <a:pt x="175" y="41"/>
                    <a:pt x="174" y="38"/>
                    <a:pt x="172" y="34"/>
                  </a:cubicBezTo>
                  <a:cubicBezTo>
                    <a:pt x="171" y="30"/>
                    <a:pt x="165" y="29"/>
                    <a:pt x="168" y="28"/>
                  </a:cubicBezTo>
                  <a:close/>
                  <a:moveTo>
                    <a:pt x="125" y="22"/>
                  </a:moveTo>
                  <a:cubicBezTo>
                    <a:pt x="126" y="23"/>
                    <a:pt x="130" y="22"/>
                    <a:pt x="130" y="20"/>
                  </a:cubicBezTo>
                  <a:cubicBezTo>
                    <a:pt x="131" y="17"/>
                    <a:pt x="136" y="19"/>
                    <a:pt x="138" y="21"/>
                  </a:cubicBezTo>
                  <a:cubicBezTo>
                    <a:pt x="140" y="23"/>
                    <a:pt x="144" y="20"/>
                    <a:pt x="145" y="16"/>
                  </a:cubicBezTo>
                  <a:cubicBezTo>
                    <a:pt x="146" y="12"/>
                    <a:pt x="154" y="16"/>
                    <a:pt x="153" y="18"/>
                  </a:cubicBezTo>
                  <a:cubicBezTo>
                    <a:pt x="152" y="21"/>
                    <a:pt x="154" y="22"/>
                    <a:pt x="154" y="24"/>
                  </a:cubicBezTo>
                  <a:cubicBezTo>
                    <a:pt x="153" y="25"/>
                    <a:pt x="146" y="28"/>
                    <a:pt x="143" y="28"/>
                  </a:cubicBezTo>
                  <a:cubicBezTo>
                    <a:pt x="140" y="28"/>
                    <a:pt x="138" y="31"/>
                    <a:pt x="135" y="32"/>
                  </a:cubicBezTo>
                  <a:cubicBezTo>
                    <a:pt x="132" y="34"/>
                    <a:pt x="128" y="34"/>
                    <a:pt x="126" y="31"/>
                  </a:cubicBezTo>
                  <a:cubicBezTo>
                    <a:pt x="123" y="28"/>
                    <a:pt x="120" y="28"/>
                    <a:pt x="121" y="25"/>
                  </a:cubicBezTo>
                  <a:cubicBezTo>
                    <a:pt x="122" y="22"/>
                    <a:pt x="125" y="22"/>
                    <a:pt x="125" y="22"/>
                  </a:cubicBezTo>
                  <a:close/>
                  <a:moveTo>
                    <a:pt x="27" y="254"/>
                  </a:moveTo>
                  <a:cubicBezTo>
                    <a:pt x="24" y="257"/>
                    <a:pt x="25" y="261"/>
                    <a:pt x="21" y="263"/>
                  </a:cubicBezTo>
                  <a:cubicBezTo>
                    <a:pt x="16" y="265"/>
                    <a:pt x="16" y="265"/>
                    <a:pt x="11" y="263"/>
                  </a:cubicBezTo>
                  <a:cubicBezTo>
                    <a:pt x="7" y="261"/>
                    <a:pt x="3" y="269"/>
                    <a:pt x="1" y="272"/>
                  </a:cubicBezTo>
                  <a:cubicBezTo>
                    <a:pt x="0" y="276"/>
                    <a:pt x="1" y="281"/>
                    <a:pt x="3" y="281"/>
                  </a:cubicBezTo>
                  <a:cubicBezTo>
                    <a:pt x="6" y="281"/>
                    <a:pt x="10" y="284"/>
                    <a:pt x="10" y="285"/>
                  </a:cubicBezTo>
                  <a:cubicBezTo>
                    <a:pt x="11" y="286"/>
                    <a:pt x="7" y="282"/>
                    <a:pt x="4" y="286"/>
                  </a:cubicBezTo>
                  <a:cubicBezTo>
                    <a:pt x="1" y="291"/>
                    <a:pt x="2" y="296"/>
                    <a:pt x="3" y="297"/>
                  </a:cubicBezTo>
                  <a:cubicBezTo>
                    <a:pt x="4" y="299"/>
                    <a:pt x="10" y="293"/>
                    <a:pt x="11" y="290"/>
                  </a:cubicBezTo>
                  <a:cubicBezTo>
                    <a:pt x="11" y="287"/>
                    <a:pt x="13" y="287"/>
                    <a:pt x="14" y="290"/>
                  </a:cubicBezTo>
                  <a:cubicBezTo>
                    <a:pt x="14" y="293"/>
                    <a:pt x="15" y="299"/>
                    <a:pt x="12" y="301"/>
                  </a:cubicBezTo>
                  <a:cubicBezTo>
                    <a:pt x="9" y="302"/>
                    <a:pt x="6" y="304"/>
                    <a:pt x="6" y="306"/>
                  </a:cubicBezTo>
                  <a:cubicBezTo>
                    <a:pt x="7" y="309"/>
                    <a:pt x="10" y="314"/>
                    <a:pt x="11" y="315"/>
                  </a:cubicBezTo>
                  <a:cubicBezTo>
                    <a:pt x="13" y="316"/>
                    <a:pt x="18" y="320"/>
                    <a:pt x="21" y="323"/>
                  </a:cubicBezTo>
                  <a:cubicBezTo>
                    <a:pt x="25" y="326"/>
                    <a:pt x="31" y="328"/>
                    <a:pt x="33" y="330"/>
                  </a:cubicBezTo>
                  <a:cubicBezTo>
                    <a:pt x="36" y="331"/>
                    <a:pt x="44" y="329"/>
                    <a:pt x="40" y="323"/>
                  </a:cubicBezTo>
                  <a:cubicBezTo>
                    <a:pt x="36" y="318"/>
                    <a:pt x="36" y="310"/>
                    <a:pt x="37" y="306"/>
                  </a:cubicBezTo>
                  <a:cubicBezTo>
                    <a:pt x="37" y="303"/>
                    <a:pt x="38" y="298"/>
                    <a:pt x="39" y="292"/>
                  </a:cubicBezTo>
                  <a:cubicBezTo>
                    <a:pt x="39" y="287"/>
                    <a:pt x="39" y="282"/>
                    <a:pt x="43" y="277"/>
                  </a:cubicBezTo>
                  <a:cubicBezTo>
                    <a:pt x="47" y="273"/>
                    <a:pt x="50" y="269"/>
                    <a:pt x="55" y="265"/>
                  </a:cubicBezTo>
                  <a:cubicBezTo>
                    <a:pt x="59" y="260"/>
                    <a:pt x="63" y="259"/>
                    <a:pt x="65" y="256"/>
                  </a:cubicBezTo>
                  <a:cubicBezTo>
                    <a:pt x="67" y="254"/>
                    <a:pt x="74" y="255"/>
                    <a:pt x="76" y="253"/>
                  </a:cubicBezTo>
                  <a:cubicBezTo>
                    <a:pt x="77" y="251"/>
                    <a:pt x="90" y="241"/>
                    <a:pt x="93" y="239"/>
                  </a:cubicBezTo>
                  <a:cubicBezTo>
                    <a:pt x="96" y="237"/>
                    <a:pt x="103" y="232"/>
                    <a:pt x="105" y="231"/>
                  </a:cubicBezTo>
                  <a:cubicBezTo>
                    <a:pt x="108" y="230"/>
                    <a:pt x="117" y="227"/>
                    <a:pt x="120" y="224"/>
                  </a:cubicBezTo>
                  <a:cubicBezTo>
                    <a:pt x="123" y="222"/>
                    <a:pt x="121" y="217"/>
                    <a:pt x="134" y="214"/>
                  </a:cubicBezTo>
                  <a:cubicBezTo>
                    <a:pt x="147" y="210"/>
                    <a:pt x="155" y="210"/>
                    <a:pt x="163" y="211"/>
                  </a:cubicBezTo>
                  <a:cubicBezTo>
                    <a:pt x="171" y="211"/>
                    <a:pt x="185" y="204"/>
                    <a:pt x="188" y="204"/>
                  </a:cubicBezTo>
                  <a:cubicBezTo>
                    <a:pt x="191" y="204"/>
                    <a:pt x="199" y="201"/>
                    <a:pt x="201" y="195"/>
                  </a:cubicBezTo>
                  <a:cubicBezTo>
                    <a:pt x="203" y="188"/>
                    <a:pt x="203" y="179"/>
                    <a:pt x="195" y="180"/>
                  </a:cubicBezTo>
                  <a:cubicBezTo>
                    <a:pt x="187" y="181"/>
                    <a:pt x="185" y="184"/>
                    <a:pt x="176" y="188"/>
                  </a:cubicBezTo>
                  <a:cubicBezTo>
                    <a:pt x="168" y="192"/>
                    <a:pt x="162" y="193"/>
                    <a:pt x="158" y="190"/>
                  </a:cubicBezTo>
                  <a:cubicBezTo>
                    <a:pt x="153" y="187"/>
                    <a:pt x="146" y="179"/>
                    <a:pt x="141" y="183"/>
                  </a:cubicBezTo>
                  <a:cubicBezTo>
                    <a:pt x="135" y="187"/>
                    <a:pt x="132" y="188"/>
                    <a:pt x="124" y="188"/>
                  </a:cubicBezTo>
                  <a:cubicBezTo>
                    <a:pt x="116" y="188"/>
                    <a:pt x="107" y="191"/>
                    <a:pt x="102" y="195"/>
                  </a:cubicBezTo>
                  <a:cubicBezTo>
                    <a:pt x="98" y="199"/>
                    <a:pt x="96" y="202"/>
                    <a:pt x="93" y="200"/>
                  </a:cubicBezTo>
                  <a:cubicBezTo>
                    <a:pt x="90" y="198"/>
                    <a:pt x="89" y="202"/>
                    <a:pt x="88" y="207"/>
                  </a:cubicBezTo>
                  <a:cubicBezTo>
                    <a:pt x="87" y="213"/>
                    <a:pt x="84" y="212"/>
                    <a:pt x="79" y="214"/>
                  </a:cubicBezTo>
                  <a:cubicBezTo>
                    <a:pt x="74" y="217"/>
                    <a:pt x="73" y="221"/>
                    <a:pt x="67" y="223"/>
                  </a:cubicBezTo>
                  <a:cubicBezTo>
                    <a:pt x="62" y="225"/>
                    <a:pt x="55" y="224"/>
                    <a:pt x="53" y="227"/>
                  </a:cubicBezTo>
                  <a:cubicBezTo>
                    <a:pt x="52" y="231"/>
                    <a:pt x="56" y="234"/>
                    <a:pt x="53" y="236"/>
                  </a:cubicBezTo>
                  <a:cubicBezTo>
                    <a:pt x="49" y="238"/>
                    <a:pt x="56" y="241"/>
                    <a:pt x="48" y="242"/>
                  </a:cubicBezTo>
                  <a:cubicBezTo>
                    <a:pt x="40" y="242"/>
                    <a:pt x="37" y="243"/>
                    <a:pt x="36" y="244"/>
                  </a:cubicBezTo>
                  <a:cubicBezTo>
                    <a:pt x="35" y="246"/>
                    <a:pt x="32" y="246"/>
                    <a:pt x="30" y="247"/>
                  </a:cubicBezTo>
                  <a:cubicBezTo>
                    <a:pt x="28" y="249"/>
                    <a:pt x="27" y="254"/>
                    <a:pt x="27" y="254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0" name="Freeform 15"/>
            <p:cNvSpPr>
              <a:spLocks/>
            </p:cNvSpPr>
            <p:nvPr/>
          </p:nvSpPr>
          <p:spPr bwMode="auto">
            <a:xfrm>
              <a:off x="1460" y="2832"/>
              <a:ext cx="432" cy="421"/>
            </a:xfrm>
            <a:custGeom>
              <a:avLst/>
              <a:gdLst>
                <a:gd name="T0" fmla="*/ 50 w 207"/>
                <a:gd name="T1" fmla="*/ 36 h 202"/>
                <a:gd name="T2" fmla="*/ 66 w 207"/>
                <a:gd name="T3" fmla="*/ 31 h 202"/>
                <a:gd name="T4" fmla="*/ 62 w 207"/>
                <a:gd name="T5" fmla="*/ 9 h 202"/>
                <a:gd name="T6" fmla="*/ 77 w 207"/>
                <a:gd name="T7" fmla="*/ 8 h 202"/>
                <a:gd name="T8" fmla="*/ 84 w 207"/>
                <a:gd name="T9" fmla="*/ 34 h 202"/>
                <a:gd name="T10" fmla="*/ 100 w 207"/>
                <a:gd name="T11" fmla="*/ 43 h 202"/>
                <a:gd name="T12" fmla="*/ 109 w 207"/>
                <a:gd name="T13" fmla="*/ 20 h 202"/>
                <a:gd name="T14" fmla="*/ 138 w 207"/>
                <a:gd name="T15" fmla="*/ 20 h 202"/>
                <a:gd name="T16" fmla="*/ 158 w 207"/>
                <a:gd name="T17" fmla="*/ 30 h 202"/>
                <a:gd name="T18" fmla="*/ 166 w 207"/>
                <a:gd name="T19" fmla="*/ 34 h 202"/>
                <a:gd name="T20" fmla="*/ 172 w 207"/>
                <a:gd name="T21" fmla="*/ 54 h 202"/>
                <a:gd name="T22" fmla="*/ 182 w 207"/>
                <a:gd name="T23" fmla="*/ 69 h 202"/>
                <a:gd name="T24" fmla="*/ 196 w 207"/>
                <a:gd name="T25" fmla="*/ 76 h 202"/>
                <a:gd name="T26" fmla="*/ 207 w 207"/>
                <a:gd name="T27" fmla="*/ 77 h 202"/>
                <a:gd name="T28" fmla="*/ 195 w 207"/>
                <a:gd name="T29" fmla="*/ 96 h 202"/>
                <a:gd name="T30" fmla="*/ 198 w 207"/>
                <a:gd name="T31" fmla="*/ 112 h 202"/>
                <a:gd name="T32" fmla="*/ 195 w 207"/>
                <a:gd name="T33" fmla="*/ 127 h 202"/>
                <a:gd name="T34" fmla="*/ 171 w 207"/>
                <a:gd name="T35" fmla="*/ 123 h 202"/>
                <a:gd name="T36" fmla="*/ 157 w 207"/>
                <a:gd name="T37" fmla="*/ 109 h 202"/>
                <a:gd name="T38" fmla="*/ 141 w 207"/>
                <a:gd name="T39" fmla="*/ 100 h 202"/>
                <a:gd name="T40" fmla="*/ 139 w 207"/>
                <a:gd name="T41" fmla="*/ 110 h 202"/>
                <a:gd name="T42" fmla="*/ 144 w 207"/>
                <a:gd name="T43" fmla="*/ 126 h 202"/>
                <a:gd name="T44" fmla="*/ 138 w 207"/>
                <a:gd name="T45" fmla="*/ 134 h 202"/>
                <a:gd name="T46" fmla="*/ 141 w 207"/>
                <a:gd name="T47" fmla="*/ 144 h 202"/>
                <a:gd name="T48" fmla="*/ 129 w 207"/>
                <a:gd name="T49" fmla="*/ 152 h 202"/>
                <a:gd name="T50" fmla="*/ 126 w 207"/>
                <a:gd name="T51" fmla="*/ 163 h 202"/>
                <a:gd name="T52" fmla="*/ 140 w 207"/>
                <a:gd name="T53" fmla="*/ 161 h 202"/>
                <a:gd name="T54" fmla="*/ 154 w 207"/>
                <a:gd name="T55" fmla="*/ 159 h 202"/>
                <a:gd name="T56" fmla="*/ 135 w 207"/>
                <a:gd name="T57" fmla="*/ 187 h 202"/>
                <a:gd name="T58" fmla="*/ 129 w 207"/>
                <a:gd name="T59" fmla="*/ 202 h 202"/>
                <a:gd name="T60" fmla="*/ 113 w 207"/>
                <a:gd name="T61" fmla="*/ 202 h 202"/>
                <a:gd name="T62" fmla="*/ 112 w 207"/>
                <a:gd name="T63" fmla="*/ 196 h 202"/>
                <a:gd name="T64" fmla="*/ 98 w 207"/>
                <a:gd name="T65" fmla="*/ 193 h 202"/>
                <a:gd name="T66" fmla="*/ 95 w 207"/>
                <a:gd name="T67" fmla="*/ 184 h 202"/>
                <a:gd name="T68" fmla="*/ 88 w 207"/>
                <a:gd name="T69" fmla="*/ 175 h 202"/>
                <a:gd name="T70" fmla="*/ 78 w 207"/>
                <a:gd name="T71" fmla="*/ 176 h 202"/>
                <a:gd name="T72" fmla="*/ 68 w 207"/>
                <a:gd name="T73" fmla="*/ 163 h 202"/>
                <a:gd name="T74" fmla="*/ 54 w 207"/>
                <a:gd name="T75" fmla="*/ 165 h 202"/>
                <a:gd name="T76" fmla="*/ 44 w 207"/>
                <a:gd name="T77" fmla="*/ 150 h 202"/>
                <a:gd name="T78" fmla="*/ 35 w 207"/>
                <a:gd name="T79" fmla="*/ 143 h 202"/>
                <a:gd name="T80" fmla="*/ 22 w 207"/>
                <a:gd name="T81" fmla="*/ 137 h 202"/>
                <a:gd name="T82" fmla="*/ 10 w 207"/>
                <a:gd name="T83" fmla="*/ 129 h 202"/>
                <a:gd name="T84" fmla="*/ 5 w 207"/>
                <a:gd name="T85" fmla="*/ 122 h 202"/>
                <a:gd name="T86" fmla="*/ 0 w 207"/>
                <a:gd name="T87" fmla="*/ 110 h 202"/>
                <a:gd name="T88" fmla="*/ 8 w 207"/>
                <a:gd name="T89" fmla="*/ 95 h 202"/>
                <a:gd name="T90" fmla="*/ 19 w 207"/>
                <a:gd name="T91" fmla="*/ 83 h 202"/>
                <a:gd name="T92" fmla="*/ 25 w 207"/>
                <a:gd name="T93" fmla="*/ 70 h 202"/>
                <a:gd name="T94" fmla="*/ 22 w 207"/>
                <a:gd name="T95" fmla="*/ 60 h 202"/>
                <a:gd name="T96" fmla="*/ 30 w 207"/>
                <a:gd name="T97" fmla="*/ 43 h 202"/>
                <a:gd name="T98" fmla="*/ 38 w 207"/>
                <a:gd name="T99" fmla="*/ 3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7" h="202">
                  <a:moveTo>
                    <a:pt x="46" y="29"/>
                  </a:moveTo>
                  <a:cubicBezTo>
                    <a:pt x="47" y="32"/>
                    <a:pt x="49" y="34"/>
                    <a:pt x="50" y="36"/>
                  </a:cubicBezTo>
                  <a:cubicBezTo>
                    <a:pt x="52" y="41"/>
                    <a:pt x="55" y="42"/>
                    <a:pt x="59" y="40"/>
                  </a:cubicBezTo>
                  <a:cubicBezTo>
                    <a:pt x="64" y="39"/>
                    <a:pt x="68" y="34"/>
                    <a:pt x="66" y="31"/>
                  </a:cubicBezTo>
                  <a:cubicBezTo>
                    <a:pt x="64" y="28"/>
                    <a:pt x="59" y="29"/>
                    <a:pt x="60" y="22"/>
                  </a:cubicBezTo>
                  <a:cubicBezTo>
                    <a:pt x="62" y="16"/>
                    <a:pt x="62" y="11"/>
                    <a:pt x="62" y="9"/>
                  </a:cubicBezTo>
                  <a:cubicBezTo>
                    <a:pt x="61" y="8"/>
                    <a:pt x="66" y="5"/>
                    <a:pt x="69" y="7"/>
                  </a:cubicBezTo>
                  <a:cubicBezTo>
                    <a:pt x="73" y="8"/>
                    <a:pt x="75" y="0"/>
                    <a:pt x="77" y="8"/>
                  </a:cubicBezTo>
                  <a:cubicBezTo>
                    <a:pt x="79" y="15"/>
                    <a:pt x="78" y="21"/>
                    <a:pt x="79" y="24"/>
                  </a:cubicBezTo>
                  <a:cubicBezTo>
                    <a:pt x="80" y="27"/>
                    <a:pt x="84" y="30"/>
                    <a:pt x="84" y="34"/>
                  </a:cubicBezTo>
                  <a:cubicBezTo>
                    <a:pt x="85" y="39"/>
                    <a:pt x="89" y="44"/>
                    <a:pt x="90" y="44"/>
                  </a:cubicBezTo>
                  <a:cubicBezTo>
                    <a:pt x="91" y="45"/>
                    <a:pt x="99" y="50"/>
                    <a:pt x="100" y="43"/>
                  </a:cubicBezTo>
                  <a:cubicBezTo>
                    <a:pt x="102" y="37"/>
                    <a:pt x="101" y="32"/>
                    <a:pt x="104" y="27"/>
                  </a:cubicBezTo>
                  <a:cubicBezTo>
                    <a:pt x="106" y="21"/>
                    <a:pt x="104" y="20"/>
                    <a:pt x="109" y="20"/>
                  </a:cubicBezTo>
                  <a:cubicBezTo>
                    <a:pt x="115" y="20"/>
                    <a:pt x="123" y="20"/>
                    <a:pt x="127" y="20"/>
                  </a:cubicBezTo>
                  <a:cubicBezTo>
                    <a:pt x="131" y="21"/>
                    <a:pt x="136" y="22"/>
                    <a:pt x="138" y="20"/>
                  </a:cubicBezTo>
                  <a:cubicBezTo>
                    <a:pt x="141" y="19"/>
                    <a:pt x="146" y="15"/>
                    <a:pt x="150" y="18"/>
                  </a:cubicBezTo>
                  <a:cubicBezTo>
                    <a:pt x="154" y="22"/>
                    <a:pt x="157" y="27"/>
                    <a:pt x="158" y="30"/>
                  </a:cubicBezTo>
                  <a:cubicBezTo>
                    <a:pt x="159" y="33"/>
                    <a:pt x="157" y="35"/>
                    <a:pt x="157" y="38"/>
                  </a:cubicBezTo>
                  <a:cubicBezTo>
                    <a:pt x="158" y="40"/>
                    <a:pt x="162" y="38"/>
                    <a:pt x="166" y="34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82" y="69"/>
                    <a:pt x="182" y="69"/>
                    <a:pt x="182" y="69"/>
                  </a:cubicBezTo>
                  <a:cubicBezTo>
                    <a:pt x="190" y="76"/>
                    <a:pt x="190" y="76"/>
                    <a:pt x="19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8" y="71"/>
                    <a:pt x="198" y="71"/>
                    <a:pt x="198" y="71"/>
                  </a:cubicBezTo>
                  <a:cubicBezTo>
                    <a:pt x="207" y="77"/>
                    <a:pt x="207" y="77"/>
                    <a:pt x="207" y="7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198" y="112"/>
                    <a:pt x="198" y="112"/>
                    <a:pt x="198" y="112"/>
                  </a:cubicBezTo>
                  <a:cubicBezTo>
                    <a:pt x="202" y="119"/>
                    <a:pt x="202" y="119"/>
                    <a:pt x="202" y="119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4"/>
                    <a:pt x="138" y="134"/>
                    <a:pt x="138" y="134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63"/>
                    <a:pt x="126" y="163"/>
                    <a:pt x="126" y="163"/>
                  </a:cubicBezTo>
                  <a:cubicBezTo>
                    <a:pt x="135" y="166"/>
                    <a:pt x="135" y="166"/>
                    <a:pt x="135" y="166"/>
                  </a:cubicBezTo>
                  <a:cubicBezTo>
                    <a:pt x="140" y="161"/>
                    <a:pt x="140" y="161"/>
                    <a:pt x="140" y="161"/>
                  </a:cubicBezTo>
                  <a:cubicBezTo>
                    <a:pt x="145" y="158"/>
                    <a:pt x="145" y="158"/>
                    <a:pt x="145" y="158"/>
                  </a:cubicBezTo>
                  <a:cubicBezTo>
                    <a:pt x="154" y="159"/>
                    <a:pt x="154" y="159"/>
                    <a:pt x="154" y="159"/>
                  </a:cubicBezTo>
                  <a:cubicBezTo>
                    <a:pt x="159" y="166"/>
                    <a:pt x="159" y="166"/>
                    <a:pt x="159" y="166"/>
                  </a:cubicBezTo>
                  <a:cubicBezTo>
                    <a:pt x="135" y="187"/>
                    <a:pt x="135" y="187"/>
                    <a:pt x="135" y="187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124" y="198"/>
                    <a:pt x="124" y="198"/>
                    <a:pt x="124" y="198"/>
                  </a:cubicBezTo>
                  <a:cubicBezTo>
                    <a:pt x="113" y="202"/>
                    <a:pt x="113" y="202"/>
                    <a:pt x="113" y="202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2" y="196"/>
                    <a:pt x="112" y="196"/>
                    <a:pt x="112" y="196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98" y="193"/>
                    <a:pt x="98" y="193"/>
                    <a:pt x="98" y="193"/>
                  </a:cubicBezTo>
                  <a:cubicBezTo>
                    <a:pt x="96" y="188"/>
                    <a:pt x="96" y="188"/>
                    <a:pt x="96" y="188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1" y="170"/>
                    <a:pt x="81" y="170"/>
                    <a:pt x="81" y="17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1" y="163"/>
                    <a:pt x="61" y="163"/>
                    <a:pt x="61" y="163"/>
                  </a:cubicBezTo>
                  <a:cubicBezTo>
                    <a:pt x="54" y="165"/>
                    <a:pt x="54" y="165"/>
                    <a:pt x="54" y="165"/>
                  </a:cubicBezTo>
                  <a:cubicBezTo>
                    <a:pt x="52" y="158"/>
                    <a:pt x="52" y="158"/>
                    <a:pt x="52" y="158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35" y="143"/>
                    <a:pt x="35" y="143"/>
                    <a:pt x="35" y="143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37"/>
                    <a:pt x="22" y="137"/>
                    <a:pt x="22" y="137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8" y="37"/>
                    <a:pt x="38" y="37"/>
                    <a:pt x="38" y="37"/>
                  </a:cubicBezTo>
                  <a:lnTo>
                    <a:pt x="46" y="2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auto">
            <a:xfrm>
              <a:off x="1544" y="2528"/>
              <a:ext cx="252" cy="317"/>
            </a:xfrm>
            <a:custGeom>
              <a:avLst/>
              <a:gdLst>
                <a:gd name="T0" fmla="*/ 0 w 121"/>
                <a:gd name="T1" fmla="*/ 59 h 152"/>
                <a:gd name="T2" fmla="*/ 6 w 121"/>
                <a:gd name="T3" fmla="*/ 48 h 152"/>
                <a:gd name="T4" fmla="*/ 25 w 121"/>
                <a:gd name="T5" fmla="*/ 45 h 152"/>
                <a:gd name="T6" fmla="*/ 31 w 121"/>
                <a:gd name="T7" fmla="*/ 35 h 152"/>
                <a:gd name="T8" fmla="*/ 34 w 121"/>
                <a:gd name="T9" fmla="*/ 26 h 152"/>
                <a:gd name="T10" fmla="*/ 37 w 121"/>
                <a:gd name="T11" fmla="*/ 15 h 152"/>
                <a:gd name="T12" fmla="*/ 49 w 121"/>
                <a:gd name="T13" fmla="*/ 8 h 152"/>
                <a:gd name="T14" fmla="*/ 56 w 121"/>
                <a:gd name="T15" fmla="*/ 2 h 152"/>
                <a:gd name="T16" fmla="*/ 62 w 121"/>
                <a:gd name="T17" fmla="*/ 5 h 152"/>
                <a:gd name="T18" fmla="*/ 72 w 121"/>
                <a:gd name="T19" fmla="*/ 6 h 152"/>
                <a:gd name="T20" fmla="*/ 80 w 121"/>
                <a:gd name="T21" fmla="*/ 11 h 152"/>
                <a:gd name="T22" fmla="*/ 86 w 121"/>
                <a:gd name="T23" fmla="*/ 6 h 152"/>
                <a:gd name="T24" fmla="*/ 90 w 121"/>
                <a:gd name="T25" fmla="*/ 10 h 152"/>
                <a:gd name="T26" fmla="*/ 98 w 121"/>
                <a:gd name="T27" fmla="*/ 14 h 152"/>
                <a:gd name="T28" fmla="*/ 98 w 121"/>
                <a:gd name="T29" fmla="*/ 23 h 152"/>
                <a:gd name="T30" fmla="*/ 91 w 121"/>
                <a:gd name="T31" fmla="*/ 22 h 152"/>
                <a:gd name="T32" fmla="*/ 95 w 121"/>
                <a:gd name="T33" fmla="*/ 33 h 152"/>
                <a:gd name="T34" fmla="*/ 105 w 121"/>
                <a:gd name="T35" fmla="*/ 49 h 152"/>
                <a:gd name="T36" fmla="*/ 113 w 121"/>
                <a:gd name="T37" fmla="*/ 65 h 152"/>
                <a:gd name="T38" fmla="*/ 114 w 121"/>
                <a:gd name="T39" fmla="*/ 92 h 152"/>
                <a:gd name="T40" fmla="*/ 118 w 121"/>
                <a:gd name="T41" fmla="*/ 112 h 152"/>
                <a:gd name="T42" fmla="*/ 120 w 121"/>
                <a:gd name="T43" fmla="*/ 128 h 152"/>
                <a:gd name="T44" fmla="*/ 113 w 121"/>
                <a:gd name="T45" fmla="*/ 144 h 152"/>
                <a:gd name="T46" fmla="*/ 82 w 121"/>
                <a:gd name="T47" fmla="*/ 152 h 152"/>
                <a:gd name="T48" fmla="*/ 65 w 121"/>
                <a:gd name="T49" fmla="*/ 144 h 152"/>
                <a:gd name="T50" fmla="*/ 56 w 121"/>
                <a:gd name="T51" fmla="*/ 124 h 152"/>
                <a:gd name="T52" fmla="*/ 46 w 121"/>
                <a:gd name="T53" fmla="*/ 109 h 152"/>
                <a:gd name="T54" fmla="*/ 39 w 121"/>
                <a:gd name="T55" fmla="*/ 91 h 152"/>
                <a:gd name="T56" fmla="*/ 37 w 121"/>
                <a:gd name="T57" fmla="*/ 78 h 152"/>
                <a:gd name="T58" fmla="*/ 34 w 121"/>
                <a:gd name="T59" fmla="*/ 74 h 152"/>
                <a:gd name="T60" fmla="*/ 32 w 121"/>
                <a:gd name="T61" fmla="*/ 91 h 152"/>
                <a:gd name="T62" fmla="*/ 32 w 121"/>
                <a:gd name="T63" fmla="*/ 93 h 152"/>
                <a:gd name="T64" fmla="*/ 17 w 121"/>
                <a:gd name="T65" fmla="*/ 87 h 152"/>
                <a:gd name="T66" fmla="*/ 13 w 121"/>
                <a:gd name="T67" fmla="*/ 82 h 152"/>
                <a:gd name="T68" fmla="*/ 15 w 121"/>
                <a:gd name="T69" fmla="*/ 71 h 152"/>
                <a:gd name="T70" fmla="*/ 0 w 121"/>
                <a:gd name="T71" fmla="*/ 5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52">
                  <a:moveTo>
                    <a:pt x="0" y="59"/>
                  </a:moveTo>
                  <a:cubicBezTo>
                    <a:pt x="3" y="54"/>
                    <a:pt x="5" y="50"/>
                    <a:pt x="6" y="48"/>
                  </a:cubicBezTo>
                  <a:cubicBezTo>
                    <a:pt x="9" y="43"/>
                    <a:pt x="18" y="45"/>
                    <a:pt x="25" y="45"/>
                  </a:cubicBezTo>
                  <a:cubicBezTo>
                    <a:pt x="33" y="45"/>
                    <a:pt x="31" y="39"/>
                    <a:pt x="31" y="35"/>
                  </a:cubicBezTo>
                  <a:cubicBezTo>
                    <a:pt x="31" y="32"/>
                    <a:pt x="36" y="29"/>
                    <a:pt x="34" y="26"/>
                  </a:cubicBezTo>
                  <a:cubicBezTo>
                    <a:pt x="32" y="22"/>
                    <a:pt x="34" y="17"/>
                    <a:pt x="37" y="15"/>
                  </a:cubicBezTo>
                  <a:cubicBezTo>
                    <a:pt x="40" y="13"/>
                    <a:pt x="43" y="8"/>
                    <a:pt x="49" y="8"/>
                  </a:cubicBezTo>
                  <a:cubicBezTo>
                    <a:pt x="54" y="7"/>
                    <a:pt x="53" y="5"/>
                    <a:pt x="56" y="2"/>
                  </a:cubicBezTo>
                  <a:cubicBezTo>
                    <a:pt x="60" y="0"/>
                    <a:pt x="62" y="5"/>
                    <a:pt x="62" y="5"/>
                  </a:cubicBezTo>
                  <a:cubicBezTo>
                    <a:pt x="62" y="5"/>
                    <a:pt x="68" y="10"/>
                    <a:pt x="72" y="6"/>
                  </a:cubicBezTo>
                  <a:cubicBezTo>
                    <a:pt x="75" y="3"/>
                    <a:pt x="77" y="11"/>
                    <a:pt x="80" y="11"/>
                  </a:cubicBezTo>
                  <a:cubicBezTo>
                    <a:pt x="82" y="11"/>
                    <a:pt x="85" y="8"/>
                    <a:pt x="86" y="6"/>
                  </a:cubicBezTo>
                  <a:cubicBezTo>
                    <a:pt x="88" y="9"/>
                    <a:pt x="85" y="11"/>
                    <a:pt x="90" y="10"/>
                  </a:cubicBezTo>
                  <a:cubicBezTo>
                    <a:pt x="95" y="10"/>
                    <a:pt x="97" y="10"/>
                    <a:pt x="98" y="14"/>
                  </a:cubicBezTo>
                  <a:cubicBezTo>
                    <a:pt x="100" y="17"/>
                    <a:pt x="101" y="24"/>
                    <a:pt x="98" y="23"/>
                  </a:cubicBezTo>
                  <a:cubicBezTo>
                    <a:pt x="95" y="22"/>
                    <a:pt x="93" y="21"/>
                    <a:pt x="91" y="22"/>
                  </a:cubicBezTo>
                  <a:cubicBezTo>
                    <a:pt x="89" y="24"/>
                    <a:pt x="93" y="29"/>
                    <a:pt x="95" y="33"/>
                  </a:cubicBezTo>
                  <a:cubicBezTo>
                    <a:pt x="98" y="37"/>
                    <a:pt x="99" y="45"/>
                    <a:pt x="105" y="49"/>
                  </a:cubicBezTo>
                  <a:cubicBezTo>
                    <a:pt x="111" y="53"/>
                    <a:pt x="113" y="61"/>
                    <a:pt x="113" y="65"/>
                  </a:cubicBezTo>
                  <a:cubicBezTo>
                    <a:pt x="112" y="70"/>
                    <a:pt x="113" y="86"/>
                    <a:pt x="114" y="92"/>
                  </a:cubicBezTo>
                  <a:cubicBezTo>
                    <a:pt x="114" y="98"/>
                    <a:pt x="114" y="104"/>
                    <a:pt x="118" y="112"/>
                  </a:cubicBezTo>
                  <a:cubicBezTo>
                    <a:pt x="121" y="120"/>
                    <a:pt x="121" y="125"/>
                    <a:pt x="120" y="128"/>
                  </a:cubicBezTo>
                  <a:cubicBezTo>
                    <a:pt x="119" y="131"/>
                    <a:pt x="115" y="140"/>
                    <a:pt x="113" y="144"/>
                  </a:cubicBezTo>
                  <a:cubicBezTo>
                    <a:pt x="111" y="149"/>
                    <a:pt x="89" y="152"/>
                    <a:pt x="82" y="152"/>
                  </a:cubicBezTo>
                  <a:cubicBezTo>
                    <a:pt x="75" y="152"/>
                    <a:pt x="69" y="148"/>
                    <a:pt x="65" y="144"/>
                  </a:cubicBezTo>
                  <a:cubicBezTo>
                    <a:pt x="61" y="139"/>
                    <a:pt x="60" y="129"/>
                    <a:pt x="56" y="124"/>
                  </a:cubicBezTo>
                  <a:cubicBezTo>
                    <a:pt x="52" y="118"/>
                    <a:pt x="45" y="115"/>
                    <a:pt x="46" y="109"/>
                  </a:cubicBezTo>
                  <a:cubicBezTo>
                    <a:pt x="46" y="103"/>
                    <a:pt x="41" y="96"/>
                    <a:pt x="39" y="91"/>
                  </a:cubicBezTo>
                  <a:cubicBezTo>
                    <a:pt x="37" y="87"/>
                    <a:pt x="38" y="82"/>
                    <a:pt x="37" y="78"/>
                  </a:cubicBezTo>
                  <a:cubicBezTo>
                    <a:pt x="36" y="74"/>
                    <a:pt x="35" y="69"/>
                    <a:pt x="34" y="74"/>
                  </a:cubicBezTo>
                  <a:cubicBezTo>
                    <a:pt x="32" y="78"/>
                    <a:pt x="34" y="85"/>
                    <a:pt x="32" y="91"/>
                  </a:cubicBezTo>
                  <a:cubicBezTo>
                    <a:pt x="32" y="92"/>
                    <a:pt x="32" y="92"/>
                    <a:pt x="32" y="93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5" y="71"/>
                    <a:pt x="15" y="71"/>
                    <a:pt x="15" y="71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auto">
            <a:xfrm>
              <a:off x="1298" y="2999"/>
              <a:ext cx="367" cy="300"/>
            </a:xfrm>
            <a:custGeom>
              <a:avLst/>
              <a:gdLst>
                <a:gd name="T0" fmla="*/ 344 w 367"/>
                <a:gd name="T1" fmla="*/ 258 h 300"/>
                <a:gd name="T2" fmla="*/ 321 w 367"/>
                <a:gd name="T3" fmla="*/ 258 h 300"/>
                <a:gd name="T4" fmla="*/ 327 w 367"/>
                <a:gd name="T5" fmla="*/ 281 h 300"/>
                <a:gd name="T6" fmla="*/ 323 w 367"/>
                <a:gd name="T7" fmla="*/ 298 h 300"/>
                <a:gd name="T8" fmla="*/ 296 w 367"/>
                <a:gd name="T9" fmla="*/ 298 h 300"/>
                <a:gd name="T10" fmla="*/ 275 w 367"/>
                <a:gd name="T11" fmla="*/ 300 h 300"/>
                <a:gd name="T12" fmla="*/ 241 w 367"/>
                <a:gd name="T13" fmla="*/ 271 h 300"/>
                <a:gd name="T14" fmla="*/ 223 w 367"/>
                <a:gd name="T15" fmla="*/ 246 h 300"/>
                <a:gd name="T16" fmla="*/ 191 w 367"/>
                <a:gd name="T17" fmla="*/ 219 h 300"/>
                <a:gd name="T18" fmla="*/ 158 w 367"/>
                <a:gd name="T19" fmla="*/ 221 h 300"/>
                <a:gd name="T20" fmla="*/ 112 w 367"/>
                <a:gd name="T21" fmla="*/ 212 h 300"/>
                <a:gd name="T22" fmla="*/ 104 w 367"/>
                <a:gd name="T23" fmla="*/ 175 h 300"/>
                <a:gd name="T24" fmla="*/ 73 w 367"/>
                <a:gd name="T25" fmla="*/ 160 h 300"/>
                <a:gd name="T26" fmla="*/ 46 w 367"/>
                <a:gd name="T27" fmla="*/ 133 h 300"/>
                <a:gd name="T28" fmla="*/ 16 w 367"/>
                <a:gd name="T29" fmla="*/ 131 h 300"/>
                <a:gd name="T30" fmla="*/ 14 w 367"/>
                <a:gd name="T31" fmla="*/ 104 h 300"/>
                <a:gd name="T32" fmla="*/ 8 w 367"/>
                <a:gd name="T33" fmla="*/ 79 h 300"/>
                <a:gd name="T34" fmla="*/ 19 w 367"/>
                <a:gd name="T35" fmla="*/ 75 h 300"/>
                <a:gd name="T36" fmla="*/ 62 w 367"/>
                <a:gd name="T37" fmla="*/ 33 h 300"/>
                <a:gd name="T38" fmla="*/ 89 w 367"/>
                <a:gd name="T39" fmla="*/ 8 h 300"/>
                <a:gd name="T40" fmla="*/ 112 w 367"/>
                <a:gd name="T41" fmla="*/ 4 h 300"/>
                <a:gd name="T42" fmla="*/ 139 w 367"/>
                <a:gd name="T43" fmla="*/ 8 h 300"/>
                <a:gd name="T44" fmla="*/ 166 w 367"/>
                <a:gd name="T45" fmla="*/ 8 h 300"/>
                <a:gd name="T46" fmla="*/ 169 w 367"/>
                <a:gd name="T47" fmla="*/ 46 h 300"/>
                <a:gd name="T48" fmla="*/ 162 w 367"/>
                <a:gd name="T49" fmla="*/ 77 h 300"/>
                <a:gd name="T50" fmla="*/ 173 w 367"/>
                <a:gd name="T51" fmla="*/ 98 h 300"/>
                <a:gd name="T52" fmla="*/ 191 w 367"/>
                <a:gd name="T53" fmla="*/ 117 h 300"/>
                <a:gd name="T54" fmla="*/ 210 w 367"/>
                <a:gd name="T55" fmla="*/ 133 h 300"/>
                <a:gd name="T56" fmla="*/ 244 w 367"/>
                <a:gd name="T57" fmla="*/ 142 h 300"/>
                <a:gd name="T58" fmla="*/ 271 w 367"/>
                <a:gd name="T59" fmla="*/ 162 h 300"/>
                <a:gd name="T60" fmla="*/ 289 w 367"/>
                <a:gd name="T61" fmla="*/ 173 h 300"/>
                <a:gd name="T62" fmla="*/ 308 w 367"/>
                <a:gd name="T63" fmla="*/ 187 h 300"/>
                <a:gd name="T64" fmla="*/ 331 w 367"/>
                <a:gd name="T65" fmla="*/ 187 h 300"/>
                <a:gd name="T66" fmla="*/ 339 w 367"/>
                <a:gd name="T67" fmla="*/ 204 h 300"/>
                <a:gd name="T68" fmla="*/ 362 w 367"/>
                <a:gd name="T69" fmla="*/ 22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300">
                  <a:moveTo>
                    <a:pt x="367" y="235"/>
                  </a:moveTo>
                  <a:lnTo>
                    <a:pt x="344" y="258"/>
                  </a:lnTo>
                  <a:lnTo>
                    <a:pt x="331" y="250"/>
                  </a:lnTo>
                  <a:lnTo>
                    <a:pt x="321" y="258"/>
                  </a:lnTo>
                  <a:lnTo>
                    <a:pt x="337" y="273"/>
                  </a:lnTo>
                  <a:lnTo>
                    <a:pt x="327" y="281"/>
                  </a:lnTo>
                  <a:lnTo>
                    <a:pt x="327" y="292"/>
                  </a:lnTo>
                  <a:lnTo>
                    <a:pt x="323" y="298"/>
                  </a:lnTo>
                  <a:lnTo>
                    <a:pt x="306" y="281"/>
                  </a:lnTo>
                  <a:lnTo>
                    <a:pt x="296" y="298"/>
                  </a:lnTo>
                  <a:lnTo>
                    <a:pt x="283" y="294"/>
                  </a:lnTo>
                  <a:lnTo>
                    <a:pt x="275" y="300"/>
                  </a:lnTo>
                  <a:lnTo>
                    <a:pt x="264" y="281"/>
                  </a:lnTo>
                  <a:lnTo>
                    <a:pt x="241" y="271"/>
                  </a:lnTo>
                  <a:lnTo>
                    <a:pt x="237" y="260"/>
                  </a:lnTo>
                  <a:lnTo>
                    <a:pt x="223" y="246"/>
                  </a:lnTo>
                  <a:lnTo>
                    <a:pt x="206" y="242"/>
                  </a:lnTo>
                  <a:lnTo>
                    <a:pt x="191" y="219"/>
                  </a:lnTo>
                  <a:lnTo>
                    <a:pt x="179" y="225"/>
                  </a:lnTo>
                  <a:lnTo>
                    <a:pt x="158" y="221"/>
                  </a:lnTo>
                  <a:lnTo>
                    <a:pt x="131" y="231"/>
                  </a:lnTo>
                  <a:lnTo>
                    <a:pt x="112" y="212"/>
                  </a:lnTo>
                  <a:lnTo>
                    <a:pt x="112" y="185"/>
                  </a:lnTo>
                  <a:lnTo>
                    <a:pt x="104" y="175"/>
                  </a:lnTo>
                  <a:lnTo>
                    <a:pt x="96" y="181"/>
                  </a:lnTo>
                  <a:lnTo>
                    <a:pt x="73" y="160"/>
                  </a:lnTo>
                  <a:lnTo>
                    <a:pt x="48" y="160"/>
                  </a:lnTo>
                  <a:lnTo>
                    <a:pt x="46" y="133"/>
                  </a:lnTo>
                  <a:lnTo>
                    <a:pt x="19" y="133"/>
                  </a:lnTo>
                  <a:lnTo>
                    <a:pt x="16" y="131"/>
                  </a:lnTo>
                  <a:lnTo>
                    <a:pt x="21" y="117"/>
                  </a:lnTo>
                  <a:lnTo>
                    <a:pt x="14" y="104"/>
                  </a:lnTo>
                  <a:lnTo>
                    <a:pt x="0" y="96"/>
                  </a:lnTo>
                  <a:lnTo>
                    <a:pt x="8" y="79"/>
                  </a:lnTo>
                  <a:lnTo>
                    <a:pt x="8" y="75"/>
                  </a:lnTo>
                  <a:lnTo>
                    <a:pt x="19" y="75"/>
                  </a:lnTo>
                  <a:lnTo>
                    <a:pt x="41" y="71"/>
                  </a:lnTo>
                  <a:lnTo>
                    <a:pt x="62" y="33"/>
                  </a:lnTo>
                  <a:lnTo>
                    <a:pt x="81" y="23"/>
                  </a:lnTo>
                  <a:lnTo>
                    <a:pt x="89" y="8"/>
                  </a:lnTo>
                  <a:lnTo>
                    <a:pt x="100" y="12"/>
                  </a:lnTo>
                  <a:lnTo>
                    <a:pt x="112" y="4"/>
                  </a:lnTo>
                  <a:lnTo>
                    <a:pt x="131" y="0"/>
                  </a:lnTo>
                  <a:lnTo>
                    <a:pt x="139" y="8"/>
                  </a:lnTo>
                  <a:lnTo>
                    <a:pt x="150" y="6"/>
                  </a:lnTo>
                  <a:lnTo>
                    <a:pt x="166" y="8"/>
                  </a:lnTo>
                  <a:lnTo>
                    <a:pt x="179" y="31"/>
                  </a:lnTo>
                  <a:lnTo>
                    <a:pt x="169" y="46"/>
                  </a:lnTo>
                  <a:lnTo>
                    <a:pt x="162" y="62"/>
                  </a:lnTo>
                  <a:lnTo>
                    <a:pt x="162" y="77"/>
                  </a:lnTo>
                  <a:lnTo>
                    <a:pt x="173" y="87"/>
                  </a:lnTo>
                  <a:lnTo>
                    <a:pt x="173" y="98"/>
                  </a:lnTo>
                  <a:lnTo>
                    <a:pt x="183" y="102"/>
                  </a:lnTo>
                  <a:lnTo>
                    <a:pt x="191" y="117"/>
                  </a:lnTo>
                  <a:lnTo>
                    <a:pt x="208" y="119"/>
                  </a:lnTo>
                  <a:lnTo>
                    <a:pt x="210" y="133"/>
                  </a:lnTo>
                  <a:lnTo>
                    <a:pt x="235" y="131"/>
                  </a:lnTo>
                  <a:lnTo>
                    <a:pt x="244" y="142"/>
                  </a:lnTo>
                  <a:lnTo>
                    <a:pt x="254" y="146"/>
                  </a:lnTo>
                  <a:lnTo>
                    <a:pt x="271" y="162"/>
                  </a:lnTo>
                  <a:lnTo>
                    <a:pt x="275" y="177"/>
                  </a:lnTo>
                  <a:lnTo>
                    <a:pt x="289" y="173"/>
                  </a:lnTo>
                  <a:lnTo>
                    <a:pt x="304" y="173"/>
                  </a:lnTo>
                  <a:lnTo>
                    <a:pt x="308" y="187"/>
                  </a:lnTo>
                  <a:lnTo>
                    <a:pt x="325" y="200"/>
                  </a:lnTo>
                  <a:lnTo>
                    <a:pt x="331" y="187"/>
                  </a:lnTo>
                  <a:lnTo>
                    <a:pt x="346" y="198"/>
                  </a:lnTo>
                  <a:lnTo>
                    <a:pt x="339" y="204"/>
                  </a:lnTo>
                  <a:lnTo>
                    <a:pt x="360" y="217"/>
                  </a:lnTo>
                  <a:lnTo>
                    <a:pt x="362" y="225"/>
                  </a:lnTo>
                  <a:lnTo>
                    <a:pt x="367" y="235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1152" y="2855"/>
              <a:ext cx="208" cy="219"/>
            </a:xfrm>
            <a:custGeom>
              <a:avLst/>
              <a:gdLst>
                <a:gd name="T0" fmla="*/ 16 w 100"/>
                <a:gd name="T1" fmla="*/ 18 h 105"/>
                <a:gd name="T2" fmla="*/ 20 w 100"/>
                <a:gd name="T3" fmla="*/ 15 h 105"/>
                <a:gd name="T4" fmla="*/ 30 w 100"/>
                <a:gd name="T5" fmla="*/ 19 h 105"/>
                <a:gd name="T6" fmla="*/ 37 w 100"/>
                <a:gd name="T7" fmla="*/ 23 h 105"/>
                <a:gd name="T8" fmla="*/ 40 w 100"/>
                <a:gd name="T9" fmla="*/ 26 h 105"/>
                <a:gd name="T10" fmla="*/ 37 w 100"/>
                <a:gd name="T11" fmla="*/ 32 h 105"/>
                <a:gd name="T12" fmla="*/ 45 w 100"/>
                <a:gd name="T13" fmla="*/ 40 h 105"/>
                <a:gd name="T14" fmla="*/ 52 w 100"/>
                <a:gd name="T15" fmla="*/ 32 h 105"/>
                <a:gd name="T16" fmla="*/ 46 w 100"/>
                <a:gd name="T17" fmla="*/ 25 h 105"/>
                <a:gd name="T18" fmla="*/ 45 w 100"/>
                <a:gd name="T19" fmla="*/ 23 h 105"/>
                <a:gd name="T20" fmla="*/ 40 w 100"/>
                <a:gd name="T21" fmla="*/ 14 h 105"/>
                <a:gd name="T22" fmla="*/ 39 w 100"/>
                <a:gd name="T23" fmla="*/ 3 h 105"/>
                <a:gd name="T24" fmla="*/ 35 w 100"/>
                <a:gd name="T25" fmla="*/ 0 h 105"/>
                <a:gd name="T26" fmla="*/ 67 w 100"/>
                <a:gd name="T27" fmla="*/ 0 h 105"/>
                <a:gd name="T28" fmla="*/ 68 w 100"/>
                <a:gd name="T29" fmla="*/ 0 h 105"/>
                <a:gd name="T30" fmla="*/ 68 w 100"/>
                <a:gd name="T31" fmla="*/ 13 h 105"/>
                <a:gd name="T32" fmla="*/ 83 w 100"/>
                <a:gd name="T33" fmla="*/ 58 h 105"/>
                <a:gd name="T34" fmla="*/ 92 w 100"/>
                <a:gd name="T35" fmla="*/ 62 h 105"/>
                <a:gd name="T36" fmla="*/ 100 w 100"/>
                <a:gd name="T37" fmla="*/ 85 h 105"/>
                <a:gd name="T38" fmla="*/ 90 w 100"/>
                <a:gd name="T39" fmla="*/ 103 h 105"/>
                <a:gd name="T40" fmla="*/ 79 w 100"/>
                <a:gd name="T41" fmla="*/ 105 h 105"/>
                <a:gd name="T42" fmla="*/ 74 w 100"/>
                <a:gd name="T43" fmla="*/ 105 h 105"/>
                <a:gd name="T44" fmla="*/ 72 w 100"/>
                <a:gd name="T45" fmla="*/ 97 h 105"/>
                <a:gd name="T46" fmla="*/ 64 w 100"/>
                <a:gd name="T47" fmla="*/ 94 h 105"/>
                <a:gd name="T48" fmla="*/ 68 w 100"/>
                <a:gd name="T49" fmla="*/ 85 h 105"/>
                <a:gd name="T50" fmla="*/ 63 w 100"/>
                <a:gd name="T51" fmla="*/ 83 h 105"/>
                <a:gd name="T52" fmla="*/ 64 w 100"/>
                <a:gd name="T53" fmla="*/ 79 h 105"/>
                <a:gd name="T54" fmla="*/ 57 w 100"/>
                <a:gd name="T55" fmla="*/ 79 h 105"/>
                <a:gd name="T56" fmla="*/ 55 w 100"/>
                <a:gd name="T57" fmla="*/ 81 h 105"/>
                <a:gd name="T58" fmla="*/ 52 w 100"/>
                <a:gd name="T59" fmla="*/ 78 h 105"/>
                <a:gd name="T60" fmla="*/ 54 w 100"/>
                <a:gd name="T61" fmla="*/ 70 h 105"/>
                <a:gd name="T62" fmla="*/ 46 w 100"/>
                <a:gd name="T63" fmla="*/ 64 h 105"/>
                <a:gd name="T64" fmla="*/ 42 w 100"/>
                <a:gd name="T65" fmla="*/ 67 h 105"/>
                <a:gd name="T66" fmla="*/ 38 w 100"/>
                <a:gd name="T67" fmla="*/ 68 h 105"/>
                <a:gd name="T68" fmla="*/ 32 w 100"/>
                <a:gd name="T69" fmla="*/ 65 h 105"/>
                <a:gd name="T70" fmla="*/ 21 w 100"/>
                <a:gd name="T71" fmla="*/ 65 h 105"/>
                <a:gd name="T72" fmla="*/ 20 w 100"/>
                <a:gd name="T73" fmla="*/ 60 h 105"/>
                <a:gd name="T74" fmla="*/ 14 w 100"/>
                <a:gd name="T75" fmla="*/ 64 h 105"/>
                <a:gd name="T76" fmla="*/ 9 w 100"/>
                <a:gd name="T77" fmla="*/ 63 h 105"/>
                <a:gd name="T78" fmla="*/ 9 w 100"/>
                <a:gd name="T79" fmla="*/ 63 h 105"/>
                <a:gd name="T80" fmla="*/ 7 w 100"/>
                <a:gd name="T81" fmla="*/ 56 h 105"/>
                <a:gd name="T82" fmla="*/ 9 w 100"/>
                <a:gd name="T83" fmla="*/ 50 h 105"/>
                <a:gd name="T84" fmla="*/ 8 w 100"/>
                <a:gd name="T85" fmla="*/ 42 h 105"/>
                <a:gd name="T86" fmla="*/ 2 w 100"/>
                <a:gd name="T87" fmla="*/ 35 h 105"/>
                <a:gd name="T88" fmla="*/ 4 w 100"/>
                <a:gd name="T89" fmla="*/ 31 h 105"/>
                <a:gd name="T90" fmla="*/ 0 w 100"/>
                <a:gd name="T91" fmla="*/ 27 h 105"/>
                <a:gd name="T92" fmla="*/ 16 w 100"/>
                <a:gd name="T93" fmla="*/ 26 h 105"/>
                <a:gd name="T94" fmla="*/ 16 w 100"/>
                <a:gd name="T95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105">
                  <a:moveTo>
                    <a:pt x="16" y="18"/>
                  </a:moveTo>
                  <a:cubicBezTo>
                    <a:pt x="18" y="18"/>
                    <a:pt x="19" y="16"/>
                    <a:pt x="20" y="15"/>
                  </a:cubicBezTo>
                  <a:cubicBezTo>
                    <a:pt x="22" y="11"/>
                    <a:pt x="29" y="16"/>
                    <a:pt x="30" y="19"/>
                  </a:cubicBezTo>
                  <a:cubicBezTo>
                    <a:pt x="32" y="23"/>
                    <a:pt x="35" y="22"/>
                    <a:pt x="37" y="23"/>
                  </a:cubicBezTo>
                  <a:cubicBezTo>
                    <a:pt x="38" y="23"/>
                    <a:pt x="39" y="25"/>
                    <a:pt x="40" y="26"/>
                  </a:cubicBezTo>
                  <a:cubicBezTo>
                    <a:pt x="39" y="28"/>
                    <a:pt x="37" y="30"/>
                    <a:pt x="37" y="32"/>
                  </a:cubicBezTo>
                  <a:cubicBezTo>
                    <a:pt x="37" y="36"/>
                    <a:pt x="41" y="40"/>
                    <a:pt x="45" y="40"/>
                  </a:cubicBezTo>
                  <a:cubicBezTo>
                    <a:pt x="49" y="40"/>
                    <a:pt x="52" y="36"/>
                    <a:pt x="52" y="32"/>
                  </a:cubicBezTo>
                  <a:cubicBezTo>
                    <a:pt x="52" y="29"/>
                    <a:pt x="49" y="25"/>
                    <a:pt x="46" y="25"/>
                  </a:cubicBezTo>
                  <a:cubicBezTo>
                    <a:pt x="45" y="24"/>
                    <a:pt x="45" y="24"/>
                    <a:pt x="45" y="23"/>
                  </a:cubicBezTo>
                  <a:cubicBezTo>
                    <a:pt x="40" y="19"/>
                    <a:pt x="39" y="17"/>
                    <a:pt x="40" y="14"/>
                  </a:cubicBezTo>
                  <a:cubicBezTo>
                    <a:pt x="41" y="10"/>
                    <a:pt x="48" y="9"/>
                    <a:pt x="39" y="3"/>
                  </a:cubicBezTo>
                  <a:cubicBezTo>
                    <a:pt x="37" y="2"/>
                    <a:pt x="36" y="1"/>
                    <a:pt x="35" y="0"/>
                  </a:cubicBezTo>
                  <a:cubicBezTo>
                    <a:pt x="46" y="0"/>
                    <a:pt x="60" y="0"/>
                    <a:pt x="67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83" y="58"/>
                    <a:pt x="83" y="58"/>
                    <a:pt x="83" y="58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7"/>
                    <a:pt x="13" y="27"/>
                    <a:pt x="16" y="26"/>
                  </a:cubicBezTo>
                  <a:cubicBezTo>
                    <a:pt x="17" y="25"/>
                    <a:pt x="17" y="22"/>
                    <a:pt x="16" y="18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>
              <a:off x="1121" y="2980"/>
              <a:ext cx="198" cy="150"/>
            </a:xfrm>
            <a:custGeom>
              <a:avLst/>
              <a:gdLst>
                <a:gd name="T0" fmla="*/ 193 w 198"/>
                <a:gd name="T1" fmla="*/ 150 h 150"/>
                <a:gd name="T2" fmla="*/ 164 w 198"/>
                <a:gd name="T3" fmla="*/ 134 h 150"/>
                <a:gd name="T4" fmla="*/ 164 w 198"/>
                <a:gd name="T5" fmla="*/ 138 h 150"/>
                <a:gd name="T6" fmla="*/ 158 w 198"/>
                <a:gd name="T7" fmla="*/ 142 h 150"/>
                <a:gd name="T8" fmla="*/ 148 w 198"/>
                <a:gd name="T9" fmla="*/ 131 h 150"/>
                <a:gd name="T10" fmla="*/ 137 w 198"/>
                <a:gd name="T11" fmla="*/ 131 h 150"/>
                <a:gd name="T12" fmla="*/ 131 w 198"/>
                <a:gd name="T13" fmla="*/ 121 h 150"/>
                <a:gd name="T14" fmla="*/ 129 w 198"/>
                <a:gd name="T15" fmla="*/ 111 h 150"/>
                <a:gd name="T16" fmla="*/ 114 w 198"/>
                <a:gd name="T17" fmla="*/ 108 h 150"/>
                <a:gd name="T18" fmla="*/ 106 w 198"/>
                <a:gd name="T19" fmla="*/ 117 h 150"/>
                <a:gd name="T20" fmla="*/ 93 w 198"/>
                <a:gd name="T21" fmla="*/ 115 h 150"/>
                <a:gd name="T22" fmla="*/ 85 w 198"/>
                <a:gd name="T23" fmla="*/ 123 h 150"/>
                <a:gd name="T24" fmla="*/ 79 w 198"/>
                <a:gd name="T25" fmla="*/ 123 h 150"/>
                <a:gd name="T26" fmla="*/ 68 w 198"/>
                <a:gd name="T27" fmla="*/ 117 h 150"/>
                <a:gd name="T28" fmla="*/ 52 w 198"/>
                <a:gd name="T29" fmla="*/ 117 h 150"/>
                <a:gd name="T30" fmla="*/ 50 w 198"/>
                <a:gd name="T31" fmla="*/ 111 h 150"/>
                <a:gd name="T32" fmla="*/ 37 w 198"/>
                <a:gd name="T33" fmla="*/ 111 h 150"/>
                <a:gd name="T34" fmla="*/ 31 w 198"/>
                <a:gd name="T35" fmla="*/ 104 h 150"/>
                <a:gd name="T36" fmla="*/ 10 w 198"/>
                <a:gd name="T37" fmla="*/ 100 h 150"/>
                <a:gd name="T38" fmla="*/ 0 w 198"/>
                <a:gd name="T39" fmla="*/ 92 h 150"/>
                <a:gd name="T40" fmla="*/ 2 w 198"/>
                <a:gd name="T41" fmla="*/ 77 h 150"/>
                <a:gd name="T42" fmla="*/ 12 w 198"/>
                <a:gd name="T43" fmla="*/ 75 h 150"/>
                <a:gd name="T44" fmla="*/ 14 w 198"/>
                <a:gd name="T45" fmla="*/ 63 h 150"/>
                <a:gd name="T46" fmla="*/ 27 w 198"/>
                <a:gd name="T47" fmla="*/ 54 h 150"/>
                <a:gd name="T48" fmla="*/ 37 w 198"/>
                <a:gd name="T49" fmla="*/ 42 h 150"/>
                <a:gd name="T50" fmla="*/ 29 w 198"/>
                <a:gd name="T51" fmla="*/ 27 h 150"/>
                <a:gd name="T52" fmla="*/ 33 w 198"/>
                <a:gd name="T53" fmla="*/ 17 h 150"/>
                <a:gd name="T54" fmla="*/ 39 w 198"/>
                <a:gd name="T55" fmla="*/ 11 h 150"/>
                <a:gd name="T56" fmla="*/ 50 w 198"/>
                <a:gd name="T57" fmla="*/ 6 h 150"/>
                <a:gd name="T58" fmla="*/ 50 w 198"/>
                <a:gd name="T59" fmla="*/ 6 h 150"/>
                <a:gd name="T60" fmla="*/ 60 w 198"/>
                <a:gd name="T61" fmla="*/ 8 h 150"/>
                <a:gd name="T62" fmla="*/ 73 w 198"/>
                <a:gd name="T63" fmla="*/ 0 h 150"/>
                <a:gd name="T64" fmla="*/ 75 w 198"/>
                <a:gd name="T65" fmla="*/ 11 h 150"/>
                <a:gd name="T66" fmla="*/ 98 w 198"/>
                <a:gd name="T67" fmla="*/ 11 h 150"/>
                <a:gd name="T68" fmla="*/ 110 w 198"/>
                <a:gd name="T69" fmla="*/ 17 h 150"/>
                <a:gd name="T70" fmla="*/ 118 w 198"/>
                <a:gd name="T71" fmla="*/ 15 h 150"/>
                <a:gd name="T72" fmla="*/ 127 w 198"/>
                <a:gd name="T73" fmla="*/ 8 h 150"/>
                <a:gd name="T74" fmla="*/ 143 w 198"/>
                <a:gd name="T75" fmla="*/ 21 h 150"/>
                <a:gd name="T76" fmla="*/ 139 w 198"/>
                <a:gd name="T77" fmla="*/ 38 h 150"/>
                <a:gd name="T78" fmla="*/ 145 w 198"/>
                <a:gd name="T79" fmla="*/ 44 h 150"/>
                <a:gd name="T80" fmla="*/ 150 w 198"/>
                <a:gd name="T81" fmla="*/ 40 h 150"/>
                <a:gd name="T82" fmla="*/ 164 w 198"/>
                <a:gd name="T83" fmla="*/ 40 h 150"/>
                <a:gd name="T84" fmla="*/ 162 w 198"/>
                <a:gd name="T85" fmla="*/ 48 h 150"/>
                <a:gd name="T86" fmla="*/ 173 w 198"/>
                <a:gd name="T87" fmla="*/ 52 h 150"/>
                <a:gd name="T88" fmla="*/ 164 w 198"/>
                <a:gd name="T89" fmla="*/ 71 h 150"/>
                <a:gd name="T90" fmla="*/ 181 w 198"/>
                <a:gd name="T91" fmla="*/ 77 h 150"/>
                <a:gd name="T92" fmla="*/ 185 w 198"/>
                <a:gd name="T93" fmla="*/ 98 h 150"/>
                <a:gd name="T94" fmla="*/ 177 w 198"/>
                <a:gd name="T95" fmla="*/ 115 h 150"/>
                <a:gd name="T96" fmla="*/ 191 w 198"/>
                <a:gd name="T97" fmla="*/ 123 h 150"/>
                <a:gd name="T98" fmla="*/ 198 w 198"/>
                <a:gd name="T99" fmla="*/ 136 h 150"/>
                <a:gd name="T100" fmla="*/ 193 w 198"/>
                <a:gd name="T101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8" h="150">
                  <a:moveTo>
                    <a:pt x="193" y="150"/>
                  </a:moveTo>
                  <a:lnTo>
                    <a:pt x="164" y="134"/>
                  </a:lnTo>
                  <a:lnTo>
                    <a:pt x="164" y="138"/>
                  </a:lnTo>
                  <a:lnTo>
                    <a:pt x="158" y="142"/>
                  </a:lnTo>
                  <a:lnTo>
                    <a:pt x="148" y="131"/>
                  </a:lnTo>
                  <a:lnTo>
                    <a:pt x="137" y="131"/>
                  </a:lnTo>
                  <a:lnTo>
                    <a:pt x="131" y="121"/>
                  </a:lnTo>
                  <a:lnTo>
                    <a:pt x="129" y="111"/>
                  </a:lnTo>
                  <a:lnTo>
                    <a:pt x="114" y="108"/>
                  </a:lnTo>
                  <a:lnTo>
                    <a:pt x="106" y="117"/>
                  </a:lnTo>
                  <a:lnTo>
                    <a:pt x="93" y="115"/>
                  </a:lnTo>
                  <a:lnTo>
                    <a:pt x="85" y="123"/>
                  </a:lnTo>
                  <a:lnTo>
                    <a:pt x="79" y="123"/>
                  </a:lnTo>
                  <a:lnTo>
                    <a:pt x="68" y="117"/>
                  </a:lnTo>
                  <a:lnTo>
                    <a:pt x="52" y="117"/>
                  </a:lnTo>
                  <a:lnTo>
                    <a:pt x="50" y="111"/>
                  </a:lnTo>
                  <a:lnTo>
                    <a:pt x="37" y="111"/>
                  </a:lnTo>
                  <a:lnTo>
                    <a:pt x="31" y="104"/>
                  </a:lnTo>
                  <a:lnTo>
                    <a:pt x="10" y="100"/>
                  </a:lnTo>
                  <a:lnTo>
                    <a:pt x="0" y="92"/>
                  </a:lnTo>
                  <a:lnTo>
                    <a:pt x="2" y="77"/>
                  </a:lnTo>
                  <a:lnTo>
                    <a:pt x="12" y="75"/>
                  </a:lnTo>
                  <a:lnTo>
                    <a:pt x="14" y="63"/>
                  </a:lnTo>
                  <a:lnTo>
                    <a:pt x="27" y="54"/>
                  </a:lnTo>
                  <a:lnTo>
                    <a:pt x="37" y="42"/>
                  </a:lnTo>
                  <a:lnTo>
                    <a:pt x="29" y="27"/>
                  </a:lnTo>
                  <a:lnTo>
                    <a:pt x="33" y="17"/>
                  </a:lnTo>
                  <a:lnTo>
                    <a:pt x="39" y="11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60" y="8"/>
                  </a:lnTo>
                  <a:lnTo>
                    <a:pt x="73" y="0"/>
                  </a:lnTo>
                  <a:lnTo>
                    <a:pt x="75" y="11"/>
                  </a:lnTo>
                  <a:lnTo>
                    <a:pt x="98" y="11"/>
                  </a:lnTo>
                  <a:lnTo>
                    <a:pt x="110" y="17"/>
                  </a:lnTo>
                  <a:lnTo>
                    <a:pt x="118" y="15"/>
                  </a:lnTo>
                  <a:lnTo>
                    <a:pt x="127" y="8"/>
                  </a:lnTo>
                  <a:lnTo>
                    <a:pt x="143" y="21"/>
                  </a:lnTo>
                  <a:lnTo>
                    <a:pt x="139" y="38"/>
                  </a:lnTo>
                  <a:lnTo>
                    <a:pt x="145" y="44"/>
                  </a:lnTo>
                  <a:lnTo>
                    <a:pt x="150" y="40"/>
                  </a:lnTo>
                  <a:lnTo>
                    <a:pt x="164" y="40"/>
                  </a:lnTo>
                  <a:lnTo>
                    <a:pt x="162" y="48"/>
                  </a:lnTo>
                  <a:lnTo>
                    <a:pt x="173" y="52"/>
                  </a:lnTo>
                  <a:lnTo>
                    <a:pt x="164" y="71"/>
                  </a:lnTo>
                  <a:lnTo>
                    <a:pt x="181" y="77"/>
                  </a:lnTo>
                  <a:lnTo>
                    <a:pt x="185" y="98"/>
                  </a:lnTo>
                  <a:lnTo>
                    <a:pt x="177" y="115"/>
                  </a:lnTo>
                  <a:lnTo>
                    <a:pt x="191" y="123"/>
                  </a:lnTo>
                  <a:lnTo>
                    <a:pt x="198" y="136"/>
                  </a:lnTo>
                  <a:lnTo>
                    <a:pt x="193" y="15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1029" y="2911"/>
              <a:ext cx="142" cy="225"/>
            </a:xfrm>
            <a:custGeom>
              <a:avLst/>
              <a:gdLst>
                <a:gd name="T0" fmla="*/ 44 w 68"/>
                <a:gd name="T1" fmla="*/ 77 h 108"/>
                <a:gd name="T2" fmla="*/ 42 w 68"/>
                <a:gd name="T3" fmla="*/ 83 h 108"/>
                <a:gd name="T4" fmla="*/ 37 w 68"/>
                <a:gd name="T5" fmla="*/ 86 h 108"/>
                <a:gd name="T6" fmla="*/ 38 w 68"/>
                <a:gd name="T7" fmla="*/ 93 h 108"/>
                <a:gd name="T8" fmla="*/ 34 w 68"/>
                <a:gd name="T9" fmla="*/ 100 h 108"/>
                <a:gd name="T10" fmla="*/ 29 w 68"/>
                <a:gd name="T11" fmla="*/ 102 h 108"/>
                <a:gd name="T12" fmla="*/ 26 w 68"/>
                <a:gd name="T13" fmla="*/ 108 h 108"/>
                <a:gd name="T14" fmla="*/ 23 w 68"/>
                <a:gd name="T15" fmla="*/ 102 h 108"/>
                <a:gd name="T16" fmla="*/ 18 w 68"/>
                <a:gd name="T17" fmla="*/ 102 h 108"/>
                <a:gd name="T18" fmla="*/ 17 w 68"/>
                <a:gd name="T19" fmla="*/ 95 h 108"/>
                <a:gd name="T20" fmla="*/ 10 w 68"/>
                <a:gd name="T21" fmla="*/ 85 h 108"/>
                <a:gd name="T22" fmla="*/ 8 w 68"/>
                <a:gd name="T23" fmla="*/ 79 h 108"/>
                <a:gd name="T24" fmla="*/ 3 w 68"/>
                <a:gd name="T25" fmla="*/ 69 h 108"/>
                <a:gd name="T26" fmla="*/ 1 w 68"/>
                <a:gd name="T27" fmla="*/ 60 h 108"/>
                <a:gd name="T28" fmla="*/ 11 w 68"/>
                <a:gd name="T29" fmla="*/ 49 h 108"/>
                <a:gd name="T30" fmla="*/ 13 w 68"/>
                <a:gd name="T31" fmla="*/ 37 h 108"/>
                <a:gd name="T32" fmla="*/ 24 w 68"/>
                <a:gd name="T33" fmla="*/ 34 h 108"/>
                <a:gd name="T34" fmla="*/ 26 w 68"/>
                <a:gd name="T35" fmla="*/ 21 h 108"/>
                <a:gd name="T36" fmla="*/ 38 w 68"/>
                <a:gd name="T37" fmla="*/ 20 h 108"/>
                <a:gd name="T38" fmla="*/ 44 w 68"/>
                <a:gd name="T39" fmla="*/ 11 h 108"/>
                <a:gd name="T40" fmla="*/ 56 w 68"/>
                <a:gd name="T41" fmla="*/ 1 h 108"/>
                <a:gd name="T42" fmla="*/ 59 w 68"/>
                <a:gd name="T43" fmla="*/ 0 h 108"/>
                <a:gd name="T44" fmla="*/ 63 w 68"/>
                <a:gd name="T45" fmla="*/ 4 h 108"/>
                <a:gd name="T46" fmla="*/ 61 w 68"/>
                <a:gd name="T47" fmla="*/ 8 h 108"/>
                <a:gd name="T48" fmla="*/ 67 w 68"/>
                <a:gd name="T49" fmla="*/ 15 h 108"/>
                <a:gd name="T50" fmla="*/ 68 w 68"/>
                <a:gd name="T51" fmla="*/ 23 h 108"/>
                <a:gd name="T52" fmla="*/ 66 w 68"/>
                <a:gd name="T53" fmla="*/ 29 h 108"/>
                <a:gd name="T54" fmla="*/ 68 w 68"/>
                <a:gd name="T55" fmla="*/ 36 h 108"/>
                <a:gd name="T56" fmla="*/ 63 w 68"/>
                <a:gd name="T57" fmla="*/ 38 h 108"/>
                <a:gd name="T58" fmla="*/ 60 w 68"/>
                <a:gd name="T59" fmla="*/ 41 h 108"/>
                <a:gd name="T60" fmla="*/ 58 w 68"/>
                <a:gd name="T61" fmla="*/ 46 h 108"/>
                <a:gd name="T62" fmla="*/ 62 w 68"/>
                <a:gd name="T63" fmla="*/ 53 h 108"/>
                <a:gd name="T64" fmla="*/ 57 w 68"/>
                <a:gd name="T65" fmla="*/ 59 h 108"/>
                <a:gd name="T66" fmla="*/ 51 w 68"/>
                <a:gd name="T67" fmla="*/ 63 h 108"/>
                <a:gd name="T68" fmla="*/ 50 w 68"/>
                <a:gd name="T69" fmla="*/ 69 h 108"/>
                <a:gd name="T70" fmla="*/ 45 w 68"/>
                <a:gd name="T71" fmla="*/ 70 h 108"/>
                <a:gd name="T72" fmla="*/ 44 w 68"/>
                <a:gd name="T73" fmla="*/ 7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" h="108">
                  <a:moveTo>
                    <a:pt x="44" y="77"/>
                  </a:moveTo>
                  <a:cubicBezTo>
                    <a:pt x="42" y="83"/>
                    <a:pt x="42" y="83"/>
                    <a:pt x="42" y="83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101"/>
                    <a:pt x="17" y="98"/>
                    <a:pt x="17" y="95"/>
                  </a:cubicBezTo>
                  <a:cubicBezTo>
                    <a:pt x="17" y="88"/>
                    <a:pt x="15" y="86"/>
                    <a:pt x="10" y="85"/>
                  </a:cubicBezTo>
                  <a:cubicBezTo>
                    <a:pt x="6" y="84"/>
                    <a:pt x="5" y="82"/>
                    <a:pt x="8" y="79"/>
                  </a:cubicBezTo>
                  <a:cubicBezTo>
                    <a:pt x="12" y="75"/>
                    <a:pt x="6" y="72"/>
                    <a:pt x="3" y="69"/>
                  </a:cubicBezTo>
                  <a:cubicBezTo>
                    <a:pt x="1" y="66"/>
                    <a:pt x="2" y="62"/>
                    <a:pt x="1" y="60"/>
                  </a:cubicBezTo>
                  <a:cubicBezTo>
                    <a:pt x="0" y="57"/>
                    <a:pt x="7" y="53"/>
                    <a:pt x="11" y="49"/>
                  </a:cubicBezTo>
                  <a:cubicBezTo>
                    <a:pt x="14" y="44"/>
                    <a:pt x="12" y="40"/>
                    <a:pt x="13" y="37"/>
                  </a:cubicBezTo>
                  <a:cubicBezTo>
                    <a:pt x="14" y="35"/>
                    <a:pt x="22" y="36"/>
                    <a:pt x="24" y="34"/>
                  </a:cubicBezTo>
                  <a:cubicBezTo>
                    <a:pt x="25" y="32"/>
                    <a:pt x="26" y="21"/>
                    <a:pt x="26" y="21"/>
                  </a:cubicBezTo>
                  <a:cubicBezTo>
                    <a:pt x="26" y="21"/>
                    <a:pt x="34" y="20"/>
                    <a:pt x="38" y="20"/>
                  </a:cubicBezTo>
                  <a:cubicBezTo>
                    <a:pt x="42" y="19"/>
                    <a:pt x="43" y="16"/>
                    <a:pt x="44" y="11"/>
                  </a:cubicBezTo>
                  <a:cubicBezTo>
                    <a:pt x="44" y="6"/>
                    <a:pt x="50" y="2"/>
                    <a:pt x="56" y="1"/>
                  </a:cubicBezTo>
                  <a:cubicBezTo>
                    <a:pt x="57" y="1"/>
                    <a:pt x="58" y="0"/>
                    <a:pt x="59" y="0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5" y="70"/>
                    <a:pt x="45" y="70"/>
                    <a:pt x="45" y="70"/>
                  </a:cubicBezTo>
                  <a:lnTo>
                    <a:pt x="44" y="7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046" y="3595"/>
              <a:ext cx="256" cy="237"/>
            </a:xfrm>
            <a:custGeom>
              <a:avLst/>
              <a:gdLst>
                <a:gd name="T0" fmla="*/ 123 w 123"/>
                <a:gd name="T1" fmla="*/ 83 h 114"/>
                <a:gd name="T2" fmla="*/ 120 w 123"/>
                <a:gd name="T3" fmla="*/ 87 h 114"/>
                <a:gd name="T4" fmla="*/ 108 w 123"/>
                <a:gd name="T5" fmla="*/ 92 h 114"/>
                <a:gd name="T6" fmla="*/ 101 w 123"/>
                <a:gd name="T7" fmla="*/ 108 h 114"/>
                <a:gd name="T8" fmla="*/ 87 w 123"/>
                <a:gd name="T9" fmla="*/ 114 h 114"/>
                <a:gd name="T10" fmla="*/ 83 w 123"/>
                <a:gd name="T11" fmla="*/ 104 h 114"/>
                <a:gd name="T12" fmla="*/ 72 w 123"/>
                <a:gd name="T13" fmla="*/ 105 h 114"/>
                <a:gd name="T14" fmla="*/ 65 w 123"/>
                <a:gd name="T15" fmla="*/ 103 h 114"/>
                <a:gd name="T16" fmla="*/ 64 w 123"/>
                <a:gd name="T17" fmla="*/ 101 h 114"/>
                <a:gd name="T18" fmla="*/ 54 w 123"/>
                <a:gd name="T19" fmla="*/ 102 h 114"/>
                <a:gd name="T20" fmla="*/ 51 w 123"/>
                <a:gd name="T21" fmla="*/ 108 h 114"/>
                <a:gd name="T22" fmla="*/ 47 w 123"/>
                <a:gd name="T23" fmla="*/ 107 h 114"/>
                <a:gd name="T24" fmla="*/ 42 w 123"/>
                <a:gd name="T25" fmla="*/ 104 h 114"/>
                <a:gd name="T26" fmla="*/ 42 w 123"/>
                <a:gd name="T27" fmla="*/ 97 h 114"/>
                <a:gd name="T28" fmla="*/ 39 w 123"/>
                <a:gd name="T29" fmla="*/ 96 h 114"/>
                <a:gd name="T30" fmla="*/ 37 w 123"/>
                <a:gd name="T31" fmla="*/ 101 h 114"/>
                <a:gd name="T32" fmla="*/ 35 w 123"/>
                <a:gd name="T33" fmla="*/ 106 h 114"/>
                <a:gd name="T34" fmla="*/ 31 w 123"/>
                <a:gd name="T35" fmla="*/ 103 h 114"/>
                <a:gd name="T36" fmla="*/ 24 w 123"/>
                <a:gd name="T37" fmla="*/ 104 h 114"/>
                <a:gd name="T38" fmla="*/ 20 w 123"/>
                <a:gd name="T39" fmla="*/ 101 h 114"/>
                <a:gd name="T40" fmla="*/ 15 w 123"/>
                <a:gd name="T41" fmla="*/ 106 h 114"/>
                <a:gd name="T42" fmla="*/ 15 w 123"/>
                <a:gd name="T43" fmla="*/ 106 h 114"/>
                <a:gd name="T44" fmla="*/ 14 w 123"/>
                <a:gd name="T45" fmla="*/ 104 h 114"/>
                <a:gd name="T46" fmla="*/ 9 w 123"/>
                <a:gd name="T47" fmla="*/ 97 h 114"/>
                <a:gd name="T48" fmla="*/ 9 w 123"/>
                <a:gd name="T49" fmla="*/ 89 h 114"/>
                <a:gd name="T50" fmla="*/ 8 w 123"/>
                <a:gd name="T51" fmla="*/ 80 h 114"/>
                <a:gd name="T52" fmla="*/ 2 w 123"/>
                <a:gd name="T53" fmla="*/ 75 h 114"/>
                <a:gd name="T54" fmla="*/ 6 w 123"/>
                <a:gd name="T55" fmla="*/ 69 h 114"/>
                <a:gd name="T56" fmla="*/ 12 w 123"/>
                <a:gd name="T57" fmla="*/ 65 h 114"/>
                <a:gd name="T58" fmla="*/ 18 w 123"/>
                <a:gd name="T59" fmla="*/ 69 h 114"/>
                <a:gd name="T60" fmla="*/ 25 w 123"/>
                <a:gd name="T61" fmla="*/ 66 h 114"/>
                <a:gd name="T62" fmla="*/ 27 w 123"/>
                <a:gd name="T63" fmla="*/ 56 h 114"/>
                <a:gd name="T64" fmla="*/ 25 w 123"/>
                <a:gd name="T65" fmla="*/ 46 h 114"/>
                <a:gd name="T66" fmla="*/ 34 w 123"/>
                <a:gd name="T67" fmla="*/ 36 h 114"/>
                <a:gd name="T68" fmla="*/ 35 w 123"/>
                <a:gd name="T69" fmla="*/ 31 h 114"/>
                <a:gd name="T70" fmla="*/ 30 w 123"/>
                <a:gd name="T71" fmla="*/ 19 h 114"/>
                <a:gd name="T72" fmla="*/ 31 w 123"/>
                <a:gd name="T73" fmla="*/ 19 h 114"/>
                <a:gd name="T74" fmla="*/ 40 w 123"/>
                <a:gd name="T75" fmla="*/ 8 h 114"/>
                <a:gd name="T76" fmla="*/ 40 w 123"/>
                <a:gd name="T77" fmla="*/ 3 h 114"/>
                <a:gd name="T78" fmla="*/ 51 w 123"/>
                <a:gd name="T79" fmla="*/ 3 h 114"/>
                <a:gd name="T80" fmla="*/ 56 w 123"/>
                <a:gd name="T81" fmla="*/ 0 h 114"/>
                <a:gd name="T82" fmla="*/ 62 w 123"/>
                <a:gd name="T83" fmla="*/ 3 h 114"/>
                <a:gd name="T84" fmla="*/ 67 w 123"/>
                <a:gd name="T85" fmla="*/ 6 h 114"/>
                <a:gd name="T86" fmla="*/ 73 w 123"/>
                <a:gd name="T87" fmla="*/ 7 h 114"/>
                <a:gd name="T88" fmla="*/ 75 w 123"/>
                <a:gd name="T89" fmla="*/ 21 h 114"/>
                <a:gd name="T90" fmla="*/ 81 w 123"/>
                <a:gd name="T91" fmla="*/ 22 h 114"/>
                <a:gd name="T92" fmla="*/ 87 w 123"/>
                <a:gd name="T93" fmla="*/ 25 h 114"/>
                <a:gd name="T94" fmla="*/ 88 w 123"/>
                <a:gd name="T95" fmla="*/ 29 h 114"/>
                <a:gd name="T96" fmla="*/ 92 w 123"/>
                <a:gd name="T97" fmla="*/ 27 h 114"/>
                <a:gd name="T98" fmla="*/ 103 w 123"/>
                <a:gd name="T99" fmla="*/ 37 h 114"/>
                <a:gd name="T100" fmla="*/ 102 w 123"/>
                <a:gd name="T101" fmla="*/ 45 h 114"/>
                <a:gd name="T102" fmla="*/ 97 w 123"/>
                <a:gd name="T103" fmla="*/ 51 h 114"/>
                <a:gd name="T104" fmla="*/ 101 w 123"/>
                <a:gd name="T105" fmla="*/ 56 h 114"/>
                <a:gd name="T106" fmla="*/ 105 w 123"/>
                <a:gd name="T107" fmla="*/ 54 h 114"/>
                <a:gd name="T108" fmla="*/ 110 w 123"/>
                <a:gd name="T109" fmla="*/ 56 h 114"/>
                <a:gd name="T110" fmla="*/ 110 w 123"/>
                <a:gd name="T111" fmla="*/ 62 h 114"/>
                <a:gd name="T112" fmla="*/ 113 w 123"/>
                <a:gd name="T113" fmla="*/ 64 h 114"/>
                <a:gd name="T114" fmla="*/ 118 w 123"/>
                <a:gd name="T115" fmla="*/ 65 h 114"/>
                <a:gd name="T116" fmla="*/ 119 w 123"/>
                <a:gd name="T117" fmla="*/ 70 h 114"/>
                <a:gd name="T118" fmla="*/ 122 w 123"/>
                <a:gd name="T119" fmla="*/ 73 h 114"/>
                <a:gd name="T120" fmla="*/ 123 w 123"/>
                <a:gd name="T121" fmla="*/ 8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3" h="114">
                  <a:moveTo>
                    <a:pt x="123" y="83"/>
                  </a:moveTo>
                  <a:cubicBezTo>
                    <a:pt x="122" y="84"/>
                    <a:pt x="121" y="86"/>
                    <a:pt x="120" y="87"/>
                  </a:cubicBezTo>
                  <a:cubicBezTo>
                    <a:pt x="115" y="92"/>
                    <a:pt x="113" y="88"/>
                    <a:pt x="108" y="92"/>
                  </a:cubicBezTo>
                  <a:cubicBezTo>
                    <a:pt x="103" y="96"/>
                    <a:pt x="104" y="102"/>
                    <a:pt x="101" y="108"/>
                  </a:cubicBezTo>
                  <a:cubicBezTo>
                    <a:pt x="99" y="113"/>
                    <a:pt x="93" y="110"/>
                    <a:pt x="87" y="114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15" y="105"/>
                    <a:pt x="15" y="104"/>
                    <a:pt x="14" y="104"/>
                  </a:cubicBezTo>
                  <a:cubicBezTo>
                    <a:pt x="13" y="104"/>
                    <a:pt x="9" y="100"/>
                    <a:pt x="9" y="97"/>
                  </a:cubicBezTo>
                  <a:cubicBezTo>
                    <a:pt x="8" y="94"/>
                    <a:pt x="8" y="92"/>
                    <a:pt x="9" y="89"/>
                  </a:cubicBezTo>
                  <a:cubicBezTo>
                    <a:pt x="10" y="86"/>
                    <a:pt x="10" y="82"/>
                    <a:pt x="8" y="80"/>
                  </a:cubicBezTo>
                  <a:cubicBezTo>
                    <a:pt x="5" y="78"/>
                    <a:pt x="0" y="77"/>
                    <a:pt x="2" y="75"/>
                  </a:cubicBezTo>
                  <a:cubicBezTo>
                    <a:pt x="3" y="74"/>
                    <a:pt x="6" y="72"/>
                    <a:pt x="6" y="69"/>
                  </a:cubicBezTo>
                  <a:cubicBezTo>
                    <a:pt x="6" y="66"/>
                    <a:pt x="11" y="64"/>
                    <a:pt x="12" y="65"/>
                  </a:cubicBezTo>
                  <a:cubicBezTo>
                    <a:pt x="13" y="66"/>
                    <a:pt x="13" y="69"/>
                    <a:pt x="18" y="69"/>
                  </a:cubicBezTo>
                  <a:cubicBezTo>
                    <a:pt x="23" y="69"/>
                    <a:pt x="22" y="70"/>
                    <a:pt x="25" y="66"/>
                  </a:cubicBezTo>
                  <a:cubicBezTo>
                    <a:pt x="27" y="61"/>
                    <a:pt x="29" y="59"/>
                    <a:pt x="27" y="56"/>
                  </a:cubicBezTo>
                  <a:cubicBezTo>
                    <a:pt x="26" y="52"/>
                    <a:pt x="23" y="48"/>
                    <a:pt x="25" y="46"/>
                  </a:cubicBezTo>
                  <a:cubicBezTo>
                    <a:pt x="27" y="44"/>
                    <a:pt x="33" y="38"/>
                    <a:pt x="34" y="36"/>
                  </a:cubicBezTo>
                  <a:cubicBezTo>
                    <a:pt x="35" y="34"/>
                    <a:pt x="36" y="33"/>
                    <a:pt x="35" y="31"/>
                  </a:cubicBezTo>
                  <a:cubicBezTo>
                    <a:pt x="33" y="29"/>
                    <a:pt x="31" y="22"/>
                    <a:pt x="30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41" y="11"/>
                    <a:pt x="40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3" y="0"/>
                    <a:pt x="56" y="0"/>
                  </a:cubicBezTo>
                  <a:cubicBezTo>
                    <a:pt x="58" y="0"/>
                    <a:pt x="62" y="0"/>
                    <a:pt x="62" y="3"/>
                  </a:cubicBezTo>
                  <a:cubicBezTo>
                    <a:pt x="62" y="5"/>
                    <a:pt x="66" y="6"/>
                    <a:pt x="67" y="6"/>
                  </a:cubicBezTo>
                  <a:cubicBezTo>
                    <a:pt x="67" y="6"/>
                    <a:pt x="73" y="7"/>
                    <a:pt x="73" y="7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9" y="20"/>
                    <a:pt x="81" y="22"/>
                  </a:cubicBezTo>
                  <a:cubicBezTo>
                    <a:pt x="84" y="24"/>
                    <a:pt x="87" y="25"/>
                    <a:pt x="87" y="25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1" y="56"/>
                    <a:pt x="101" y="56"/>
                    <a:pt x="101" y="56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0" y="56"/>
                    <a:pt x="110" y="56"/>
                    <a:pt x="110" y="56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22" y="73"/>
                    <a:pt x="122" y="73"/>
                    <a:pt x="122" y="73"/>
                  </a:cubicBezTo>
                  <a:lnTo>
                    <a:pt x="123" y="8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133" y="3805"/>
              <a:ext cx="115" cy="213"/>
            </a:xfrm>
            <a:custGeom>
              <a:avLst/>
              <a:gdLst>
                <a:gd name="T0" fmla="*/ 45 w 55"/>
                <a:gd name="T1" fmla="*/ 13 h 102"/>
                <a:gd name="T2" fmla="*/ 44 w 55"/>
                <a:gd name="T3" fmla="*/ 13 h 102"/>
                <a:gd name="T4" fmla="*/ 45 w 55"/>
                <a:gd name="T5" fmla="*/ 29 h 102"/>
                <a:gd name="T6" fmla="*/ 40 w 55"/>
                <a:gd name="T7" fmla="*/ 39 h 102"/>
                <a:gd name="T8" fmla="*/ 51 w 55"/>
                <a:gd name="T9" fmla="*/ 46 h 102"/>
                <a:gd name="T10" fmla="*/ 54 w 55"/>
                <a:gd name="T11" fmla="*/ 58 h 102"/>
                <a:gd name="T12" fmla="*/ 53 w 55"/>
                <a:gd name="T13" fmla="*/ 76 h 102"/>
                <a:gd name="T14" fmla="*/ 47 w 55"/>
                <a:gd name="T15" fmla="*/ 83 h 102"/>
                <a:gd name="T16" fmla="*/ 44 w 55"/>
                <a:gd name="T17" fmla="*/ 85 h 102"/>
                <a:gd name="T18" fmla="*/ 49 w 55"/>
                <a:gd name="T19" fmla="*/ 98 h 102"/>
                <a:gd name="T20" fmla="*/ 41 w 55"/>
                <a:gd name="T21" fmla="*/ 100 h 102"/>
                <a:gd name="T22" fmla="*/ 31 w 55"/>
                <a:gd name="T23" fmla="*/ 102 h 102"/>
                <a:gd name="T24" fmla="*/ 24 w 55"/>
                <a:gd name="T25" fmla="*/ 100 h 102"/>
                <a:gd name="T26" fmla="*/ 13 w 55"/>
                <a:gd name="T27" fmla="*/ 97 h 102"/>
                <a:gd name="T28" fmla="*/ 6 w 55"/>
                <a:gd name="T29" fmla="*/ 94 h 102"/>
                <a:gd name="T30" fmla="*/ 6 w 55"/>
                <a:gd name="T31" fmla="*/ 94 h 102"/>
                <a:gd name="T32" fmla="*/ 6 w 55"/>
                <a:gd name="T33" fmla="*/ 81 h 102"/>
                <a:gd name="T34" fmla="*/ 5 w 55"/>
                <a:gd name="T35" fmla="*/ 77 h 102"/>
                <a:gd name="T36" fmla="*/ 2 w 55"/>
                <a:gd name="T37" fmla="*/ 71 h 102"/>
                <a:gd name="T38" fmla="*/ 3 w 55"/>
                <a:gd name="T39" fmla="*/ 67 h 102"/>
                <a:gd name="T40" fmla="*/ 6 w 55"/>
                <a:gd name="T41" fmla="*/ 66 h 102"/>
                <a:gd name="T42" fmla="*/ 11 w 55"/>
                <a:gd name="T43" fmla="*/ 68 h 102"/>
                <a:gd name="T44" fmla="*/ 11 w 55"/>
                <a:gd name="T45" fmla="*/ 66 h 102"/>
                <a:gd name="T46" fmla="*/ 18 w 55"/>
                <a:gd name="T47" fmla="*/ 65 h 102"/>
                <a:gd name="T48" fmla="*/ 20 w 55"/>
                <a:gd name="T49" fmla="*/ 61 h 102"/>
                <a:gd name="T50" fmla="*/ 18 w 55"/>
                <a:gd name="T51" fmla="*/ 59 h 102"/>
                <a:gd name="T52" fmla="*/ 18 w 55"/>
                <a:gd name="T53" fmla="*/ 57 h 102"/>
                <a:gd name="T54" fmla="*/ 19 w 55"/>
                <a:gd name="T55" fmla="*/ 54 h 102"/>
                <a:gd name="T56" fmla="*/ 20 w 55"/>
                <a:gd name="T57" fmla="*/ 49 h 102"/>
                <a:gd name="T58" fmla="*/ 24 w 55"/>
                <a:gd name="T59" fmla="*/ 45 h 102"/>
                <a:gd name="T60" fmla="*/ 25 w 55"/>
                <a:gd name="T61" fmla="*/ 39 h 102"/>
                <a:gd name="T62" fmla="*/ 18 w 55"/>
                <a:gd name="T63" fmla="*/ 40 h 102"/>
                <a:gd name="T64" fmla="*/ 14 w 55"/>
                <a:gd name="T65" fmla="*/ 34 h 102"/>
                <a:gd name="T66" fmla="*/ 13 w 55"/>
                <a:gd name="T67" fmla="*/ 25 h 102"/>
                <a:gd name="T68" fmla="*/ 16 w 55"/>
                <a:gd name="T69" fmla="*/ 18 h 102"/>
                <a:gd name="T70" fmla="*/ 13 w 55"/>
                <a:gd name="T71" fmla="*/ 16 h 102"/>
                <a:gd name="T72" fmla="*/ 10 w 55"/>
                <a:gd name="T73" fmla="*/ 7 h 102"/>
                <a:gd name="T74" fmla="*/ 9 w 55"/>
                <a:gd name="T75" fmla="*/ 7 h 102"/>
                <a:gd name="T76" fmla="*/ 12 w 55"/>
                <a:gd name="T77" fmla="*/ 1 h 102"/>
                <a:gd name="T78" fmla="*/ 22 w 55"/>
                <a:gd name="T79" fmla="*/ 0 h 102"/>
                <a:gd name="T80" fmla="*/ 23 w 55"/>
                <a:gd name="T81" fmla="*/ 2 h 102"/>
                <a:gd name="T82" fmla="*/ 30 w 55"/>
                <a:gd name="T83" fmla="*/ 4 h 102"/>
                <a:gd name="T84" fmla="*/ 41 w 55"/>
                <a:gd name="T85" fmla="*/ 3 h 102"/>
                <a:gd name="T86" fmla="*/ 45 w 55"/>
                <a:gd name="T87" fmla="*/ 13 h 102"/>
                <a:gd name="T88" fmla="*/ 0 w 55"/>
                <a:gd name="T89" fmla="*/ 100 h 102"/>
                <a:gd name="T90" fmla="*/ 0 w 55"/>
                <a:gd name="T91" fmla="*/ 100 h 102"/>
                <a:gd name="T92" fmla="*/ 0 w 55"/>
                <a:gd name="T93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5" h="102">
                  <a:moveTo>
                    <a:pt x="45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37" y="18"/>
                    <a:pt x="42" y="23"/>
                    <a:pt x="45" y="29"/>
                  </a:cubicBezTo>
                  <a:cubicBezTo>
                    <a:pt x="47" y="35"/>
                    <a:pt x="38" y="35"/>
                    <a:pt x="40" y="39"/>
                  </a:cubicBezTo>
                  <a:cubicBezTo>
                    <a:pt x="41" y="44"/>
                    <a:pt x="48" y="44"/>
                    <a:pt x="51" y="46"/>
                  </a:cubicBezTo>
                  <a:cubicBezTo>
                    <a:pt x="55" y="48"/>
                    <a:pt x="54" y="54"/>
                    <a:pt x="54" y="58"/>
                  </a:cubicBezTo>
                  <a:cubicBezTo>
                    <a:pt x="54" y="62"/>
                    <a:pt x="53" y="65"/>
                    <a:pt x="53" y="76"/>
                  </a:cubicBezTo>
                  <a:cubicBezTo>
                    <a:pt x="53" y="87"/>
                    <a:pt x="48" y="85"/>
                    <a:pt x="47" y="83"/>
                  </a:cubicBezTo>
                  <a:cubicBezTo>
                    <a:pt x="47" y="81"/>
                    <a:pt x="41" y="79"/>
                    <a:pt x="44" y="85"/>
                  </a:cubicBezTo>
                  <a:cubicBezTo>
                    <a:pt x="46" y="88"/>
                    <a:pt x="48" y="94"/>
                    <a:pt x="49" y="98"/>
                  </a:cubicBezTo>
                  <a:cubicBezTo>
                    <a:pt x="47" y="100"/>
                    <a:pt x="43" y="100"/>
                    <a:pt x="41" y="100"/>
                  </a:cubicBezTo>
                  <a:cubicBezTo>
                    <a:pt x="38" y="99"/>
                    <a:pt x="36" y="101"/>
                    <a:pt x="31" y="102"/>
                  </a:cubicBezTo>
                  <a:cubicBezTo>
                    <a:pt x="27" y="102"/>
                    <a:pt x="32" y="100"/>
                    <a:pt x="24" y="100"/>
                  </a:cubicBezTo>
                  <a:cubicBezTo>
                    <a:pt x="17" y="99"/>
                    <a:pt x="15" y="99"/>
                    <a:pt x="13" y="97"/>
                  </a:cubicBezTo>
                  <a:cubicBezTo>
                    <a:pt x="11" y="95"/>
                    <a:pt x="11" y="93"/>
                    <a:pt x="6" y="94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5" y="13"/>
                    <a:pt x="45" y="13"/>
                    <a:pt x="45" y="13"/>
                  </a:cubicBezTo>
                  <a:close/>
                  <a:moveTo>
                    <a:pt x="0" y="10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889" y="3622"/>
              <a:ext cx="232" cy="254"/>
            </a:xfrm>
            <a:custGeom>
              <a:avLst/>
              <a:gdLst>
                <a:gd name="T0" fmla="*/ 31 w 111"/>
                <a:gd name="T1" fmla="*/ 101 h 122"/>
                <a:gd name="T2" fmla="*/ 27 w 111"/>
                <a:gd name="T3" fmla="*/ 99 h 122"/>
                <a:gd name="T4" fmla="*/ 27 w 111"/>
                <a:gd name="T5" fmla="*/ 100 h 122"/>
                <a:gd name="T6" fmla="*/ 28 w 111"/>
                <a:gd name="T7" fmla="*/ 88 h 122"/>
                <a:gd name="T8" fmla="*/ 17 w 111"/>
                <a:gd name="T9" fmla="*/ 76 h 122"/>
                <a:gd name="T10" fmla="*/ 19 w 111"/>
                <a:gd name="T11" fmla="*/ 68 h 122"/>
                <a:gd name="T12" fmla="*/ 21 w 111"/>
                <a:gd name="T13" fmla="*/ 64 h 122"/>
                <a:gd name="T14" fmla="*/ 11 w 111"/>
                <a:gd name="T15" fmla="*/ 54 h 122"/>
                <a:gd name="T16" fmla="*/ 3 w 111"/>
                <a:gd name="T17" fmla="*/ 53 h 122"/>
                <a:gd name="T18" fmla="*/ 0 w 111"/>
                <a:gd name="T19" fmla="*/ 36 h 122"/>
                <a:gd name="T20" fmla="*/ 7 w 111"/>
                <a:gd name="T21" fmla="*/ 41 h 122"/>
                <a:gd name="T22" fmla="*/ 19 w 111"/>
                <a:gd name="T23" fmla="*/ 42 h 122"/>
                <a:gd name="T24" fmla="*/ 6 w 111"/>
                <a:gd name="T25" fmla="*/ 32 h 122"/>
                <a:gd name="T26" fmla="*/ 4 w 111"/>
                <a:gd name="T27" fmla="*/ 31 h 122"/>
                <a:gd name="T28" fmla="*/ 9 w 111"/>
                <a:gd name="T29" fmla="*/ 25 h 122"/>
                <a:gd name="T30" fmla="*/ 16 w 111"/>
                <a:gd name="T31" fmla="*/ 22 h 122"/>
                <a:gd name="T32" fmla="*/ 24 w 111"/>
                <a:gd name="T33" fmla="*/ 24 h 122"/>
                <a:gd name="T34" fmla="*/ 33 w 111"/>
                <a:gd name="T35" fmla="*/ 28 h 122"/>
                <a:gd name="T36" fmla="*/ 41 w 111"/>
                <a:gd name="T37" fmla="*/ 35 h 122"/>
                <a:gd name="T38" fmla="*/ 51 w 111"/>
                <a:gd name="T39" fmla="*/ 27 h 122"/>
                <a:gd name="T40" fmla="*/ 57 w 111"/>
                <a:gd name="T41" fmla="*/ 17 h 122"/>
                <a:gd name="T42" fmla="*/ 62 w 111"/>
                <a:gd name="T43" fmla="*/ 11 h 122"/>
                <a:gd name="T44" fmla="*/ 71 w 111"/>
                <a:gd name="T45" fmla="*/ 10 h 122"/>
                <a:gd name="T46" fmla="*/ 77 w 111"/>
                <a:gd name="T47" fmla="*/ 4 h 122"/>
                <a:gd name="T48" fmla="*/ 77 w 111"/>
                <a:gd name="T49" fmla="*/ 1 h 122"/>
                <a:gd name="T50" fmla="*/ 80 w 111"/>
                <a:gd name="T51" fmla="*/ 0 h 122"/>
                <a:gd name="T52" fmla="*/ 81 w 111"/>
                <a:gd name="T53" fmla="*/ 5 h 122"/>
                <a:gd name="T54" fmla="*/ 87 w 111"/>
                <a:gd name="T55" fmla="*/ 6 h 122"/>
                <a:gd name="T56" fmla="*/ 90 w 111"/>
                <a:gd name="T57" fmla="*/ 10 h 122"/>
                <a:gd name="T58" fmla="*/ 95 w 111"/>
                <a:gd name="T59" fmla="*/ 8 h 122"/>
                <a:gd name="T60" fmla="*/ 97 w 111"/>
                <a:gd name="T61" fmla="*/ 6 h 122"/>
                <a:gd name="T62" fmla="*/ 105 w 111"/>
                <a:gd name="T63" fmla="*/ 6 h 122"/>
                <a:gd name="T64" fmla="*/ 110 w 111"/>
                <a:gd name="T65" fmla="*/ 18 h 122"/>
                <a:gd name="T66" fmla="*/ 109 w 111"/>
                <a:gd name="T67" fmla="*/ 23 h 122"/>
                <a:gd name="T68" fmla="*/ 100 w 111"/>
                <a:gd name="T69" fmla="*/ 33 h 122"/>
                <a:gd name="T70" fmla="*/ 102 w 111"/>
                <a:gd name="T71" fmla="*/ 43 h 122"/>
                <a:gd name="T72" fmla="*/ 100 w 111"/>
                <a:gd name="T73" fmla="*/ 53 h 122"/>
                <a:gd name="T74" fmla="*/ 93 w 111"/>
                <a:gd name="T75" fmla="*/ 56 h 122"/>
                <a:gd name="T76" fmla="*/ 87 w 111"/>
                <a:gd name="T77" fmla="*/ 52 h 122"/>
                <a:gd name="T78" fmla="*/ 81 w 111"/>
                <a:gd name="T79" fmla="*/ 56 h 122"/>
                <a:gd name="T80" fmla="*/ 77 w 111"/>
                <a:gd name="T81" fmla="*/ 62 h 122"/>
                <a:gd name="T82" fmla="*/ 83 w 111"/>
                <a:gd name="T83" fmla="*/ 67 h 122"/>
                <a:gd name="T84" fmla="*/ 84 w 111"/>
                <a:gd name="T85" fmla="*/ 76 h 122"/>
                <a:gd name="T86" fmla="*/ 84 w 111"/>
                <a:gd name="T87" fmla="*/ 84 h 122"/>
                <a:gd name="T88" fmla="*/ 89 w 111"/>
                <a:gd name="T89" fmla="*/ 91 h 122"/>
                <a:gd name="T90" fmla="*/ 91 w 111"/>
                <a:gd name="T91" fmla="*/ 99 h 122"/>
                <a:gd name="T92" fmla="*/ 95 w 111"/>
                <a:gd name="T93" fmla="*/ 100 h 122"/>
                <a:gd name="T94" fmla="*/ 100 w 111"/>
                <a:gd name="T95" fmla="*/ 101 h 122"/>
                <a:gd name="T96" fmla="*/ 96 w 111"/>
                <a:gd name="T97" fmla="*/ 109 h 122"/>
                <a:gd name="T98" fmla="*/ 86 w 111"/>
                <a:gd name="T99" fmla="*/ 114 h 122"/>
                <a:gd name="T100" fmla="*/ 79 w 111"/>
                <a:gd name="T101" fmla="*/ 116 h 122"/>
                <a:gd name="T102" fmla="*/ 74 w 111"/>
                <a:gd name="T103" fmla="*/ 121 h 122"/>
                <a:gd name="T104" fmla="*/ 65 w 111"/>
                <a:gd name="T105" fmla="*/ 119 h 122"/>
                <a:gd name="T106" fmla="*/ 61 w 111"/>
                <a:gd name="T107" fmla="*/ 107 h 122"/>
                <a:gd name="T108" fmla="*/ 54 w 111"/>
                <a:gd name="T109" fmla="*/ 104 h 122"/>
                <a:gd name="T110" fmla="*/ 53 w 111"/>
                <a:gd name="T111" fmla="*/ 96 h 122"/>
                <a:gd name="T112" fmla="*/ 48 w 111"/>
                <a:gd name="T113" fmla="*/ 98 h 122"/>
                <a:gd name="T114" fmla="*/ 41 w 111"/>
                <a:gd name="T115" fmla="*/ 100 h 122"/>
                <a:gd name="T116" fmla="*/ 35 w 111"/>
                <a:gd name="T117" fmla="*/ 99 h 122"/>
                <a:gd name="T118" fmla="*/ 31 w 111"/>
                <a:gd name="T119" fmla="*/ 10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" h="122">
                  <a:moveTo>
                    <a:pt x="31" y="101"/>
                  </a:moveTo>
                  <a:cubicBezTo>
                    <a:pt x="30" y="100"/>
                    <a:pt x="29" y="99"/>
                    <a:pt x="27" y="99"/>
                  </a:cubicBezTo>
                  <a:cubicBezTo>
                    <a:pt x="27" y="99"/>
                    <a:pt x="27" y="99"/>
                    <a:pt x="27" y="100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88"/>
                    <a:pt x="16" y="76"/>
                    <a:pt x="17" y="76"/>
                  </a:cubicBezTo>
                  <a:cubicBezTo>
                    <a:pt x="19" y="76"/>
                    <a:pt x="19" y="69"/>
                    <a:pt x="19" y="68"/>
                  </a:cubicBezTo>
                  <a:cubicBezTo>
                    <a:pt x="19" y="67"/>
                    <a:pt x="21" y="64"/>
                    <a:pt x="21" y="64"/>
                  </a:cubicBezTo>
                  <a:cubicBezTo>
                    <a:pt x="21" y="64"/>
                    <a:pt x="14" y="53"/>
                    <a:pt x="11" y="54"/>
                  </a:cubicBezTo>
                  <a:cubicBezTo>
                    <a:pt x="9" y="55"/>
                    <a:pt x="4" y="55"/>
                    <a:pt x="3" y="53"/>
                  </a:cubicBezTo>
                  <a:cubicBezTo>
                    <a:pt x="3" y="52"/>
                    <a:pt x="1" y="41"/>
                    <a:pt x="0" y="36"/>
                  </a:cubicBezTo>
                  <a:cubicBezTo>
                    <a:pt x="2" y="36"/>
                    <a:pt x="5" y="40"/>
                    <a:pt x="7" y="41"/>
                  </a:cubicBezTo>
                  <a:cubicBezTo>
                    <a:pt x="9" y="42"/>
                    <a:pt x="18" y="46"/>
                    <a:pt x="19" y="42"/>
                  </a:cubicBezTo>
                  <a:cubicBezTo>
                    <a:pt x="19" y="39"/>
                    <a:pt x="10" y="34"/>
                    <a:pt x="6" y="32"/>
                  </a:cubicBezTo>
                  <a:cubicBezTo>
                    <a:pt x="5" y="32"/>
                    <a:pt x="5" y="32"/>
                    <a:pt x="4" y="31"/>
                  </a:cubicBezTo>
                  <a:cubicBezTo>
                    <a:pt x="6" y="29"/>
                    <a:pt x="8" y="26"/>
                    <a:pt x="9" y="25"/>
                  </a:cubicBezTo>
                  <a:cubicBezTo>
                    <a:pt x="10" y="22"/>
                    <a:pt x="12" y="21"/>
                    <a:pt x="16" y="22"/>
                  </a:cubicBezTo>
                  <a:cubicBezTo>
                    <a:pt x="21" y="23"/>
                    <a:pt x="20" y="24"/>
                    <a:pt x="24" y="24"/>
                  </a:cubicBezTo>
                  <a:cubicBezTo>
                    <a:pt x="28" y="23"/>
                    <a:pt x="31" y="25"/>
                    <a:pt x="33" y="28"/>
                  </a:cubicBezTo>
                  <a:cubicBezTo>
                    <a:pt x="35" y="32"/>
                    <a:pt x="37" y="33"/>
                    <a:pt x="41" y="35"/>
                  </a:cubicBezTo>
                  <a:cubicBezTo>
                    <a:pt x="44" y="36"/>
                    <a:pt x="49" y="29"/>
                    <a:pt x="51" y="27"/>
                  </a:cubicBezTo>
                  <a:cubicBezTo>
                    <a:pt x="54" y="25"/>
                    <a:pt x="56" y="20"/>
                    <a:pt x="57" y="17"/>
                  </a:cubicBezTo>
                  <a:cubicBezTo>
                    <a:pt x="57" y="14"/>
                    <a:pt x="58" y="14"/>
                    <a:pt x="62" y="11"/>
                  </a:cubicBezTo>
                  <a:cubicBezTo>
                    <a:pt x="65" y="7"/>
                    <a:pt x="67" y="10"/>
                    <a:pt x="71" y="10"/>
                  </a:cubicBezTo>
                  <a:cubicBezTo>
                    <a:pt x="75" y="10"/>
                    <a:pt x="75" y="8"/>
                    <a:pt x="77" y="4"/>
                  </a:cubicBezTo>
                  <a:cubicBezTo>
                    <a:pt x="77" y="2"/>
                    <a:pt x="77" y="2"/>
                    <a:pt x="77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9" y="10"/>
                    <a:pt x="90" y="10"/>
                  </a:cubicBezTo>
                  <a:cubicBezTo>
                    <a:pt x="92" y="10"/>
                    <a:pt x="95" y="10"/>
                    <a:pt x="95" y="8"/>
                  </a:cubicBezTo>
                  <a:cubicBezTo>
                    <a:pt x="95" y="7"/>
                    <a:pt x="97" y="6"/>
                    <a:pt x="97" y="6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6" y="9"/>
                    <a:pt x="108" y="16"/>
                    <a:pt x="110" y="18"/>
                  </a:cubicBezTo>
                  <a:cubicBezTo>
                    <a:pt x="111" y="20"/>
                    <a:pt x="110" y="21"/>
                    <a:pt x="109" y="23"/>
                  </a:cubicBezTo>
                  <a:cubicBezTo>
                    <a:pt x="108" y="25"/>
                    <a:pt x="102" y="31"/>
                    <a:pt x="100" y="33"/>
                  </a:cubicBezTo>
                  <a:cubicBezTo>
                    <a:pt x="98" y="35"/>
                    <a:pt x="101" y="39"/>
                    <a:pt x="102" y="43"/>
                  </a:cubicBezTo>
                  <a:cubicBezTo>
                    <a:pt x="104" y="46"/>
                    <a:pt x="102" y="48"/>
                    <a:pt x="100" y="53"/>
                  </a:cubicBezTo>
                  <a:cubicBezTo>
                    <a:pt x="97" y="57"/>
                    <a:pt x="98" y="56"/>
                    <a:pt x="93" y="56"/>
                  </a:cubicBezTo>
                  <a:cubicBezTo>
                    <a:pt x="88" y="56"/>
                    <a:pt x="88" y="53"/>
                    <a:pt x="87" y="52"/>
                  </a:cubicBezTo>
                  <a:cubicBezTo>
                    <a:pt x="86" y="51"/>
                    <a:pt x="81" y="53"/>
                    <a:pt x="81" y="56"/>
                  </a:cubicBezTo>
                  <a:cubicBezTo>
                    <a:pt x="81" y="59"/>
                    <a:pt x="78" y="61"/>
                    <a:pt x="77" y="62"/>
                  </a:cubicBezTo>
                  <a:cubicBezTo>
                    <a:pt x="75" y="64"/>
                    <a:pt x="80" y="65"/>
                    <a:pt x="83" y="67"/>
                  </a:cubicBezTo>
                  <a:cubicBezTo>
                    <a:pt x="85" y="69"/>
                    <a:pt x="85" y="73"/>
                    <a:pt x="84" y="76"/>
                  </a:cubicBezTo>
                  <a:cubicBezTo>
                    <a:pt x="83" y="79"/>
                    <a:pt x="83" y="81"/>
                    <a:pt x="84" y="84"/>
                  </a:cubicBezTo>
                  <a:cubicBezTo>
                    <a:pt x="84" y="87"/>
                    <a:pt x="88" y="91"/>
                    <a:pt x="89" y="91"/>
                  </a:cubicBezTo>
                  <a:cubicBezTo>
                    <a:pt x="91" y="92"/>
                    <a:pt x="91" y="96"/>
                    <a:pt x="91" y="99"/>
                  </a:cubicBezTo>
                  <a:cubicBezTo>
                    <a:pt x="90" y="101"/>
                    <a:pt x="92" y="101"/>
                    <a:pt x="95" y="100"/>
                  </a:cubicBezTo>
                  <a:cubicBezTo>
                    <a:pt x="98" y="99"/>
                    <a:pt x="100" y="98"/>
                    <a:pt x="100" y="101"/>
                  </a:cubicBezTo>
                  <a:cubicBezTo>
                    <a:pt x="100" y="103"/>
                    <a:pt x="99" y="106"/>
                    <a:pt x="96" y="109"/>
                  </a:cubicBezTo>
                  <a:cubicBezTo>
                    <a:pt x="93" y="112"/>
                    <a:pt x="92" y="116"/>
                    <a:pt x="86" y="114"/>
                  </a:cubicBezTo>
                  <a:cubicBezTo>
                    <a:pt x="80" y="113"/>
                    <a:pt x="80" y="114"/>
                    <a:pt x="79" y="116"/>
                  </a:cubicBezTo>
                  <a:cubicBezTo>
                    <a:pt x="78" y="118"/>
                    <a:pt x="77" y="120"/>
                    <a:pt x="74" y="121"/>
                  </a:cubicBezTo>
                  <a:cubicBezTo>
                    <a:pt x="70" y="122"/>
                    <a:pt x="68" y="122"/>
                    <a:pt x="65" y="119"/>
                  </a:cubicBezTo>
                  <a:cubicBezTo>
                    <a:pt x="62" y="117"/>
                    <a:pt x="62" y="110"/>
                    <a:pt x="61" y="107"/>
                  </a:cubicBezTo>
                  <a:cubicBezTo>
                    <a:pt x="61" y="104"/>
                    <a:pt x="54" y="105"/>
                    <a:pt x="54" y="104"/>
                  </a:cubicBezTo>
                  <a:cubicBezTo>
                    <a:pt x="53" y="103"/>
                    <a:pt x="53" y="99"/>
                    <a:pt x="53" y="96"/>
                  </a:cubicBezTo>
                  <a:cubicBezTo>
                    <a:pt x="53" y="93"/>
                    <a:pt x="48" y="96"/>
                    <a:pt x="48" y="98"/>
                  </a:cubicBezTo>
                  <a:cubicBezTo>
                    <a:pt x="48" y="101"/>
                    <a:pt x="44" y="100"/>
                    <a:pt x="41" y="100"/>
                  </a:cubicBezTo>
                  <a:cubicBezTo>
                    <a:pt x="38" y="99"/>
                    <a:pt x="35" y="99"/>
                    <a:pt x="35" y="99"/>
                  </a:cubicBezTo>
                  <a:lnTo>
                    <a:pt x="31" y="10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1519" y="3224"/>
              <a:ext cx="287" cy="317"/>
            </a:xfrm>
            <a:custGeom>
              <a:avLst/>
              <a:gdLst>
                <a:gd name="T0" fmla="*/ 39 w 287"/>
                <a:gd name="T1" fmla="*/ 121 h 317"/>
                <a:gd name="T2" fmla="*/ 62 w 287"/>
                <a:gd name="T3" fmla="*/ 121 h 317"/>
                <a:gd name="T4" fmla="*/ 93 w 287"/>
                <a:gd name="T5" fmla="*/ 115 h 317"/>
                <a:gd name="T6" fmla="*/ 106 w 287"/>
                <a:gd name="T7" fmla="*/ 67 h 317"/>
                <a:gd name="T8" fmla="*/ 116 w 287"/>
                <a:gd name="T9" fmla="*/ 48 h 317"/>
                <a:gd name="T10" fmla="*/ 110 w 287"/>
                <a:gd name="T11" fmla="*/ 25 h 317"/>
                <a:gd name="T12" fmla="*/ 156 w 287"/>
                <a:gd name="T13" fmla="*/ 0 h 317"/>
                <a:gd name="T14" fmla="*/ 173 w 287"/>
                <a:gd name="T15" fmla="*/ 27 h 317"/>
                <a:gd name="T16" fmla="*/ 173 w 287"/>
                <a:gd name="T17" fmla="*/ 46 h 317"/>
                <a:gd name="T18" fmla="*/ 158 w 287"/>
                <a:gd name="T19" fmla="*/ 62 h 317"/>
                <a:gd name="T20" fmla="*/ 148 w 287"/>
                <a:gd name="T21" fmla="*/ 85 h 317"/>
                <a:gd name="T22" fmla="*/ 156 w 287"/>
                <a:gd name="T23" fmla="*/ 104 h 317"/>
                <a:gd name="T24" fmla="*/ 154 w 287"/>
                <a:gd name="T25" fmla="*/ 133 h 317"/>
                <a:gd name="T26" fmla="*/ 171 w 287"/>
                <a:gd name="T27" fmla="*/ 127 h 317"/>
                <a:gd name="T28" fmla="*/ 185 w 287"/>
                <a:gd name="T29" fmla="*/ 110 h 317"/>
                <a:gd name="T30" fmla="*/ 206 w 287"/>
                <a:gd name="T31" fmla="*/ 125 h 317"/>
                <a:gd name="T32" fmla="*/ 227 w 287"/>
                <a:gd name="T33" fmla="*/ 129 h 317"/>
                <a:gd name="T34" fmla="*/ 241 w 287"/>
                <a:gd name="T35" fmla="*/ 121 h 317"/>
                <a:gd name="T36" fmla="*/ 275 w 287"/>
                <a:gd name="T37" fmla="*/ 137 h 317"/>
                <a:gd name="T38" fmla="*/ 287 w 287"/>
                <a:gd name="T39" fmla="*/ 162 h 317"/>
                <a:gd name="T40" fmla="*/ 254 w 287"/>
                <a:gd name="T41" fmla="*/ 196 h 317"/>
                <a:gd name="T42" fmla="*/ 258 w 287"/>
                <a:gd name="T43" fmla="*/ 213 h 317"/>
                <a:gd name="T44" fmla="*/ 243 w 287"/>
                <a:gd name="T45" fmla="*/ 242 h 317"/>
                <a:gd name="T46" fmla="*/ 231 w 287"/>
                <a:gd name="T47" fmla="*/ 225 h 317"/>
                <a:gd name="T48" fmla="*/ 193 w 287"/>
                <a:gd name="T49" fmla="*/ 210 h 317"/>
                <a:gd name="T50" fmla="*/ 168 w 287"/>
                <a:gd name="T51" fmla="*/ 254 h 317"/>
                <a:gd name="T52" fmla="*/ 143 w 287"/>
                <a:gd name="T53" fmla="*/ 248 h 317"/>
                <a:gd name="T54" fmla="*/ 127 w 287"/>
                <a:gd name="T55" fmla="*/ 281 h 317"/>
                <a:gd name="T56" fmla="*/ 102 w 287"/>
                <a:gd name="T57" fmla="*/ 317 h 317"/>
                <a:gd name="T58" fmla="*/ 85 w 287"/>
                <a:gd name="T59" fmla="*/ 279 h 317"/>
                <a:gd name="T60" fmla="*/ 87 w 287"/>
                <a:gd name="T61" fmla="*/ 242 h 317"/>
                <a:gd name="T62" fmla="*/ 71 w 287"/>
                <a:gd name="T63" fmla="*/ 221 h 317"/>
                <a:gd name="T64" fmla="*/ 46 w 287"/>
                <a:gd name="T65" fmla="*/ 208 h 317"/>
                <a:gd name="T66" fmla="*/ 31 w 287"/>
                <a:gd name="T67" fmla="*/ 213 h 317"/>
                <a:gd name="T68" fmla="*/ 0 w 287"/>
                <a:gd name="T69" fmla="*/ 198 h 317"/>
                <a:gd name="T70" fmla="*/ 27 w 287"/>
                <a:gd name="T71" fmla="*/ 177 h 317"/>
                <a:gd name="T72" fmla="*/ 62 w 287"/>
                <a:gd name="T73" fmla="*/ 165 h 317"/>
                <a:gd name="T74" fmla="*/ 29 w 287"/>
                <a:gd name="T75" fmla="*/ 13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7" h="317">
                  <a:moveTo>
                    <a:pt x="29" y="133"/>
                  </a:moveTo>
                  <a:lnTo>
                    <a:pt x="39" y="121"/>
                  </a:lnTo>
                  <a:lnTo>
                    <a:pt x="56" y="117"/>
                  </a:lnTo>
                  <a:lnTo>
                    <a:pt x="62" y="121"/>
                  </a:lnTo>
                  <a:lnTo>
                    <a:pt x="73" y="115"/>
                  </a:lnTo>
                  <a:lnTo>
                    <a:pt x="93" y="115"/>
                  </a:lnTo>
                  <a:lnTo>
                    <a:pt x="96" y="79"/>
                  </a:lnTo>
                  <a:lnTo>
                    <a:pt x="106" y="67"/>
                  </a:lnTo>
                  <a:lnTo>
                    <a:pt x="106" y="56"/>
                  </a:lnTo>
                  <a:lnTo>
                    <a:pt x="116" y="48"/>
                  </a:lnTo>
                  <a:lnTo>
                    <a:pt x="100" y="33"/>
                  </a:lnTo>
                  <a:lnTo>
                    <a:pt x="110" y="25"/>
                  </a:lnTo>
                  <a:lnTo>
                    <a:pt x="123" y="33"/>
                  </a:lnTo>
                  <a:lnTo>
                    <a:pt x="156" y="0"/>
                  </a:lnTo>
                  <a:lnTo>
                    <a:pt x="175" y="17"/>
                  </a:lnTo>
                  <a:lnTo>
                    <a:pt x="173" y="27"/>
                  </a:lnTo>
                  <a:lnTo>
                    <a:pt x="181" y="33"/>
                  </a:lnTo>
                  <a:lnTo>
                    <a:pt x="173" y="46"/>
                  </a:lnTo>
                  <a:lnTo>
                    <a:pt x="171" y="62"/>
                  </a:lnTo>
                  <a:lnTo>
                    <a:pt x="158" y="62"/>
                  </a:lnTo>
                  <a:lnTo>
                    <a:pt x="154" y="75"/>
                  </a:lnTo>
                  <a:lnTo>
                    <a:pt x="148" y="85"/>
                  </a:lnTo>
                  <a:lnTo>
                    <a:pt x="146" y="96"/>
                  </a:lnTo>
                  <a:lnTo>
                    <a:pt x="156" y="104"/>
                  </a:lnTo>
                  <a:lnTo>
                    <a:pt x="156" y="125"/>
                  </a:lnTo>
                  <a:lnTo>
                    <a:pt x="154" y="133"/>
                  </a:lnTo>
                  <a:lnTo>
                    <a:pt x="160" y="137"/>
                  </a:lnTo>
                  <a:lnTo>
                    <a:pt x="171" y="127"/>
                  </a:lnTo>
                  <a:lnTo>
                    <a:pt x="173" y="115"/>
                  </a:lnTo>
                  <a:lnTo>
                    <a:pt x="185" y="110"/>
                  </a:lnTo>
                  <a:lnTo>
                    <a:pt x="200" y="121"/>
                  </a:lnTo>
                  <a:lnTo>
                    <a:pt x="206" y="125"/>
                  </a:lnTo>
                  <a:lnTo>
                    <a:pt x="218" y="115"/>
                  </a:lnTo>
                  <a:lnTo>
                    <a:pt x="227" y="129"/>
                  </a:lnTo>
                  <a:lnTo>
                    <a:pt x="235" y="129"/>
                  </a:lnTo>
                  <a:lnTo>
                    <a:pt x="241" y="121"/>
                  </a:lnTo>
                  <a:lnTo>
                    <a:pt x="252" y="121"/>
                  </a:lnTo>
                  <a:lnTo>
                    <a:pt x="275" y="137"/>
                  </a:lnTo>
                  <a:lnTo>
                    <a:pt x="287" y="148"/>
                  </a:lnTo>
                  <a:lnTo>
                    <a:pt x="287" y="162"/>
                  </a:lnTo>
                  <a:lnTo>
                    <a:pt x="262" y="183"/>
                  </a:lnTo>
                  <a:lnTo>
                    <a:pt x="254" y="196"/>
                  </a:lnTo>
                  <a:lnTo>
                    <a:pt x="258" y="204"/>
                  </a:lnTo>
                  <a:lnTo>
                    <a:pt x="258" y="213"/>
                  </a:lnTo>
                  <a:lnTo>
                    <a:pt x="256" y="229"/>
                  </a:lnTo>
                  <a:lnTo>
                    <a:pt x="243" y="242"/>
                  </a:lnTo>
                  <a:lnTo>
                    <a:pt x="227" y="238"/>
                  </a:lnTo>
                  <a:lnTo>
                    <a:pt x="231" y="225"/>
                  </a:lnTo>
                  <a:lnTo>
                    <a:pt x="210" y="221"/>
                  </a:lnTo>
                  <a:lnTo>
                    <a:pt x="193" y="210"/>
                  </a:lnTo>
                  <a:lnTo>
                    <a:pt x="175" y="233"/>
                  </a:lnTo>
                  <a:lnTo>
                    <a:pt x="168" y="254"/>
                  </a:lnTo>
                  <a:lnTo>
                    <a:pt x="156" y="256"/>
                  </a:lnTo>
                  <a:lnTo>
                    <a:pt x="143" y="248"/>
                  </a:lnTo>
                  <a:lnTo>
                    <a:pt x="129" y="256"/>
                  </a:lnTo>
                  <a:lnTo>
                    <a:pt x="127" y="281"/>
                  </a:lnTo>
                  <a:lnTo>
                    <a:pt x="112" y="306"/>
                  </a:lnTo>
                  <a:lnTo>
                    <a:pt x="102" y="317"/>
                  </a:lnTo>
                  <a:lnTo>
                    <a:pt x="91" y="302"/>
                  </a:lnTo>
                  <a:lnTo>
                    <a:pt x="85" y="279"/>
                  </a:lnTo>
                  <a:lnTo>
                    <a:pt x="85" y="265"/>
                  </a:lnTo>
                  <a:lnTo>
                    <a:pt x="87" y="242"/>
                  </a:lnTo>
                  <a:lnTo>
                    <a:pt x="73" y="238"/>
                  </a:lnTo>
                  <a:lnTo>
                    <a:pt x="71" y="221"/>
                  </a:lnTo>
                  <a:lnTo>
                    <a:pt x="58" y="221"/>
                  </a:lnTo>
                  <a:lnTo>
                    <a:pt x="46" y="208"/>
                  </a:lnTo>
                  <a:lnTo>
                    <a:pt x="37" y="219"/>
                  </a:lnTo>
                  <a:lnTo>
                    <a:pt x="31" y="213"/>
                  </a:lnTo>
                  <a:lnTo>
                    <a:pt x="16" y="219"/>
                  </a:lnTo>
                  <a:lnTo>
                    <a:pt x="0" y="198"/>
                  </a:lnTo>
                  <a:lnTo>
                    <a:pt x="18" y="177"/>
                  </a:lnTo>
                  <a:lnTo>
                    <a:pt x="27" y="177"/>
                  </a:lnTo>
                  <a:lnTo>
                    <a:pt x="43" y="181"/>
                  </a:lnTo>
                  <a:lnTo>
                    <a:pt x="62" y="165"/>
                  </a:lnTo>
                  <a:lnTo>
                    <a:pt x="29" y="131"/>
                  </a:lnTo>
                  <a:lnTo>
                    <a:pt x="29" y="13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317" y="3332"/>
              <a:ext cx="264" cy="175"/>
            </a:xfrm>
            <a:custGeom>
              <a:avLst/>
              <a:gdLst>
                <a:gd name="T0" fmla="*/ 12 w 264"/>
                <a:gd name="T1" fmla="*/ 113 h 175"/>
                <a:gd name="T2" fmla="*/ 12 w 264"/>
                <a:gd name="T3" fmla="*/ 100 h 175"/>
                <a:gd name="T4" fmla="*/ 0 w 264"/>
                <a:gd name="T5" fmla="*/ 88 h 175"/>
                <a:gd name="T6" fmla="*/ 2 w 264"/>
                <a:gd name="T7" fmla="*/ 73 h 175"/>
                <a:gd name="T8" fmla="*/ 12 w 264"/>
                <a:gd name="T9" fmla="*/ 65 h 175"/>
                <a:gd name="T10" fmla="*/ 20 w 264"/>
                <a:gd name="T11" fmla="*/ 65 h 175"/>
                <a:gd name="T12" fmla="*/ 29 w 264"/>
                <a:gd name="T13" fmla="*/ 57 h 175"/>
                <a:gd name="T14" fmla="*/ 43 w 264"/>
                <a:gd name="T15" fmla="*/ 54 h 175"/>
                <a:gd name="T16" fmla="*/ 56 w 264"/>
                <a:gd name="T17" fmla="*/ 50 h 175"/>
                <a:gd name="T18" fmla="*/ 72 w 264"/>
                <a:gd name="T19" fmla="*/ 48 h 175"/>
                <a:gd name="T20" fmla="*/ 83 w 264"/>
                <a:gd name="T21" fmla="*/ 38 h 175"/>
                <a:gd name="T22" fmla="*/ 87 w 264"/>
                <a:gd name="T23" fmla="*/ 23 h 175"/>
                <a:gd name="T24" fmla="*/ 95 w 264"/>
                <a:gd name="T25" fmla="*/ 15 h 175"/>
                <a:gd name="T26" fmla="*/ 106 w 264"/>
                <a:gd name="T27" fmla="*/ 25 h 175"/>
                <a:gd name="T28" fmla="*/ 122 w 264"/>
                <a:gd name="T29" fmla="*/ 25 h 175"/>
                <a:gd name="T30" fmla="*/ 122 w 264"/>
                <a:gd name="T31" fmla="*/ 13 h 175"/>
                <a:gd name="T32" fmla="*/ 150 w 264"/>
                <a:gd name="T33" fmla="*/ 13 h 175"/>
                <a:gd name="T34" fmla="*/ 158 w 264"/>
                <a:gd name="T35" fmla="*/ 17 h 175"/>
                <a:gd name="T36" fmla="*/ 162 w 264"/>
                <a:gd name="T37" fmla="*/ 9 h 175"/>
                <a:gd name="T38" fmla="*/ 172 w 264"/>
                <a:gd name="T39" fmla="*/ 11 h 175"/>
                <a:gd name="T40" fmla="*/ 187 w 264"/>
                <a:gd name="T41" fmla="*/ 0 h 175"/>
                <a:gd name="T42" fmla="*/ 197 w 264"/>
                <a:gd name="T43" fmla="*/ 2 h 175"/>
                <a:gd name="T44" fmla="*/ 208 w 264"/>
                <a:gd name="T45" fmla="*/ 19 h 175"/>
                <a:gd name="T46" fmla="*/ 227 w 264"/>
                <a:gd name="T47" fmla="*/ 19 h 175"/>
                <a:gd name="T48" fmla="*/ 231 w 264"/>
                <a:gd name="T49" fmla="*/ 25 h 175"/>
                <a:gd name="T50" fmla="*/ 231 w 264"/>
                <a:gd name="T51" fmla="*/ 23 h 175"/>
                <a:gd name="T52" fmla="*/ 264 w 264"/>
                <a:gd name="T53" fmla="*/ 57 h 175"/>
                <a:gd name="T54" fmla="*/ 245 w 264"/>
                <a:gd name="T55" fmla="*/ 73 h 175"/>
                <a:gd name="T56" fmla="*/ 229 w 264"/>
                <a:gd name="T57" fmla="*/ 69 h 175"/>
                <a:gd name="T58" fmla="*/ 220 w 264"/>
                <a:gd name="T59" fmla="*/ 69 h 175"/>
                <a:gd name="T60" fmla="*/ 202 w 264"/>
                <a:gd name="T61" fmla="*/ 90 h 175"/>
                <a:gd name="T62" fmla="*/ 181 w 264"/>
                <a:gd name="T63" fmla="*/ 77 h 175"/>
                <a:gd name="T64" fmla="*/ 175 w 264"/>
                <a:gd name="T65" fmla="*/ 88 h 175"/>
                <a:gd name="T66" fmla="*/ 156 w 264"/>
                <a:gd name="T67" fmla="*/ 88 h 175"/>
                <a:gd name="T68" fmla="*/ 158 w 264"/>
                <a:gd name="T69" fmla="*/ 100 h 175"/>
                <a:gd name="T70" fmla="*/ 147 w 264"/>
                <a:gd name="T71" fmla="*/ 111 h 175"/>
                <a:gd name="T72" fmla="*/ 156 w 264"/>
                <a:gd name="T73" fmla="*/ 123 h 175"/>
                <a:gd name="T74" fmla="*/ 135 w 264"/>
                <a:gd name="T75" fmla="*/ 138 h 175"/>
                <a:gd name="T76" fmla="*/ 135 w 264"/>
                <a:gd name="T77" fmla="*/ 155 h 175"/>
                <a:gd name="T78" fmla="*/ 112 w 264"/>
                <a:gd name="T79" fmla="*/ 173 h 175"/>
                <a:gd name="T80" fmla="*/ 118 w 264"/>
                <a:gd name="T81" fmla="*/ 175 h 175"/>
                <a:gd name="T82" fmla="*/ 108 w 264"/>
                <a:gd name="T83" fmla="*/ 171 h 175"/>
                <a:gd name="T84" fmla="*/ 108 w 264"/>
                <a:gd name="T85" fmla="*/ 159 h 175"/>
                <a:gd name="T86" fmla="*/ 95 w 264"/>
                <a:gd name="T87" fmla="*/ 157 h 175"/>
                <a:gd name="T88" fmla="*/ 91 w 264"/>
                <a:gd name="T89" fmla="*/ 165 h 175"/>
                <a:gd name="T90" fmla="*/ 79 w 264"/>
                <a:gd name="T91" fmla="*/ 163 h 175"/>
                <a:gd name="T92" fmla="*/ 68 w 264"/>
                <a:gd name="T93" fmla="*/ 169 h 175"/>
                <a:gd name="T94" fmla="*/ 56 w 264"/>
                <a:gd name="T95" fmla="*/ 169 h 175"/>
                <a:gd name="T96" fmla="*/ 56 w 264"/>
                <a:gd name="T97" fmla="*/ 161 h 175"/>
                <a:gd name="T98" fmla="*/ 45 w 264"/>
                <a:gd name="T99" fmla="*/ 150 h 175"/>
                <a:gd name="T100" fmla="*/ 45 w 264"/>
                <a:gd name="T101" fmla="*/ 136 h 175"/>
                <a:gd name="T102" fmla="*/ 35 w 264"/>
                <a:gd name="T103" fmla="*/ 127 h 175"/>
                <a:gd name="T104" fmla="*/ 35 w 264"/>
                <a:gd name="T105" fmla="*/ 117 h 175"/>
                <a:gd name="T106" fmla="*/ 20 w 264"/>
                <a:gd name="T107" fmla="*/ 117 h 175"/>
                <a:gd name="T108" fmla="*/ 12 w 264"/>
                <a:gd name="T109" fmla="*/ 11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4" h="175">
                  <a:moveTo>
                    <a:pt x="12" y="113"/>
                  </a:moveTo>
                  <a:lnTo>
                    <a:pt x="12" y="100"/>
                  </a:lnTo>
                  <a:lnTo>
                    <a:pt x="0" y="88"/>
                  </a:lnTo>
                  <a:lnTo>
                    <a:pt x="2" y="73"/>
                  </a:lnTo>
                  <a:lnTo>
                    <a:pt x="12" y="65"/>
                  </a:lnTo>
                  <a:lnTo>
                    <a:pt x="20" y="65"/>
                  </a:lnTo>
                  <a:lnTo>
                    <a:pt x="29" y="57"/>
                  </a:lnTo>
                  <a:lnTo>
                    <a:pt x="43" y="54"/>
                  </a:lnTo>
                  <a:lnTo>
                    <a:pt x="56" y="50"/>
                  </a:lnTo>
                  <a:lnTo>
                    <a:pt x="72" y="48"/>
                  </a:lnTo>
                  <a:lnTo>
                    <a:pt x="83" y="38"/>
                  </a:lnTo>
                  <a:lnTo>
                    <a:pt x="87" y="23"/>
                  </a:lnTo>
                  <a:lnTo>
                    <a:pt x="95" y="15"/>
                  </a:lnTo>
                  <a:lnTo>
                    <a:pt x="106" y="25"/>
                  </a:lnTo>
                  <a:lnTo>
                    <a:pt x="122" y="25"/>
                  </a:lnTo>
                  <a:lnTo>
                    <a:pt x="122" y="13"/>
                  </a:lnTo>
                  <a:lnTo>
                    <a:pt x="150" y="13"/>
                  </a:lnTo>
                  <a:lnTo>
                    <a:pt x="158" y="17"/>
                  </a:lnTo>
                  <a:lnTo>
                    <a:pt x="162" y="9"/>
                  </a:lnTo>
                  <a:lnTo>
                    <a:pt x="172" y="11"/>
                  </a:lnTo>
                  <a:lnTo>
                    <a:pt x="187" y="0"/>
                  </a:lnTo>
                  <a:lnTo>
                    <a:pt x="197" y="2"/>
                  </a:lnTo>
                  <a:lnTo>
                    <a:pt x="208" y="19"/>
                  </a:lnTo>
                  <a:lnTo>
                    <a:pt x="227" y="19"/>
                  </a:lnTo>
                  <a:lnTo>
                    <a:pt x="231" y="25"/>
                  </a:lnTo>
                  <a:lnTo>
                    <a:pt x="231" y="23"/>
                  </a:lnTo>
                  <a:lnTo>
                    <a:pt x="264" y="57"/>
                  </a:lnTo>
                  <a:lnTo>
                    <a:pt x="245" y="73"/>
                  </a:lnTo>
                  <a:lnTo>
                    <a:pt x="229" y="69"/>
                  </a:lnTo>
                  <a:lnTo>
                    <a:pt x="220" y="69"/>
                  </a:lnTo>
                  <a:lnTo>
                    <a:pt x="202" y="90"/>
                  </a:lnTo>
                  <a:lnTo>
                    <a:pt x="181" y="77"/>
                  </a:lnTo>
                  <a:lnTo>
                    <a:pt x="175" y="88"/>
                  </a:lnTo>
                  <a:lnTo>
                    <a:pt x="156" y="88"/>
                  </a:lnTo>
                  <a:lnTo>
                    <a:pt x="158" y="100"/>
                  </a:lnTo>
                  <a:lnTo>
                    <a:pt x="147" y="111"/>
                  </a:lnTo>
                  <a:lnTo>
                    <a:pt x="156" y="123"/>
                  </a:lnTo>
                  <a:lnTo>
                    <a:pt x="135" y="138"/>
                  </a:lnTo>
                  <a:lnTo>
                    <a:pt x="135" y="155"/>
                  </a:lnTo>
                  <a:lnTo>
                    <a:pt x="112" y="173"/>
                  </a:lnTo>
                  <a:lnTo>
                    <a:pt x="118" y="175"/>
                  </a:lnTo>
                  <a:lnTo>
                    <a:pt x="108" y="171"/>
                  </a:lnTo>
                  <a:lnTo>
                    <a:pt x="108" y="159"/>
                  </a:lnTo>
                  <a:lnTo>
                    <a:pt x="95" y="157"/>
                  </a:lnTo>
                  <a:lnTo>
                    <a:pt x="91" y="165"/>
                  </a:lnTo>
                  <a:lnTo>
                    <a:pt x="79" y="163"/>
                  </a:lnTo>
                  <a:lnTo>
                    <a:pt x="68" y="169"/>
                  </a:lnTo>
                  <a:lnTo>
                    <a:pt x="56" y="169"/>
                  </a:lnTo>
                  <a:lnTo>
                    <a:pt x="56" y="161"/>
                  </a:lnTo>
                  <a:lnTo>
                    <a:pt x="45" y="150"/>
                  </a:lnTo>
                  <a:lnTo>
                    <a:pt x="45" y="136"/>
                  </a:lnTo>
                  <a:lnTo>
                    <a:pt x="35" y="127"/>
                  </a:lnTo>
                  <a:lnTo>
                    <a:pt x="35" y="117"/>
                  </a:lnTo>
                  <a:lnTo>
                    <a:pt x="20" y="117"/>
                  </a:lnTo>
                  <a:lnTo>
                    <a:pt x="12" y="11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248" y="3478"/>
              <a:ext cx="148" cy="156"/>
            </a:xfrm>
            <a:custGeom>
              <a:avLst/>
              <a:gdLst>
                <a:gd name="T0" fmla="*/ 0 w 71"/>
                <a:gd name="T1" fmla="*/ 37 h 75"/>
                <a:gd name="T2" fmla="*/ 0 w 71"/>
                <a:gd name="T3" fmla="*/ 36 h 75"/>
                <a:gd name="T4" fmla="*/ 8 w 71"/>
                <a:gd name="T5" fmla="*/ 37 h 75"/>
                <a:gd name="T6" fmla="*/ 8 w 71"/>
                <a:gd name="T7" fmla="*/ 27 h 75"/>
                <a:gd name="T8" fmla="*/ 5 w 71"/>
                <a:gd name="T9" fmla="*/ 22 h 75"/>
                <a:gd name="T10" fmla="*/ 7 w 71"/>
                <a:gd name="T11" fmla="*/ 12 h 75"/>
                <a:gd name="T12" fmla="*/ 6 w 71"/>
                <a:gd name="T13" fmla="*/ 6 h 75"/>
                <a:gd name="T14" fmla="*/ 12 w 71"/>
                <a:gd name="T15" fmla="*/ 0 h 75"/>
                <a:gd name="T16" fmla="*/ 16 w 71"/>
                <a:gd name="T17" fmla="*/ 0 h 75"/>
                <a:gd name="T18" fmla="*/ 18 w 71"/>
                <a:gd name="T19" fmla="*/ 5 h 75"/>
                <a:gd name="T20" fmla="*/ 22 w 71"/>
                <a:gd name="T21" fmla="*/ 5 h 75"/>
                <a:gd name="T22" fmla="*/ 27 w 71"/>
                <a:gd name="T23" fmla="*/ 9 h 75"/>
                <a:gd name="T24" fmla="*/ 34 w 71"/>
                <a:gd name="T25" fmla="*/ 10 h 75"/>
                <a:gd name="T26" fmla="*/ 39 w 71"/>
                <a:gd name="T27" fmla="*/ 14 h 75"/>
                <a:gd name="T28" fmla="*/ 39 w 71"/>
                <a:gd name="T29" fmla="*/ 22 h 75"/>
                <a:gd name="T30" fmla="*/ 45 w 71"/>
                <a:gd name="T31" fmla="*/ 28 h 75"/>
                <a:gd name="T32" fmla="*/ 49 w 71"/>
                <a:gd name="T33" fmla="*/ 27 h 75"/>
                <a:gd name="T34" fmla="*/ 56 w 71"/>
                <a:gd name="T35" fmla="*/ 28 h 75"/>
                <a:gd name="T36" fmla="*/ 62 w 71"/>
                <a:gd name="T37" fmla="*/ 34 h 75"/>
                <a:gd name="T38" fmla="*/ 69 w 71"/>
                <a:gd name="T39" fmla="*/ 36 h 75"/>
                <a:gd name="T40" fmla="*/ 71 w 71"/>
                <a:gd name="T41" fmla="*/ 43 h 75"/>
                <a:gd name="T42" fmla="*/ 69 w 71"/>
                <a:gd name="T43" fmla="*/ 49 h 75"/>
                <a:gd name="T44" fmla="*/ 67 w 71"/>
                <a:gd name="T45" fmla="*/ 55 h 75"/>
                <a:gd name="T46" fmla="*/ 71 w 71"/>
                <a:gd name="T47" fmla="*/ 58 h 75"/>
                <a:gd name="T48" fmla="*/ 68 w 71"/>
                <a:gd name="T49" fmla="*/ 64 h 75"/>
                <a:gd name="T50" fmla="*/ 59 w 71"/>
                <a:gd name="T51" fmla="*/ 75 h 75"/>
                <a:gd name="T52" fmla="*/ 55 w 71"/>
                <a:gd name="T53" fmla="*/ 71 h 75"/>
                <a:gd name="T54" fmla="*/ 52 w 71"/>
                <a:gd name="T55" fmla="*/ 72 h 75"/>
                <a:gd name="T56" fmla="*/ 46 w 71"/>
                <a:gd name="T57" fmla="*/ 73 h 75"/>
                <a:gd name="T58" fmla="*/ 28 w 71"/>
                <a:gd name="T59" fmla="*/ 62 h 75"/>
                <a:gd name="T60" fmla="*/ 24 w 71"/>
                <a:gd name="T61" fmla="*/ 56 h 75"/>
                <a:gd name="T62" fmla="*/ 17 w 71"/>
                <a:gd name="T63" fmla="*/ 56 h 75"/>
                <a:gd name="T64" fmla="*/ 6 w 71"/>
                <a:gd name="T65" fmla="*/ 49 h 75"/>
                <a:gd name="T66" fmla="*/ 6 w 71"/>
                <a:gd name="T67" fmla="*/ 44 h 75"/>
                <a:gd name="T68" fmla="*/ 3 w 71"/>
                <a:gd name="T69" fmla="*/ 42 h 75"/>
                <a:gd name="T70" fmla="*/ 0 w 71"/>
                <a:gd name="T71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1" h="75">
                  <a:moveTo>
                    <a:pt x="0" y="37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9" y="36"/>
                    <a:pt x="71" y="42"/>
                    <a:pt x="71" y="43"/>
                  </a:cubicBezTo>
                  <a:cubicBezTo>
                    <a:pt x="71" y="43"/>
                    <a:pt x="69" y="49"/>
                    <a:pt x="69" y="49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3" y="42"/>
                    <a:pt x="3" y="42"/>
                    <a:pt x="3" y="42"/>
                  </a:cubicBezTo>
                  <a:lnTo>
                    <a:pt x="0" y="3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1467" y="3662"/>
              <a:ext cx="352" cy="341"/>
            </a:xfrm>
            <a:custGeom>
              <a:avLst/>
              <a:gdLst>
                <a:gd name="T0" fmla="*/ 150 w 169"/>
                <a:gd name="T1" fmla="*/ 121 h 164"/>
                <a:gd name="T2" fmla="*/ 165 w 169"/>
                <a:gd name="T3" fmla="*/ 144 h 164"/>
                <a:gd name="T4" fmla="*/ 154 w 169"/>
                <a:gd name="T5" fmla="*/ 163 h 164"/>
                <a:gd name="T6" fmla="*/ 135 w 169"/>
                <a:gd name="T7" fmla="*/ 151 h 164"/>
                <a:gd name="T8" fmla="*/ 117 w 169"/>
                <a:gd name="T9" fmla="*/ 145 h 164"/>
                <a:gd name="T10" fmla="*/ 108 w 169"/>
                <a:gd name="T11" fmla="*/ 130 h 164"/>
                <a:gd name="T12" fmla="*/ 92 w 169"/>
                <a:gd name="T13" fmla="*/ 132 h 164"/>
                <a:gd name="T14" fmla="*/ 74 w 169"/>
                <a:gd name="T15" fmla="*/ 120 h 164"/>
                <a:gd name="T16" fmla="*/ 53 w 169"/>
                <a:gd name="T17" fmla="*/ 108 h 164"/>
                <a:gd name="T18" fmla="*/ 40 w 169"/>
                <a:gd name="T19" fmla="*/ 110 h 164"/>
                <a:gd name="T20" fmla="*/ 38 w 169"/>
                <a:gd name="T21" fmla="*/ 86 h 164"/>
                <a:gd name="T22" fmla="*/ 24 w 169"/>
                <a:gd name="T23" fmla="*/ 66 h 164"/>
                <a:gd name="T24" fmla="*/ 7 w 169"/>
                <a:gd name="T25" fmla="*/ 61 h 164"/>
                <a:gd name="T26" fmla="*/ 0 w 169"/>
                <a:gd name="T27" fmla="*/ 50 h 164"/>
                <a:gd name="T28" fmla="*/ 0 w 169"/>
                <a:gd name="T29" fmla="*/ 46 h 164"/>
                <a:gd name="T30" fmla="*/ 14 w 169"/>
                <a:gd name="T31" fmla="*/ 46 h 164"/>
                <a:gd name="T32" fmla="*/ 27 w 169"/>
                <a:gd name="T33" fmla="*/ 36 h 164"/>
                <a:gd name="T34" fmla="*/ 37 w 169"/>
                <a:gd name="T35" fmla="*/ 31 h 164"/>
                <a:gd name="T36" fmla="*/ 55 w 169"/>
                <a:gd name="T37" fmla="*/ 11 h 164"/>
                <a:gd name="T38" fmla="*/ 59 w 169"/>
                <a:gd name="T39" fmla="*/ 0 h 164"/>
                <a:gd name="T40" fmla="*/ 69 w 169"/>
                <a:gd name="T41" fmla="*/ 5 h 164"/>
                <a:gd name="T42" fmla="*/ 71 w 169"/>
                <a:gd name="T43" fmla="*/ 14 h 164"/>
                <a:gd name="T44" fmla="*/ 75 w 169"/>
                <a:gd name="T45" fmla="*/ 29 h 164"/>
                <a:gd name="T46" fmla="*/ 72 w 169"/>
                <a:gd name="T47" fmla="*/ 36 h 164"/>
                <a:gd name="T48" fmla="*/ 84 w 169"/>
                <a:gd name="T49" fmla="*/ 51 h 164"/>
                <a:gd name="T50" fmla="*/ 86 w 169"/>
                <a:gd name="T51" fmla="*/ 66 h 164"/>
                <a:gd name="T52" fmla="*/ 83 w 169"/>
                <a:gd name="T53" fmla="*/ 77 h 164"/>
                <a:gd name="T54" fmla="*/ 92 w 169"/>
                <a:gd name="T55" fmla="*/ 78 h 164"/>
                <a:gd name="T56" fmla="*/ 98 w 169"/>
                <a:gd name="T57" fmla="*/ 84 h 164"/>
                <a:gd name="T58" fmla="*/ 90 w 169"/>
                <a:gd name="T59" fmla="*/ 91 h 164"/>
                <a:gd name="T60" fmla="*/ 92 w 169"/>
                <a:gd name="T61" fmla="*/ 98 h 164"/>
                <a:gd name="T62" fmla="*/ 94 w 169"/>
                <a:gd name="T63" fmla="*/ 106 h 164"/>
                <a:gd name="T64" fmla="*/ 104 w 169"/>
                <a:gd name="T65" fmla="*/ 112 h 164"/>
                <a:gd name="T66" fmla="*/ 119 w 169"/>
                <a:gd name="T67" fmla="*/ 116 h 164"/>
                <a:gd name="T68" fmla="*/ 130 w 169"/>
                <a:gd name="T69" fmla="*/ 104 h 164"/>
                <a:gd name="T70" fmla="*/ 139 w 169"/>
                <a:gd name="T71" fmla="*/ 107 h 164"/>
                <a:gd name="T72" fmla="*/ 152 w 169"/>
                <a:gd name="T73" fmla="*/ 107 h 164"/>
                <a:gd name="T74" fmla="*/ 151 w 169"/>
                <a:gd name="T75" fmla="*/ 117 h 164"/>
                <a:gd name="T76" fmla="*/ 151 w 169"/>
                <a:gd name="T77" fmla="*/ 12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9" h="164">
                  <a:moveTo>
                    <a:pt x="151" y="121"/>
                  </a:moveTo>
                  <a:cubicBezTo>
                    <a:pt x="151" y="121"/>
                    <a:pt x="151" y="121"/>
                    <a:pt x="150" y="121"/>
                  </a:cubicBezTo>
                  <a:cubicBezTo>
                    <a:pt x="147" y="123"/>
                    <a:pt x="155" y="130"/>
                    <a:pt x="157" y="134"/>
                  </a:cubicBezTo>
                  <a:cubicBezTo>
                    <a:pt x="159" y="137"/>
                    <a:pt x="161" y="140"/>
                    <a:pt x="165" y="144"/>
                  </a:cubicBezTo>
                  <a:cubicBezTo>
                    <a:pt x="169" y="148"/>
                    <a:pt x="167" y="151"/>
                    <a:pt x="164" y="155"/>
                  </a:cubicBezTo>
                  <a:cubicBezTo>
                    <a:pt x="162" y="160"/>
                    <a:pt x="161" y="164"/>
                    <a:pt x="154" y="163"/>
                  </a:cubicBezTo>
                  <a:cubicBezTo>
                    <a:pt x="147" y="162"/>
                    <a:pt x="139" y="159"/>
                    <a:pt x="139" y="156"/>
                  </a:cubicBezTo>
                  <a:cubicBezTo>
                    <a:pt x="139" y="154"/>
                    <a:pt x="137" y="151"/>
                    <a:pt x="135" y="151"/>
                  </a:cubicBezTo>
                  <a:cubicBezTo>
                    <a:pt x="134" y="151"/>
                    <a:pt x="132" y="155"/>
                    <a:pt x="129" y="155"/>
                  </a:cubicBezTo>
                  <a:cubicBezTo>
                    <a:pt x="127" y="155"/>
                    <a:pt x="119" y="148"/>
                    <a:pt x="117" y="145"/>
                  </a:cubicBezTo>
                  <a:cubicBezTo>
                    <a:pt x="115" y="142"/>
                    <a:pt x="113" y="141"/>
                    <a:pt x="115" y="136"/>
                  </a:cubicBezTo>
                  <a:cubicBezTo>
                    <a:pt x="117" y="132"/>
                    <a:pt x="111" y="134"/>
                    <a:pt x="108" y="130"/>
                  </a:cubicBezTo>
                  <a:cubicBezTo>
                    <a:pt x="105" y="127"/>
                    <a:pt x="103" y="127"/>
                    <a:pt x="102" y="129"/>
                  </a:cubicBezTo>
                  <a:cubicBezTo>
                    <a:pt x="101" y="132"/>
                    <a:pt x="92" y="135"/>
                    <a:pt x="92" y="132"/>
                  </a:cubicBezTo>
                  <a:cubicBezTo>
                    <a:pt x="91" y="129"/>
                    <a:pt x="90" y="124"/>
                    <a:pt x="88" y="121"/>
                  </a:cubicBezTo>
                  <a:cubicBezTo>
                    <a:pt x="85" y="117"/>
                    <a:pt x="79" y="116"/>
                    <a:pt x="74" y="120"/>
                  </a:cubicBezTo>
                  <a:cubicBezTo>
                    <a:pt x="69" y="123"/>
                    <a:pt x="60" y="126"/>
                    <a:pt x="60" y="123"/>
                  </a:cubicBezTo>
                  <a:cubicBezTo>
                    <a:pt x="59" y="119"/>
                    <a:pt x="53" y="112"/>
                    <a:pt x="53" y="108"/>
                  </a:cubicBezTo>
                  <a:cubicBezTo>
                    <a:pt x="52" y="104"/>
                    <a:pt x="47" y="104"/>
                    <a:pt x="46" y="109"/>
                  </a:cubicBezTo>
                  <a:cubicBezTo>
                    <a:pt x="46" y="114"/>
                    <a:pt x="38" y="116"/>
                    <a:pt x="40" y="110"/>
                  </a:cubicBezTo>
                  <a:cubicBezTo>
                    <a:pt x="42" y="104"/>
                    <a:pt x="43" y="102"/>
                    <a:pt x="42" y="100"/>
                  </a:cubicBezTo>
                  <a:cubicBezTo>
                    <a:pt x="41" y="97"/>
                    <a:pt x="39" y="91"/>
                    <a:pt x="38" y="86"/>
                  </a:cubicBezTo>
                  <a:cubicBezTo>
                    <a:pt x="38" y="80"/>
                    <a:pt x="35" y="80"/>
                    <a:pt x="28" y="76"/>
                  </a:cubicBezTo>
                  <a:cubicBezTo>
                    <a:pt x="20" y="71"/>
                    <a:pt x="24" y="70"/>
                    <a:pt x="24" y="66"/>
                  </a:cubicBezTo>
                  <a:cubicBezTo>
                    <a:pt x="24" y="62"/>
                    <a:pt x="19" y="61"/>
                    <a:pt x="15" y="62"/>
                  </a:cubicBezTo>
                  <a:cubicBezTo>
                    <a:pt x="12" y="63"/>
                    <a:pt x="7" y="64"/>
                    <a:pt x="7" y="61"/>
                  </a:cubicBezTo>
                  <a:cubicBezTo>
                    <a:pt x="6" y="59"/>
                    <a:pt x="7" y="57"/>
                    <a:pt x="3" y="52"/>
                  </a:cubicBezTo>
                  <a:cubicBezTo>
                    <a:pt x="2" y="51"/>
                    <a:pt x="1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0" y="91"/>
                    <a:pt x="97" y="92"/>
                    <a:pt x="96" y="93"/>
                  </a:cubicBezTo>
                  <a:cubicBezTo>
                    <a:pt x="96" y="94"/>
                    <a:pt x="92" y="98"/>
                    <a:pt x="92" y="98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9" y="108"/>
                    <a:pt x="109" y="108"/>
                    <a:pt x="109" y="108"/>
                  </a:cubicBezTo>
                  <a:cubicBezTo>
                    <a:pt x="119" y="116"/>
                    <a:pt x="119" y="116"/>
                    <a:pt x="119" y="116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4"/>
                    <a:pt x="130" y="104"/>
                    <a:pt x="130" y="104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5" y="105"/>
                    <a:pt x="145" y="105"/>
                    <a:pt x="145" y="105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11"/>
                    <a:pt x="154" y="111"/>
                    <a:pt x="154" y="111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48" y="119"/>
                    <a:pt x="148" y="119"/>
                    <a:pt x="148" y="119"/>
                  </a:cubicBezTo>
                  <a:lnTo>
                    <a:pt x="151" y="12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1198" y="3555"/>
              <a:ext cx="269" cy="271"/>
            </a:xfrm>
            <a:custGeom>
              <a:avLst/>
              <a:gdLst>
                <a:gd name="T0" fmla="*/ 129 w 129"/>
                <a:gd name="T1" fmla="*/ 101 h 130"/>
                <a:gd name="T2" fmla="*/ 119 w 129"/>
                <a:gd name="T3" fmla="*/ 105 h 130"/>
                <a:gd name="T4" fmla="*/ 102 w 129"/>
                <a:gd name="T5" fmla="*/ 105 h 130"/>
                <a:gd name="T6" fmla="*/ 95 w 129"/>
                <a:gd name="T7" fmla="*/ 105 h 130"/>
                <a:gd name="T8" fmla="*/ 83 w 129"/>
                <a:gd name="T9" fmla="*/ 107 h 130"/>
                <a:gd name="T10" fmla="*/ 73 w 129"/>
                <a:gd name="T11" fmla="*/ 121 h 130"/>
                <a:gd name="T12" fmla="*/ 58 w 129"/>
                <a:gd name="T13" fmla="*/ 119 h 130"/>
                <a:gd name="T14" fmla="*/ 58 w 129"/>
                <a:gd name="T15" fmla="*/ 100 h 130"/>
                <a:gd name="T16" fmla="*/ 50 w 129"/>
                <a:gd name="T17" fmla="*/ 102 h 130"/>
                <a:gd name="T18" fmla="*/ 49 w 129"/>
                <a:gd name="T19" fmla="*/ 92 h 130"/>
                <a:gd name="T20" fmla="*/ 46 w 129"/>
                <a:gd name="T21" fmla="*/ 89 h 130"/>
                <a:gd name="T22" fmla="*/ 45 w 129"/>
                <a:gd name="T23" fmla="*/ 84 h 130"/>
                <a:gd name="T24" fmla="*/ 40 w 129"/>
                <a:gd name="T25" fmla="*/ 83 h 130"/>
                <a:gd name="T26" fmla="*/ 37 w 129"/>
                <a:gd name="T27" fmla="*/ 81 h 130"/>
                <a:gd name="T28" fmla="*/ 37 w 129"/>
                <a:gd name="T29" fmla="*/ 75 h 130"/>
                <a:gd name="T30" fmla="*/ 32 w 129"/>
                <a:gd name="T31" fmla="*/ 73 h 130"/>
                <a:gd name="T32" fmla="*/ 28 w 129"/>
                <a:gd name="T33" fmla="*/ 75 h 130"/>
                <a:gd name="T34" fmla="*/ 24 w 129"/>
                <a:gd name="T35" fmla="*/ 70 h 130"/>
                <a:gd name="T36" fmla="*/ 29 w 129"/>
                <a:gd name="T37" fmla="*/ 64 h 130"/>
                <a:gd name="T38" fmla="*/ 30 w 129"/>
                <a:gd name="T39" fmla="*/ 56 h 130"/>
                <a:gd name="T40" fmla="*/ 19 w 129"/>
                <a:gd name="T41" fmla="*/ 46 h 130"/>
                <a:gd name="T42" fmla="*/ 15 w 129"/>
                <a:gd name="T43" fmla="*/ 48 h 130"/>
                <a:gd name="T44" fmla="*/ 14 w 129"/>
                <a:gd name="T45" fmla="*/ 44 h 130"/>
                <a:gd name="T46" fmla="*/ 8 w 129"/>
                <a:gd name="T47" fmla="*/ 41 h 130"/>
                <a:gd name="T48" fmla="*/ 2 w 129"/>
                <a:gd name="T49" fmla="*/ 40 h 130"/>
                <a:gd name="T50" fmla="*/ 0 w 129"/>
                <a:gd name="T51" fmla="*/ 26 h 130"/>
                <a:gd name="T52" fmla="*/ 0 w 129"/>
                <a:gd name="T53" fmla="*/ 26 h 130"/>
                <a:gd name="T54" fmla="*/ 3 w 129"/>
                <a:gd name="T55" fmla="*/ 23 h 130"/>
                <a:gd name="T56" fmla="*/ 0 w 129"/>
                <a:gd name="T57" fmla="*/ 17 h 130"/>
                <a:gd name="T58" fmla="*/ 7 w 129"/>
                <a:gd name="T59" fmla="*/ 15 h 130"/>
                <a:gd name="T60" fmla="*/ 22 w 129"/>
                <a:gd name="T61" fmla="*/ 4 h 130"/>
                <a:gd name="T62" fmla="*/ 24 w 129"/>
                <a:gd name="T63" fmla="*/ 0 h 130"/>
                <a:gd name="T64" fmla="*/ 27 w 129"/>
                <a:gd name="T65" fmla="*/ 5 h 130"/>
                <a:gd name="T66" fmla="*/ 30 w 129"/>
                <a:gd name="T67" fmla="*/ 7 h 130"/>
                <a:gd name="T68" fmla="*/ 30 w 129"/>
                <a:gd name="T69" fmla="*/ 12 h 130"/>
                <a:gd name="T70" fmla="*/ 41 w 129"/>
                <a:gd name="T71" fmla="*/ 19 h 130"/>
                <a:gd name="T72" fmla="*/ 48 w 129"/>
                <a:gd name="T73" fmla="*/ 19 h 130"/>
                <a:gd name="T74" fmla="*/ 52 w 129"/>
                <a:gd name="T75" fmla="*/ 25 h 130"/>
                <a:gd name="T76" fmla="*/ 70 w 129"/>
                <a:gd name="T77" fmla="*/ 36 h 130"/>
                <a:gd name="T78" fmla="*/ 76 w 129"/>
                <a:gd name="T79" fmla="*/ 35 h 130"/>
                <a:gd name="T80" fmla="*/ 79 w 129"/>
                <a:gd name="T81" fmla="*/ 34 h 130"/>
                <a:gd name="T82" fmla="*/ 83 w 129"/>
                <a:gd name="T83" fmla="*/ 38 h 130"/>
                <a:gd name="T84" fmla="*/ 90 w 129"/>
                <a:gd name="T85" fmla="*/ 49 h 130"/>
                <a:gd name="T86" fmla="*/ 102 w 129"/>
                <a:gd name="T87" fmla="*/ 49 h 130"/>
                <a:gd name="T88" fmla="*/ 108 w 129"/>
                <a:gd name="T89" fmla="*/ 56 h 130"/>
                <a:gd name="T90" fmla="*/ 110 w 129"/>
                <a:gd name="T91" fmla="*/ 65 h 130"/>
                <a:gd name="T92" fmla="*/ 115 w 129"/>
                <a:gd name="T93" fmla="*/ 67 h 130"/>
                <a:gd name="T94" fmla="*/ 119 w 129"/>
                <a:gd name="T95" fmla="*/ 76 h 130"/>
                <a:gd name="T96" fmla="*/ 124 w 129"/>
                <a:gd name="T97" fmla="*/ 82 h 130"/>
                <a:gd name="T98" fmla="*/ 123 w 129"/>
                <a:gd name="T99" fmla="*/ 87 h 130"/>
                <a:gd name="T100" fmla="*/ 129 w 129"/>
                <a:gd name="T101" fmla="*/ 97 h 130"/>
                <a:gd name="T102" fmla="*/ 129 w 129"/>
                <a:gd name="T103" fmla="*/ 10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130">
                  <a:moveTo>
                    <a:pt x="129" y="101"/>
                  </a:moveTo>
                  <a:cubicBezTo>
                    <a:pt x="126" y="100"/>
                    <a:pt x="122" y="103"/>
                    <a:pt x="119" y="105"/>
                  </a:cubicBezTo>
                  <a:cubicBezTo>
                    <a:pt x="114" y="107"/>
                    <a:pt x="103" y="107"/>
                    <a:pt x="102" y="105"/>
                  </a:cubicBezTo>
                  <a:cubicBezTo>
                    <a:pt x="101" y="103"/>
                    <a:pt x="97" y="101"/>
                    <a:pt x="95" y="105"/>
                  </a:cubicBezTo>
                  <a:cubicBezTo>
                    <a:pt x="93" y="110"/>
                    <a:pt x="90" y="108"/>
                    <a:pt x="83" y="107"/>
                  </a:cubicBezTo>
                  <a:cubicBezTo>
                    <a:pt x="76" y="105"/>
                    <a:pt x="74" y="112"/>
                    <a:pt x="73" y="121"/>
                  </a:cubicBezTo>
                  <a:cubicBezTo>
                    <a:pt x="71" y="130"/>
                    <a:pt x="58" y="123"/>
                    <a:pt x="58" y="119"/>
                  </a:cubicBezTo>
                  <a:cubicBezTo>
                    <a:pt x="59" y="115"/>
                    <a:pt x="59" y="106"/>
                    <a:pt x="58" y="100"/>
                  </a:cubicBezTo>
                  <a:cubicBezTo>
                    <a:pt x="57" y="96"/>
                    <a:pt x="54" y="99"/>
                    <a:pt x="50" y="10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1" y="43"/>
                    <a:pt x="8" y="41"/>
                  </a:cubicBezTo>
                  <a:cubicBezTo>
                    <a:pt x="6" y="39"/>
                    <a:pt x="2" y="40"/>
                    <a:pt x="2" y="4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10" y="65"/>
                    <a:pt x="110" y="65"/>
                    <a:pt x="110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9" y="97"/>
                    <a:pt x="129" y="97"/>
                    <a:pt x="129" y="97"/>
                  </a:cubicBezTo>
                  <a:lnTo>
                    <a:pt x="129" y="10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417" y="3614"/>
              <a:ext cx="173" cy="143"/>
            </a:xfrm>
            <a:custGeom>
              <a:avLst/>
              <a:gdLst>
                <a:gd name="T0" fmla="*/ 0 w 83"/>
                <a:gd name="T1" fmla="*/ 24 h 69"/>
                <a:gd name="T2" fmla="*/ 8 w 83"/>
                <a:gd name="T3" fmla="*/ 22 h 69"/>
                <a:gd name="T4" fmla="*/ 7 w 83"/>
                <a:gd name="T5" fmla="*/ 17 h 69"/>
                <a:gd name="T6" fmla="*/ 4 w 83"/>
                <a:gd name="T7" fmla="*/ 11 h 69"/>
                <a:gd name="T8" fmla="*/ 7 w 83"/>
                <a:gd name="T9" fmla="*/ 5 h 69"/>
                <a:gd name="T10" fmla="*/ 13 w 83"/>
                <a:gd name="T11" fmla="*/ 4 h 69"/>
                <a:gd name="T12" fmla="*/ 20 w 83"/>
                <a:gd name="T13" fmla="*/ 0 h 69"/>
                <a:gd name="T14" fmla="*/ 24 w 83"/>
                <a:gd name="T15" fmla="*/ 6 h 69"/>
                <a:gd name="T16" fmla="*/ 30 w 83"/>
                <a:gd name="T17" fmla="*/ 3 h 69"/>
                <a:gd name="T18" fmla="*/ 36 w 83"/>
                <a:gd name="T19" fmla="*/ 6 h 69"/>
                <a:gd name="T20" fmla="*/ 41 w 83"/>
                <a:gd name="T21" fmla="*/ 14 h 69"/>
                <a:gd name="T22" fmla="*/ 50 w 83"/>
                <a:gd name="T23" fmla="*/ 8 h 69"/>
                <a:gd name="T24" fmla="*/ 55 w 83"/>
                <a:gd name="T25" fmla="*/ 0 h 69"/>
                <a:gd name="T26" fmla="*/ 64 w 83"/>
                <a:gd name="T27" fmla="*/ 9 h 69"/>
                <a:gd name="T28" fmla="*/ 70 w 83"/>
                <a:gd name="T29" fmla="*/ 4 h 69"/>
                <a:gd name="T30" fmla="*/ 83 w 83"/>
                <a:gd name="T31" fmla="*/ 12 h 69"/>
                <a:gd name="T32" fmla="*/ 81 w 83"/>
                <a:gd name="T33" fmla="*/ 18 h 69"/>
                <a:gd name="T34" fmla="*/ 83 w 83"/>
                <a:gd name="T35" fmla="*/ 23 h 69"/>
                <a:gd name="T36" fmla="*/ 83 w 83"/>
                <a:gd name="T37" fmla="*/ 23 h 69"/>
                <a:gd name="T38" fmla="*/ 82 w 83"/>
                <a:gd name="T39" fmla="*/ 29 h 69"/>
                <a:gd name="T40" fmla="*/ 79 w 83"/>
                <a:gd name="T41" fmla="*/ 34 h 69"/>
                <a:gd name="T42" fmla="*/ 67 w 83"/>
                <a:gd name="T43" fmla="*/ 44 h 69"/>
                <a:gd name="T44" fmla="*/ 61 w 83"/>
                <a:gd name="T45" fmla="*/ 54 h 69"/>
                <a:gd name="T46" fmla="*/ 53 w 83"/>
                <a:gd name="T47" fmla="*/ 56 h 69"/>
                <a:gd name="T48" fmla="*/ 51 w 83"/>
                <a:gd name="T49" fmla="*/ 59 h 69"/>
                <a:gd name="T50" fmla="*/ 43 w 83"/>
                <a:gd name="T51" fmla="*/ 61 h 69"/>
                <a:gd name="T52" fmla="*/ 38 w 83"/>
                <a:gd name="T53" fmla="*/ 69 h 69"/>
                <a:gd name="T54" fmla="*/ 24 w 83"/>
                <a:gd name="T55" fmla="*/ 69 h 69"/>
                <a:gd name="T56" fmla="*/ 24 w 83"/>
                <a:gd name="T57" fmla="*/ 69 h 69"/>
                <a:gd name="T58" fmla="*/ 18 w 83"/>
                <a:gd name="T59" fmla="*/ 59 h 69"/>
                <a:gd name="T60" fmla="*/ 19 w 83"/>
                <a:gd name="T61" fmla="*/ 54 h 69"/>
                <a:gd name="T62" fmla="*/ 14 w 83"/>
                <a:gd name="T63" fmla="*/ 48 h 69"/>
                <a:gd name="T64" fmla="*/ 10 w 83"/>
                <a:gd name="T65" fmla="*/ 39 h 69"/>
                <a:gd name="T66" fmla="*/ 5 w 83"/>
                <a:gd name="T67" fmla="*/ 37 h 69"/>
                <a:gd name="T68" fmla="*/ 3 w 83"/>
                <a:gd name="T69" fmla="*/ 28 h 69"/>
                <a:gd name="T70" fmla="*/ 0 w 83"/>
                <a:gd name="T71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3" h="69">
                  <a:moveTo>
                    <a:pt x="0" y="24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4" y="12"/>
                    <a:pt x="4" y="11"/>
                  </a:cubicBezTo>
                  <a:cubicBezTo>
                    <a:pt x="4" y="10"/>
                    <a:pt x="7" y="5"/>
                    <a:pt x="7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3" y="28"/>
                    <a:pt x="3" y="28"/>
                    <a:pt x="3" y="28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1371" y="3532"/>
              <a:ext cx="160" cy="132"/>
            </a:xfrm>
            <a:custGeom>
              <a:avLst/>
              <a:gdLst>
                <a:gd name="T0" fmla="*/ 7 w 77"/>
                <a:gd name="T1" fmla="*/ 9 h 63"/>
                <a:gd name="T2" fmla="*/ 12 w 77"/>
                <a:gd name="T3" fmla="*/ 4 h 63"/>
                <a:gd name="T4" fmla="*/ 18 w 77"/>
                <a:gd name="T5" fmla="*/ 9 h 63"/>
                <a:gd name="T6" fmla="*/ 28 w 77"/>
                <a:gd name="T7" fmla="*/ 8 h 63"/>
                <a:gd name="T8" fmla="*/ 27 w 77"/>
                <a:gd name="T9" fmla="*/ 2 h 63"/>
                <a:gd name="T10" fmla="*/ 30 w 77"/>
                <a:gd name="T11" fmla="*/ 0 h 63"/>
                <a:gd name="T12" fmla="*/ 39 w 77"/>
                <a:gd name="T13" fmla="*/ 6 h 63"/>
                <a:gd name="T14" fmla="*/ 39 w 77"/>
                <a:gd name="T15" fmla="*/ 11 h 63"/>
                <a:gd name="T16" fmla="*/ 45 w 77"/>
                <a:gd name="T17" fmla="*/ 10 h 63"/>
                <a:gd name="T18" fmla="*/ 49 w 77"/>
                <a:gd name="T19" fmla="*/ 11 h 63"/>
                <a:gd name="T20" fmla="*/ 61 w 77"/>
                <a:gd name="T21" fmla="*/ 22 h 63"/>
                <a:gd name="T22" fmla="*/ 64 w 77"/>
                <a:gd name="T23" fmla="*/ 21 h 63"/>
                <a:gd name="T24" fmla="*/ 67 w 77"/>
                <a:gd name="T25" fmla="*/ 19 h 63"/>
                <a:gd name="T26" fmla="*/ 70 w 77"/>
                <a:gd name="T27" fmla="*/ 24 h 63"/>
                <a:gd name="T28" fmla="*/ 71 w 77"/>
                <a:gd name="T29" fmla="*/ 30 h 63"/>
                <a:gd name="T30" fmla="*/ 77 w 77"/>
                <a:gd name="T31" fmla="*/ 37 h 63"/>
                <a:gd name="T32" fmla="*/ 77 w 77"/>
                <a:gd name="T33" fmla="*/ 40 h 63"/>
                <a:gd name="T34" fmla="*/ 77 w 77"/>
                <a:gd name="T35" fmla="*/ 39 h 63"/>
                <a:gd name="T36" fmla="*/ 72 w 77"/>
                <a:gd name="T37" fmla="*/ 47 h 63"/>
                <a:gd name="T38" fmla="*/ 63 w 77"/>
                <a:gd name="T39" fmla="*/ 53 h 63"/>
                <a:gd name="T40" fmla="*/ 58 w 77"/>
                <a:gd name="T41" fmla="*/ 45 h 63"/>
                <a:gd name="T42" fmla="*/ 52 w 77"/>
                <a:gd name="T43" fmla="*/ 42 h 63"/>
                <a:gd name="T44" fmla="*/ 46 w 77"/>
                <a:gd name="T45" fmla="*/ 45 h 63"/>
                <a:gd name="T46" fmla="*/ 42 w 77"/>
                <a:gd name="T47" fmla="*/ 39 h 63"/>
                <a:gd name="T48" fmla="*/ 35 w 77"/>
                <a:gd name="T49" fmla="*/ 43 h 63"/>
                <a:gd name="T50" fmla="*/ 29 w 77"/>
                <a:gd name="T51" fmla="*/ 44 h 63"/>
                <a:gd name="T52" fmla="*/ 26 w 77"/>
                <a:gd name="T53" fmla="*/ 50 h 63"/>
                <a:gd name="T54" fmla="*/ 29 w 77"/>
                <a:gd name="T55" fmla="*/ 56 h 63"/>
                <a:gd name="T56" fmla="*/ 30 w 77"/>
                <a:gd name="T57" fmla="*/ 61 h 63"/>
                <a:gd name="T58" fmla="*/ 22 w 77"/>
                <a:gd name="T59" fmla="*/ 63 h 63"/>
                <a:gd name="T60" fmla="*/ 19 w 77"/>
                <a:gd name="T61" fmla="*/ 60 h 63"/>
                <a:gd name="T62" fmla="*/ 7 w 77"/>
                <a:gd name="T63" fmla="*/ 60 h 63"/>
                <a:gd name="T64" fmla="*/ 0 w 77"/>
                <a:gd name="T65" fmla="*/ 49 h 63"/>
                <a:gd name="T66" fmla="*/ 0 w 77"/>
                <a:gd name="T67" fmla="*/ 49 h 63"/>
                <a:gd name="T68" fmla="*/ 9 w 77"/>
                <a:gd name="T69" fmla="*/ 38 h 63"/>
                <a:gd name="T70" fmla="*/ 12 w 77"/>
                <a:gd name="T71" fmla="*/ 32 h 63"/>
                <a:gd name="T72" fmla="*/ 8 w 77"/>
                <a:gd name="T73" fmla="*/ 29 h 63"/>
                <a:gd name="T74" fmla="*/ 10 w 77"/>
                <a:gd name="T75" fmla="*/ 23 h 63"/>
                <a:gd name="T76" fmla="*/ 12 w 77"/>
                <a:gd name="T77" fmla="*/ 17 h 63"/>
                <a:gd name="T78" fmla="*/ 10 w 77"/>
                <a:gd name="T79" fmla="*/ 10 h 63"/>
                <a:gd name="T80" fmla="*/ 7 w 77"/>
                <a:gd name="T81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63">
                  <a:moveTo>
                    <a:pt x="7" y="9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6" y="49"/>
                    <a:pt x="26" y="50"/>
                  </a:cubicBezTo>
                  <a:cubicBezTo>
                    <a:pt x="26" y="51"/>
                    <a:pt x="29" y="56"/>
                    <a:pt x="29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2" y="17"/>
                    <a:pt x="12" y="17"/>
                  </a:cubicBezTo>
                  <a:cubicBezTo>
                    <a:pt x="12" y="16"/>
                    <a:pt x="10" y="10"/>
                    <a:pt x="10" y="10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1373" y="3218"/>
              <a:ext cx="248" cy="139"/>
            </a:xfrm>
            <a:custGeom>
              <a:avLst/>
              <a:gdLst>
                <a:gd name="T0" fmla="*/ 56 w 248"/>
                <a:gd name="T1" fmla="*/ 12 h 139"/>
                <a:gd name="T2" fmla="*/ 83 w 248"/>
                <a:gd name="T3" fmla="*/ 2 h 139"/>
                <a:gd name="T4" fmla="*/ 104 w 248"/>
                <a:gd name="T5" fmla="*/ 6 h 139"/>
                <a:gd name="T6" fmla="*/ 116 w 248"/>
                <a:gd name="T7" fmla="*/ 0 h 139"/>
                <a:gd name="T8" fmla="*/ 131 w 248"/>
                <a:gd name="T9" fmla="*/ 23 h 139"/>
                <a:gd name="T10" fmla="*/ 148 w 248"/>
                <a:gd name="T11" fmla="*/ 27 h 139"/>
                <a:gd name="T12" fmla="*/ 162 w 248"/>
                <a:gd name="T13" fmla="*/ 41 h 139"/>
                <a:gd name="T14" fmla="*/ 166 w 248"/>
                <a:gd name="T15" fmla="*/ 52 h 139"/>
                <a:gd name="T16" fmla="*/ 189 w 248"/>
                <a:gd name="T17" fmla="*/ 62 h 139"/>
                <a:gd name="T18" fmla="*/ 200 w 248"/>
                <a:gd name="T19" fmla="*/ 81 h 139"/>
                <a:gd name="T20" fmla="*/ 208 w 248"/>
                <a:gd name="T21" fmla="*/ 75 h 139"/>
                <a:gd name="T22" fmla="*/ 221 w 248"/>
                <a:gd name="T23" fmla="*/ 79 h 139"/>
                <a:gd name="T24" fmla="*/ 231 w 248"/>
                <a:gd name="T25" fmla="*/ 62 h 139"/>
                <a:gd name="T26" fmla="*/ 248 w 248"/>
                <a:gd name="T27" fmla="*/ 79 h 139"/>
                <a:gd name="T28" fmla="*/ 242 w 248"/>
                <a:gd name="T29" fmla="*/ 85 h 139"/>
                <a:gd name="T30" fmla="*/ 239 w 248"/>
                <a:gd name="T31" fmla="*/ 121 h 139"/>
                <a:gd name="T32" fmla="*/ 219 w 248"/>
                <a:gd name="T33" fmla="*/ 121 h 139"/>
                <a:gd name="T34" fmla="*/ 208 w 248"/>
                <a:gd name="T35" fmla="*/ 127 h 139"/>
                <a:gd name="T36" fmla="*/ 202 w 248"/>
                <a:gd name="T37" fmla="*/ 123 h 139"/>
                <a:gd name="T38" fmla="*/ 185 w 248"/>
                <a:gd name="T39" fmla="*/ 127 h 139"/>
                <a:gd name="T40" fmla="*/ 175 w 248"/>
                <a:gd name="T41" fmla="*/ 139 h 139"/>
                <a:gd name="T42" fmla="*/ 171 w 248"/>
                <a:gd name="T43" fmla="*/ 133 h 139"/>
                <a:gd name="T44" fmla="*/ 152 w 248"/>
                <a:gd name="T45" fmla="*/ 133 h 139"/>
                <a:gd name="T46" fmla="*/ 141 w 248"/>
                <a:gd name="T47" fmla="*/ 116 h 139"/>
                <a:gd name="T48" fmla="*/ 131 w 248"/>
                <a:gd name="T49" fmla="*/ 114 h 139"/>
                <a:gd name="T50" fmla="*/ 116 w 248"/>
                <a:gd name="T51" fmla="*/ 125 h 139"/>
                <a:gd name="T52" fmla="*/ 106 w 248"/>
                <a:gd name="T53" fmla="*/ 123 h 139"/>
                <a:gd name="T54" fmla="*/ 102 w 248"/>
                <a:gd name="T55" fmla="*/ 131 h 139"/>
                <a:gd name="T56" fmla="*/ 94 w 248"/>
                <a:gd name="T57" fmla="*/ 127 h 139"/>
                <a:gd name="T58" fmla="*/ 83 w 248"/>
                <a:gd name="T59" fmla="*/ 127 h 139"/>
                <a:gd name="T60" fmla="*/ 85 w 248"/>
                <a:gd name="T61" fmla="*/ 112 h 139"/>
                <a:gd name="T62" fmla="*/ 69 w 248"/>
                <a:gd name="T63" fmla="*/ 102 h 139"/>
                <a:gd name="T64" fmla="*/ 73 w 248"/>
                <a:gd name="T65" fmla="*/ 87 h 139"/>
                <a:gd name="T66" fmla="*/ 58 w 248"/>
                <a:gd name="T67" fmla="*/ 87 h 139"/>
                <a:gd name="T68" fmla="*/ 44 w 248"/>
                <a:gd name="T69" fmla="*/ 75 h 139"/>
                <a:gd name="T70" fmla="*/ 41 w 248"/>
                <a:gd name="T71" fmla="*/ 64 h 139"/>
                <a:gd name="T72" fmla="*/ 35 w 248"/>
                <a:gd name="T73" fmla="*/ 64 h 139"/>
                <a:gd name="T74" fmla="*/ 27 w 248"/>
                <a:gd name="T75" fmla="*/ 73 h 139"/>
                <a:gd name="T76" fmla="*/ 19 w 248"/>
                <a:gd name="T77" fmla="*/ 68 h 139"/>
                <a:gd name="T78" fmla="*/ 8 w 248"/>
                <a:gd name="T79" fmla="*/ 68 h 139"/>
                <a:gd name="T80" fmla="*/ 0 w 248"/>
                <a:gd name="T81" fmla="*/ 54 h 139"/>
                <a:gd name="T82" fmla="*/ 2 w 248"/>
                <a:gd name="T83" fmla="*/ 50 h 139"/>
                <a:gd name="T84" fmla="*/ 12 w 248"/>
                <a:gd name="T85" fmla="*/ 50 h 139"/>
                <a:gd name="T86" fmla="*/ 27 w 248"/>
                <a:gd name="T87" fmla="*/ 33 h 139"/>
                <a:gd name="T88" fmla="*/ 35 w 248"/>
                <a:gd name="T89" fmla="*/ 35 h 139"/>
                <a:gd name="T90" fmla="*/ 39 w 248"/>
                <a:gd name="T91" fmla="*/ 25 h 139"/>
                <a:gd name="T92" fmla="*/ 54 w 248"/>
                <a:gd name="T93" fmla="*/ 25 h 139"/>
                <a:gd name="T94" fmla="*/ 56 w 248"/>
                <a:gd name="T9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8" h="139">
                  <a:moveTo>
                    <a:pt x="56" y="12"/>
                  </a:moveTo>
                  <a:lnTo>
                    <a:pt x="83" y="2"/>
                  </a:lnTo>
                  <a:lnTo>
                    <a:pt x="104" y="6"/>
                  </a:lnTo>
                  <a:lnTo>
                    <a:pt x="116" y="0"/>
                  </a:lnTo>
                  <a:lnTo>
                    <a:pt x="131" y="23"/>
                  </a:lnTo>
                  <a:lnTo>
                    <a:pt x="148" y="27"/>
                  </a:lnTo>
                  <a:lnTo>
                    <a:pt x="162" y="41"/>
                  </a:lnTo>
                  <a:lnTo>
                    <a:pt x="166" y="52"/>
                  </a:lnTo>
                  <a:lnTo>
                    <a:pt x="189" y="62"/>
                  </a:lnTo>
                  <a:lnTo>
                    <a:pt x="200" y="81"/>
                  </a:lnTo>
                  <a:lnTo>
                    <a:pt x="208" y="75"/>
                  </a:lnTo>
                  <a:lnTo>
                    <a:pt x="221" y="79"/>
                  </a:lnTo>
                  <a:lnTo>
                    <a:pt x="231" y="62"/>
                  </a:lnTo>
                  <a:lnTo>
                    <a:pt x="248" y="79"/>
                  </a:lnTo>
                  <a:lnTo>
                    <a:pt x="242" y="85"/>
                  </a:lnTo>
                  <a:lnTo>
                    <a:pt x="239" y="121"/>
                  </a:lnTo>
                  <a:lnTo>
                    <a:pt x="219" y="121"/>
                  </a:lnTo>
                  <a:lnTo>
                    <a:pt x="208" y="127"/>
                  </a:lnTo>
                  <a:lnTo>
                    <a:pt x="202" y="123"/>
                  </a:lnTo>
                  <a:lnTo>
                    <a:pt x="185" y="127"/>
                  </a:lnTo>
                  <a:lnTo>
                    <a:pt x="175" y="139"/>
                  </a:lnTo>
                  <a:lnTo>
                    <a:pt x="171" y="133"/>
                  </a:lnTo>
                  <a:lnTo>
                    <a:pt x="152" y="133"/>
                  </a:lnTo>
                  <a:lnTo>
                    <a:pt x="141" y="116"/>
                  </a:lnTo>
                  <a:lnTo>
                    <a:pt x="131" y="114"/>
                  </a:lnTo>
                  <a:lnTo>
                    <a:pt x="116" y="125"/>
                  </a:lnTo>
                  <a:lnTo>
                    <a:pt x="106" y="123"/>
                  </a:lnTo>
                  <a:lnTo>
                    <a:pt x="102" y="131"/>
                  </a:lnTo>
                  <a:lnTo>
                    <a:pt x="94" y="127"/>
                  </a:lnTo>
                  <a:lnTo>
                    <a:pt x="83" y="127"/>
                  </a:lnTo>
                  <a:lnTo>
                    <a:pt x="85" y="112"/>
                  </a:lnTo>
                  <a:lnTo>
                    <a:pt x="69" y="102"/>
                  </a:lnTo>
                  <a:lnTo>
                    <a:pt x="73" y="87"/>
                  </a:lnTo>
                  <a:lnTo>
                    <a:pt x="58" y="87"/>
                  </a:lnTo>
                  <a:lnTo>
                    <a:pt x="44" y="75"/>
                  </a:lnTo>
                  <a:lnTo>
                    <a:pt x="41" y="64"/>
                  </a:lnTo>
                  <a:lnTo>
                    <a:pt x="35" y="64"/>
                  </a:lnTo>
                  <a:lnTo>
                    <a:pt x="27" y="73"/>
                  </a:lnTo>
                  <a:lnTo>
                    <a:pt x="19" y="68"/>
                  </a:lnTo>
                  <a:lnTo>
                    <a:pt x="8" y="68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12" y="50"/>
                  </a:lnTo>
                  <a:lnTo>
                    <a:pt x="27" y="33"/>
                  </a:lnTo>
                  <a:lnTo>
                    <a:pt x="35" y="35"/>
                  </a:lnTo>
                  <a:lnTo>
                    <a:pt x="39" y="25"/>
                  </a:lnTo>
                  <a:lnTo>
                    <a:pt x="54" y="25"/>
                  </a:lnTo>
                  <a:lnTo>
                    <a:pt x="56" y="1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1323" y="3268"/>
              <a:ext cx="135" cy="118"/>
            </a:xfrm>
            <a:custGeom>
              <a:avLst/>
              <a:gdLst>
                <a:gd name="T0" fmla="*/ 133 w 135"/>
                <a:gd name="T1" fmla="*/ 77 h 118"/>
                <a:gd name="T2" fmla="*/ 116 w 135"/>
                <a:gd name="T3" fmla="*/ 77 h 118"/>
                <a:gd name="T4" fmla="*/ 116 w 135"/>
                <a:gd name="T5" fmla="*/ 89 h 118"/>
                <a:gd name="T6" fmla="*/ 100 w 135"/>
                <a:gd name="T7" fmla="*/ 89 h 118"/>
                <a:gd name="T8" fmla="*/ 89 w 135"/>
                <a:gd name="T9" fmla="*/ 79 h 118"/>
                <a:gd name="T10" fmla="*/ 81 w 135"/>
                <a:gd name="T11" fmla="*/ 87 h 118"/>
                <a:gd name="T12" fmla="*/ 77 w 135"/>
                <a:gd name="T13" fmla="*/ 102 h 118"/>
                <a:gd name="T14" fmla="*/ 66 w 135"/>
                <a:gd name="T15" fmla="*/ 112 h 118"/>
                <a:gd name="T16" fmla="*/ 50 w 135"/>
                <a:gd name="T17" fmla="*/ 114 h 118"/>
                <a:gd name="T18" fmla="*/ 37 w 135"/>
                <a:gd name="T19" fmla="*/ 118 h 118"/>
                <a:gd name="T20" fmla="*/ 41 w 135"/>
                <a:gd name="T21" fmla="*/ 116 h 118"/>
                <a:gd name="T22" fmla="*/ 48 w 135"/>
                <a:gd name="T23" fmla="*/ 75 h 118"/>
                <a:gd name="T24" fmla="*/ 21 w 135"/>
                <a:gd name="T25" fmla="*/ 46 h 118"/>
                <a:gd name="T26" fmla="*/ 4 w 135"/>
                <a:gd name="T27" fmla="*/ 41 h 118"/>
                <a:gd name="T28" fmla="*/ 4 w 135"/>
                <a:gd name="T29" fmla="*/ 31 h 118"/>
                <a:gd name="T30" fmla="*/ 8 w 135"/>
                <a:gd name="T31" fmla="*/ 16 h 118"/>
                <a:gd name="T32" fmla="*/ 0 w 135"/>
                <a:gd name="T33" fmla="*/ 8 h 118"/>
                <a:gd name="T34" fmla="*/ 10 w 135"/>
                <a:gd name="T35" fmla="*/ 0 h 118"/>
                <a:gd name="T36" fmla="*/ 31 w 135"/>
                <a:gd name="T37" fmla="*/ 0 h 118"/>
                <a:gd name="T38" fmla="*/ 35 w 135"/>
                <a:gd name="T39" fmla="*/ 6 h 118"/>
                <a:gd name="T40" fmla="*/ 50 w 135"/>
                <a:gd name="T41" fmla="*/ 8 h 118"/>
                <a:gd name="T42" fmla="*/ 50 w 135"/>
                <a:gd name="T43" fmla="*/ 4 h 118"/>
                <a:gd name="T44" fmla="*/ 58 w 135"/>
                <a:gd name="T45" fmla="*/ 18 h 118"/>
                <a:gd name="T46" fmla="*/ 69 w 135"/>
                <a:gd name="T47" fmla="*/ 18 h 118"/>
                <a:gd name="T48" fmla="*/ 77 w 135"/>
                <a:gd name="T49" fmla="*/ 23 h 118"/>
                <a:gd name="T50" fmla="*/ 85 w 135"/>
                <a:gd name="T51" fmla="*/ 14 h 118"/>
                <a:gd name="T52" fmla="*/ 91 w 135"/>
                <a:gd name="T53" fmla="*/ 14 h 118"/>
                <a:gd name="T54" fmla="*/ 94 w 135"/>
                <a:gd name="T55" fmla="*/ 25 h 118"/>
                <a:gd name="T56" fmla="*/ 108 w 135"/>
                <a:gd name="T57" fmla="*/ 37 h 118"/>
                <a:gd name="T58" fmla="*/ 123 w 135"/>
                <a:gd name="T59" fmla="*/ 37 h 118"/>
                <a:gd name="T60" fmla="*/ 119 w 135"/>
                <a:gd name="T61" fmla="*/ 52 h 118"/>
                <a:gd name="T62" fmla="*/ 135 w 135"/>
                <a:gd name="T63" fmla="*/ 62 h 118"/>
                <a:gd name="T64" fmla="*/ 133 w 135"/>
                <a:gd name="T65" fmla="*/ 7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5" h="118">
                  <a:moveTo>
                    <a:pt x="133" y="77"/>
                  </a:moveTo>
                  <a:lnTo>
                    <a:pt x="116" y="77"/>
                  </a:lnTo>
                  <a:lnTo>
                    <a:pt x="116" y="89"/>
                  </a:lnTo>
                  <a:lnTo>
                    <a:pt x="100" y="89"/>
                  </a:lnTo>
                  <a:lnTo>
                    <a:pt x="89" y="79"/>
                  </a:lnTo>
                  <a:lnTo>
                    <a:pt x="81" y="87"/>
                  </a:lnTo>
                  <a:lnTo>
                    <a:pt x="77" y="102"/>
                  </a:lnTo>
                  <a:lnTo>
                    <a:pt x="66" y="112"/>
                  </a:lnTo>
                  <a:lnTo>
                    <a:pt x="50" y="114"/>
                  </a:lnTo>
                  <a:lnTo>
                    <a:pt x="37" y="118"/>
                  </a:lnTo>
                  <a:lnTo>
                    <a:pt x="41" y="116"/>
                  </a:lnTo>
                  <a:lnTo>
                    <a:pt x="48" y="75"/>
                  </a:lnTo>
                  <a:lnTo>
                    <a:pt x="21" y="46"/>
                  </a:lnTo>
                  <a:lnTo>
                    <a:pt x="4" y="41"/>
                  </a:lnTo>
                  <a:lnTo>
                    <a:pt x="4" y="31"/>
                  </a:lnTo>
                  <a:lnTo>
                    <a:pt x="8" y="16"/>
                  </a:lnTo>
                  <a:lnTo>
                    <a:pt x="0" y="8"/>
                  </a:lnTo>
                  <a:lnTo>
                    <a:pt x="10" y="0"/>
                  </a:lnTo>
                  <a:lnTo>
                    <a:pt x="31" y="0"/>
                  </a:lnTo>
                  <a:lnTo>
                    <a:pt x="35" y="6"/>
                  </a:lnTo>
                  <a:lnTo>
                    <a:pt x="50" y="8"/>
                  </a:lnTo>
                  <a:lnTo>
                    <a:pt x="50" y="4"/>
                  </a:lnTo>
                  <a:lnTo>
                    <a:pt x="58" y="18"/>
                  </a:lnTo>
                  <a:lnTo>
                    <a:pt x="69" y="18"/>
                  </a:lnTo>
                  <a:lnTo>
                    <a:pt x="77" y="23"/>
                  </a:lnTo>
                  <a:lnTo>
                    <a:pt x="85" y="14"/>
                  </a:lnTo>
                  <a:lnTo>
                    <a:pt x="91" y="14"/>
                  </a:lnTo>
                  <a:lnTo>
                    <a:pt x="94" y="25"/>
                  </a:lnTo>
                  <a:lnTo>
                    <a:pt x="108" y="37"/>
                  </a:lnTo>
                  <a:lnTo>
                    <a:pt x="123" y="37"/>
                  </a:lnTo>
                  <a:lnTo>
                    <a:pt x="119" y="52"/>
                  </a:lnTo>
                  <a:lnTo>
                    <a:pt x="135" y="62"/>
                  </a:lnTo>
                  <a:lnTo>
                    <a:pt x="133" y="7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1262" y="3264"/>
              <a:ext cx="109" cy="139"/>
            </a:xfrm>
            <a:custGeom>
              <a:avLst/>
              <a:gdLst>
                <a:gd name="T0" fmla="*/ 102 w 109"/>
                <a:gd name="T1" fmla="*/ 120 h 139"/>
                <a:gd name="T2" fmla="*/ 98 w 109"/>
                <a:gd name="T3" fmla="*/ 122 h 139"/>
                <a:gd name="T4" fmla="*/ 84 w 109"/>
                <a:gd name="T5" fmla="*/ 125 h 139"/>
                <a:gd name="T6" fmla="*/ 75 w 109"/>
                <a:gd name="T7" fmla="*/ 133 h 139"/>
                <a:gd name="T8" fmla="*/ 67 w 109"/>
                <a:gd name="T9" fmla="*/ 133 h 139"/>
                <a:gd name="T10" fmla="*/ 59 w 109"/>
                <a:gd name="T11" fmla="*/ 139 h 139"/>
                <a:gd name="T12" fmla="*/ 50 w 109"/>
                <a:gd name="T13" fmla="*/ 135 h 139"/>
                <a:gd name="T14" fmla="*/ 38 w 109"/>
                <a:gd name="T15" fmla="*/ 125 h 139"/>
                <a:gd name="T16" fmla="*/ 36 w 109"/>
                <a:gd name="T17" fmla="*/ 116 h 139"/>
                <a:gd name="T18" fmla="*/ 27 w 109"/>
                <a:gd name="T19" fmla="*/ 110 h 139"/>
                <a:gd name="T20" fmla="*/ 21 w 109"/>
                <a:gd name="T21" fmla="*/ 100 h 139"/>
                <a:gd name="T22" fmla="*/ 19 w 109"/>
                <a:gd name="T23" fmla="*/ 100 h 139"/>
                <a:gd name="T24" fmla="*/ 21 w 109"/>
                <a:gd name="T25" fmla="*/ 87 h 139"/>
                <a:gd name="T26" fmla="*/ 27 w 109"/>
                <a:gd name="T27" fmla="*/ 75 h 139"/>
                <a:gd name="T28" fmla="*/ 27 w 109"/>
                <a:gd name="T29" fmla="*/ 64 h 139"/>
                <a:gd name="T30" fmla="*/ 13 w 109"/>
                <a:gd name="T31" fmla="*/ 58 h 139"/>
                <a:gd name="T32" fmla="*/ 13 w 109"/>
                <a:gd name="T33" fmla="*/ 41 h 139"/>
                <a:gd name="T34" fmla="*/ 4 w 109"/>
                <a:gd name="T35" fmla="*/ 43 h 139"/>
                <a:gd name="T36" fmla="*/ 0 w 109"/>
                <a:gd name="T37" fmla="*/ 33 h 139"/>
                <a:gd name="T38" fmla="*/ 9 w 109"/>
                <a:gd name="T39" fmla="*/ 27 h 139"/>
                <a:gd name="T40" fmla="*/ 11 w 109"/>
                <a:gd name="T41" fmla="*/ 18 h 139"/>
                <a:gd name="T42" fmla="*/ 15 w 109"/>
                <a:gd name="T43" fmla="*/ 10 h 139"/>
                <a:gd name="T44" fmla="*/ 21 w 109"/>
                <a:gd name="T45" fmla="*/ 0 h 139"/>
                <a:gd name="T46" fmla="*/ 44 w 109"/>
                <a:gd name="T47" fmla="*/ 16 h 139"/>
                <a:gd name="T48" fmla="*/ 61 w 109"/>
                <a:gd name="T49" fmla="*/ 12 h 139"/>
                <a:gd name="T50" fmla="*/ 69 w 109"/>
                <a:gd name="T51" fmla="*/ 20 h 139"/>
                <a:gd name="T52" fmla="*/ 65 w 109"/>
                <a:gd name="T53" fmla="*/ 35 h 139"/>
                <a:gd name="T54" fmla="*/ 65 w 109"/>
                <a:gd name="T55" fmla="*/ 45 h 139"/>
                <a:gd name="T56" fmla="*/ 82 w 109"/>
                <a:gd name="T57" fmla="*/ 50 h 139"/>
                <a:gd name="T58" fmla="*/ 109 w 109"/>
                <a:gd name="T59" fmla="*/ 79 h 139"/>
                <a:gd name="T60" fmla="*/ 102 w 109"/>
                <a:gd name="T61" fmla="*/ 1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39">
                  <a:moveTo>
                    <a:pt x="102" y="120"/>
                  </a:moveTo>
                  <a:lnTo>
                    <a:pt x="98" y="122"/>
                  </a:lnTo>
                  <a:lnTo>
                    <a:pt x="84" y="125"/>
                  </a:lnTo>
                  <a:lnTo>
                    <a:pt x="75" y="133"/>
                  </a:lnTo>
                  <a:lnTo>
                    <a:pt x="67" y="133"/>
                  </a:lnTo>
                  <a:lnTo>
                    <a:pt x="59" y="139"/>
                  </a:lnTo>
                  <a:lnTo>
                    <a:pt x="50" y="135"/>
                  </a:lnTo>
                  <a:lnTo>
                    <a:pt x="38" y="125"/>
                  </a:lnTo>
                  <a:lnTo>
                    <a:pt x="36" y="116"/>
                  </a:lnTo>
                  <a:lnTo>
                    <a:pt x="27" y="110"/>
                  </a:lnTo>
                  <a:lnTo>
                    <a:pt x="21" y="100"/>
                  </a:lnTo>
                  <a:lnTo>
                    <a:pt x="19" y="100"/>
                  </a:lnTo>
                  <a:lnTo>
                    <a:pt x="21" y="87"/>
                  </a:lnTo>
                  <a:lnTo>
                    <a:pt x="27" y="75"/>
                  </a:lnTo>
                  <a:lnTo>
                    <a:pt x="27" y="64"/>
                  </a:lnTo>
                  <a:lnTo>
                    <a:pt x="13" y="58"/>
                  </a:lnTo>
                  <a:lnTo>
                    <a:pt x="13" y="41"/>
                  </a:lnTo>
                  <a:lnTo>
                    <a:pt x="4" y="43"/>
                  </a:lnTo>
                  <a:lnTo>
                    <a:pt x="0" y="33"/>
                  </a:lnTo>
                  <a:lnTo>
                    <a:pt x="9" y="27"/>
                  </a:lnTo>
                  <a:lnTo>
                    <a:pt x="11" y="18"/>
                  </a:lnTo>
                  <a:lnTo>
                    <a:pt x="15" y="10"/>
                  </a:lnTo>
                  <a:lnTo>
                    <a:pt x="21" y="0"/>
                  </a:lnTo>
                  <a:lnTo>
                    <a:pt x="44" y="16"/>
                  </a:lnTo>
                  <a:lnTo>
                    <a:pt x="61" y="12"/>
                  </a:lnTo>
                  <a:lnTo>
                    <a:pt x="69" y="20"/>
                  </a:lnTo>
                  <a:lnTo>
                    <a:pt x="65" y="35"/>
                  </a:lnTo>
                  <a:lnTo>
                    <a:pt x="65" y="45"/>
                  </a:lnTo>
                  <a:lnTo>
                    <a:pt x="82" y="50"/>
                  </a:lnTo>
                  <a:lnTo>
                    <a:pt x="109" y="79"/>
                  </a:lnTo>
                  <a:lnTo>
                    <a:pt x="102" y="12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1283" y="3159"/>
              <a:ext cx="146" cy="121"/>
            </a:xfrm>
            <a:custGeom>
              <a:avLst/>
              <a:gdLst>
                <a:gd name="T0" fmla="*/ 63 w 146"/>
                <a:gd name="T1" fmla="*/ 0 h 121"/>
                <a:gd name="T2" fmla="*/ 88 w 146"/>
                <a:gd name="T3" fmla="*/ 0 h 121"/>
                <a:gd name="T4" fmla="*/ 111 w 146"/>
                <a:gd name="T5" fmla="*/ 21 h 121"/>
                <a:gd name="T6" fmla="*/ 119 w 146"/>
                <a:gd name="T7" fmla="*/ 15 h 121"/>
                <a:gd name="T8" fmla="*/ 127 w 146"/>
                <a:gd name="T9" fmla="*/ 25 h 121"/>
                <a:gd name="T10" fmla="*/ 127 w 146"/>
                <a:gd name="T11" fmla="*/ 52 h 121"/>
                <a:gd name="T12" fmla="*/ 146 w 146"/>
                <a:gd name="T13" fmla="*/ 71 h 121"/>
                <a:gd name="T14" fmla="*/ 144 w 146"/>
                <a:gd name="T15" fmla="*/ 84 h 121"/>
                <a:gd name="T16" fmla="*/ 129 w 146"/>
                <a:gd name="T17" fmla="*/ 84 h 121"/>
                <a:gd name="T18" fmla="*/ 125 w 146"/>
                <a:gd name="T19" fmla="*/ 94 h 121"/>
                <a:gd name="T20" fmla="*/ 117 w 146"/>
                <a:gd name="T21" fmla="*/ 92 h 121"/>
                <a:gd name="T22" fmla="*/ 102 w 146"/>
                <a:gd name="T23" fmla="*/ 109 h 121"/>
                <a:gd name="T24" fmla="*/ 92 w 146"/>
                <a:gd name="T25" fmla="*/ 109 h 121"/>
                <a:gd name="T26" fmla="*/ 90 w 146"/>
                <a:gd name="T27" fmla="*/ 117 h 121"/>
                <a:gd name="T28" fmla="*/ 75 w 146"/>
                <a:gd name="T29" fmla="*/ 115 h 121"/>
                <a:gd name="T30" fmla="*/ 71 w 146"/>
                <a:gd name="T31" fmla="*/ 109 h 121"/>
                <a:gd name="T32" fmla="*/ 50 w 146"/>
                <a:gd name="T33" fmla="*/ 109 h 121"/>
                <a:gd name="T34" fmla="*/ 40 w 146"/>
                <a:gd name="T35" fmla="*/ 117 h 121"/>
                <a:gd name="T36" fmla="*/ 23 w 146"/>
                <a:gd name="T37" fmla="*/ 121 h 121"/>
                <a:gd name="T38" fmla="*/ 0 w 146"/>
                <a:gd name="T39" fmla="*/ 105 h 121"/>
                <a:gd name="T40" fmla="*/ 2 w 146"/>
                <a:gd name="T41" fmla="*/ 100 h 121"/>
                <a:gd name="T42" fmla="*/ 6 w 146"/>
                <a:gd name="T43" fmla="*/ 86 h 121"/>
                <a:gd name="T44" fmla="*/ 29 w 146"/>
                <a:gd name="T45" fmla="*/ 71 h 121"/>
                <a:gd name="T46" fmla="*/ 23 w 146"/>
                <a:gd name="T47" fmla="*/ 55 h 121"/>
                <a:gd name="T48" fmla="*/ 31 w 146"/>
                <a:gd name="T49" fmla="*/ 48 h 121"/>
                <a:gd name="T50" fmla="*/ 29 w 146"/>
                <a:gd name="T51" fmla="*/ 30 h 121"/>
                <a:gd name="T52" fmla="*/ 40 w 146"/>
                <a:gd name="T53" fmla="*/ 23 h 121"/>
                <a:gd name="T54" fmla="*/ 44 w 146"/>
                <a:gd name="T55" fmla="*/ 23 h 121"/>
                <a:gd name="T56" fmla="*/ 50 w 146"/>
                <a:gd name="T57" fmla="*/ 9 h 121"/>
                <a:gd name="T58" fmla="*/ 63 w 146"/>
                <a:gd name="T5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21">
                  <a:moveTo>
                    <a:pt x="63" y="0"/>
                  </a:moveTo>
                  <a:lnTo>
                    <a:pt x="88" y="0"/>
                  </a:lnTo>
                  <a:lnTo>
                    <a:pt x="111" y="21"/>
                  </a:lnTo>
                  <a:lnTo>
                    <a:pt x="119" y="15"/>
                  </a:lnTo>
                  <a:lnTo>
                    <a:pt x="127" y="25"/>
                  </a:lnTo>
                  <a:lnTo>
                    <a:pt x="127" y="52"/>
                  </a:lnTo>
                  <a:lnTo>
                    <a:pt x="146" y="71"/>
                  </a:lnTo>
                  <a:lnTo>
                    <a:pt x="144" y="84"/>
                  </a:lnTo>
                  <a:lnTo>
                    <a:pt x="129" y="84"/>
                  </a:lnTo>
                  <a:lnTo>
                    <a:pt x="125" y="94"/>
                  </a:lnTo>
                  <a:lnTo>
                    <a:pt x="117" y="92"/>
                  </a:lnTo>
                  <a:lnTo>
                    <a:pt x="102" y="109"/>
                  </a:lnTo>
                  <a:lnTo>
                    <a:pt x="92" y="109"/>
                  </a:lnTo>
                  <a:lnTo>
                    <a:pt x="90" y="117"/>
                  </a:lnTo>
                  <a:lnTo>
                    <a:pt x="75" y="115"/>
                  </a:lnTo>
                  <a:lnTo>
                    <a:pt x="71" y="109"/>
                  </a:lnTo>
                  <a:lnTo>
                    <a:pt x="50" y="109"/>
                  </a:lnTo>
                  <a:lnTo>
                    <a:pt x="40" y="117"/>
                  </a:lnTo>
                  <a:lnTo>
                    <a:pt x="23" y="121"/>
                  </a:lnTo>
                  <a:lnTo>
                    <a:pt x="0" y="105"/>
                  </a:lnTo>
                  <a:lnTo>
                    <a:pt x="2" y="100"/>
                  </a:lnTo>
                  <a:lnTo>
                    <a:pt x="6" y="86"/>
                  </a:lnTo>
                  <a:lnTo>
                    <a:pt x="29" y="71"/>
                  </a:lnTo>
                  <a:lnTo>
                    <a:pt x="23" y="55"/>
                  </a:lnTo>
                  <a:lnTo>
                    <a:pt x="31" y="48"/>
                  </a:lnTo>
                  <a:lnTo>
                    <a:pt x="29" y="30"/>
                  </a:lnTo>
                  <a:lnTo>
                    <a:pt x="40" y="23"/>
                  </a:lnTo>
                  <a:lnTo>
                    <a:pt x="44" y="23"/>
                  </a:lnTo>
                  <a:lnTo>
                    <a:pt x="50" y="9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1083" y="3072"/>
              <a:ext cx="263" cy="173"/>
            </a:xfrm>
            <a:custGeom>
              <a:avLst/>
              <a:gdLst>
                <a:gd name="T0" fmla="*/ 0 w 263"/>
                <a:gd name="T1" fmla="*/ 64 h 173"/>
                <a:gd name="T2" fmla="*/ 6 w 263"/>
                <a:gd name="T3" fmla="*/ 52 h 173"/>
                <a:gd name="T4" fmla="*/ 17 w 263"/>
                <a:gd name="T5" fmla="*/ 48 h 173"/>
                <a:gd name="T6" fmla="*/ 25 w 263"/>
                <a:gd name="T7" fmla="*/ 33 h 173"/>
                <a:gd name="T8" fmla="*/ 23 w 263"/>
                <a:gd name="T9" fmla="*/ 19 h 173"/>
                <a:gd name="T10" fmla="*/ 33 w 263"/>
                <a:gd name="T11" fmla="*/ 12 h 173"/>
                <a:gd name="T12" fmla="*/ 38 w 263"/>
                <a:gd name="T13" fmla="*/ 0 h 173"/>
                <a:gd name="T14" fmla="*/ 48 w 263"/>
                <a:gd name="T15" fmla="*/ 8 h 173"/>
                <a:gd name="T16" fmla="*/ 69 w 263"/>
                <a:gd name="T17" fmla="*/ 12 h 173"/>
                <a:gd name="T18" fmla="*/ 75 w 263"/>
                <a:gd name="T19" fmla="*/ 19 h 173"/>
                <a:gd name="T20" fmla="*/ 88 w 263"/>
                <a:gd name="T21" fmla="*/ 19 h 173"/>
                <a:gd name="T22" fmla="*/ 90 w 263"/>
                <a:gd name="T23" fmla="*/ 25 h 173"/>
                <a:gd name="T24" fmla="*/ 106 w 263"/>
                <a:gd name="T25" fmla="*/ 25 h 173"/>
                <a:gd name="T26" fmla="*/ 117 w 263"/>
                <a:gd name="T27" fmla="*/ 31 h 173"/>
                <a:gd name="T28" fmla="*/ 123 w 263"/>
                <a:gd name="T29" fmla="*/ 31 h 173"/>
                <a:gd name="T30" fmla="*/ 131 w 263"/>
                <a:gd name="T31" fmla="*/ 23 h 173"/>
                <a:gd name="T32" fmla="*/ 144 w 263"/>
                <a:gd name="T33" fmla="*/ 25 h 173"/>
                <a:gd name="T34" fmla="*/ 152 w 263"/>
                <a:gd name="T35" fmla="*/ 16 h 173"/>
                <a:gd name="T36" fmla="*/ 167 w 263"/>
                <a:gd name="T37" fmla="*/ 19 h 173"/>
                <a:gd name="T38" fmla="*/ 169 w 263"/>
                <a:gd name="T39" fmla="*/ 29 h 173"/>
                <a:gd name="T40" fmla="*/ 175 w 263"/>
                <a:gd name="T41" fmla="*/ 39 h 173"/>
                <a:gd name="T42" fmla="*/ 186 w 263"/>
                <a:gd name="T43" fmla="*/ 39 h 173"/>
                <a:gd name="T44" fmla="*/ 196 w 263"/>
                <a:gd name="T45" fmla="*/ 50 h 173"/>
                <a:gd name="T46" fmla="*/ 202 w 263"/>
                <a:gd name="T47" fmla="*/ 46 h 173"/>
                <a:gd name="T48" fmla="*/ 202 w 263"/>
                <a:gd name="T49" fmla="*/ 42 h 173"/>
                <a:gd name="T50" fmla="*/ 234 w 263"/>
                <a:gd name="T51" fmla="*/ 60 h 173"/>
                <a:gd name="T52" fmla="*/ 261 w 263"/>
                <a:gd name="T53" fmla="*/ 60 h 173"/>
                <a:gd name="T54" fmla="*/ 263 w 263"/>
                <a:gd name="T55" fmla="*/ 87 h 173"/>
                <a:gd name="T56" fmla="*/ 250 w 263"/>
                <a:gd name="T57" fmla="*/ 96 h 173"/>
                <a:gd name="T58" fmla="*/ 244 w 263"/>
                <a:gd name="T59" fmla="*/ 110 h 173"/>
                <a:gd name="T60" fmla="*/ 240 w 263"/>
                <a:gd name="T61" fmla="*/ 110 h 173"/>
                <a:gd name="T62" fmla="*/ 229 w 263"/>
                <a:gd name="T63" fmla="*/ 117 h 173"/>
                <a:gd name="T64" fmla="*/ 231 w 263"/>
                <a:gd name="T65" fmla="*/ 135 h 173"/>
                <a:gd name="T66" fmla="*/ 223 w 263"/>
                <a:gd name="T67" fmla="*/ 142 h 173"/>
                <a:gd name="T68" fmla="*/ 229 w 263"/>
                <a:gd name="T69" fmla="*/ 158 h 173"/>
                <a:gd name="T70" fmla="*/ 206 w 263"/>
                <a:gd name="T71" fmla="*/ 173 h 173"/>
                <a:gd name="T72" fmla="*/ 190 w 263"/>
                <a:gd name="T73" fmla="*/ 169 h 173"/>
                <a:gd name="T74" fmla="*/ 171 w 263"/>
                <a:gd name="T75" fmla="*/ 160 h 173"/>
                <a:gd name="T76" fmla="*/ 163 w 263"/>
                <a:gd name="T77" fmla="*/ 160 h 173"/>
                <a:gd name="T78" fmla="*/ 146 w 263"/>
                <a:gd name="T79" fmla="*/ 152 h 173"/>
                <a:gd name="T80" fmla="*/ 133 w 263"/>
                <a:gd name="T81" fmla="*/ 150 h 173"/>
                <a:gd name="T82" fmla="*/ 125 w 263"/>
                <a:gd name="T83" fmla="*/ 133 h 173"/>
                <a:gd name="T84" fmla="*/ 113 w 263"/>
                <a:gd name="T85" fmla="*/ 144 h 173"/>
                <a:gd name="T86" fmla="*/ 100 w 263"/>
                <a:gd name="T87" fmla="*/ 144 h 173"/>
                <a:gd name="T88" fmla="*/ 100 w 263"/>
                <a:gd name="T89" fmla="*/ 146 h 173"/>
                <a:gd name="T90" fmla="*/ 90 w 263"/>
                <a:gd name="T91" fmla="*/ 131 h 173"/>
                <a:gd name="T92" fmla="*/ 77 w 263"/>
                <a:gd name="T93" fmla="*/ 121 h 173"/>
                <a:gd name="T94" fmla="*/ 75 w 263"/>
                <a:gd name="T95" fmla="*/ 110 h 173"/>
                <a:gd name="T96" fmla="*/ 69 w 263"/>
                <a:gd name="T97" fmla="*/ 108 h 173"/>
                <a:gd name="T98" fmla="*/ 58 w 263"/>
                <a:gd name="T99" fmla="*/ 110 h 173"/>
                <a:gd name="T100" fmla="*/ 46 w 263"/>
                <a:gd name="T101" fmla="*/ 112 h 173"/>
                <a:gd name="T102" fmla="*/ 15 w 263"/>
                <a:gd name="T103" fmla="*/ 87 h 173"/>
                <a:gd name="T104" fmla="*/ 15 w 263"/>
                <a:gd name="T105" fmla="*/ 75 h 173"/>
                <a:gd name="T106" fmla="*/ 0 w 263"/>
                <a:gd name="T107" fmla="*/ 6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3" h="173">
                  <a:moveTo>
                    <a:pt x="0" y="64"/>
                  </a:moveTo>
                  <a:lnTo>
                    <a:pt x="6" y="52"/>
                  </a:lnTo>
                  <a:lnTo>
                    <a:pt x="17" y="48"/>
                  </a:lnTo>
                  <a:lnTo>
                    <a:pt x="25" y="33"/>
                  </a:lnTo>
                  <a:lnTo>
                    <a:pt x="23" y="19"/>
                  </a:lnTo>
                  <a:lnTo>
                    <a:pt x="33" y="12"/>
                  </a:lnTo>
                  <a:lnTo>
                    <a:pt x="38" y="0"/>
                  </a:lnTo>
                  <a:lnTo>
                    <a:pt x="48" y="8"/>
                  </a:lnTo>
                  <a:lnTo>
                    <a:pt x="69" y="12"/>
                  </a:lnTo>
                  <a:lnTo>
                    <a:pt x="75" y="19"/>
                  </a:lnTo>
                  <a:lnTo>
                    <a:pt x="88" y="19"/>
                  </a:lnTo>
                  <a:lnTo>
                    <a:pt x="90" y="25"/>
                  </a:lnTo>
                  <a:lnTo>
                    <a:pt x="106" y="25"/>
                  </a:lnTo>
                  <a:lnTo>
                    <a:pt x="117" y="31"/>
                  </a:lnTo>
                  <a:lnTo>
                    <a:pt x="123" y="31"/>
                  </a:lnTo>
                  <a:lnTo>
                    <a:pt x="131" y="23"/>
                  </a:lnTo>
                  <a:lnTo>
                    <a:pt x="144" y="25"/>
                  </a:lnTo>
                  <a:lnTo>
                    <a:pt x="152" y="16"/>
                  </a:lnTo>
                  <a:lnTo>
                    <a:pt x="167" y="19"/>
                  </a:lnTo>
                  <a:lnTo>
                    <a:pt x="169" y="29"/>
                  </a:lnTo>
                  <a:lnTo>
                    <a:pt x="175" y="39"/>
                  </a:lnTo>
                  <a:lnTo>
                    <a:pt x="186" y="39"/>
                  </a:lnTo>
                  <a:lnTo>
                    <a:pt x="196" y="50"/>
                  </a:lnTo>
                  <a:lnTo>
                    <a:pt x="202" y="46"/>
                  </a:lnTo>
                  <a:lnTo>
                    <a:pt x="202" y="42"/>
                  </a:lnTo>
                  <a:lnTo>
                    <a:pt x="234" y="60"/>
                  </a:lnTo>
                  <a:lnTo>
                    <a:pt x="261" y="60"/>
                  </a:lnTo>
                  <a:lnTo>
                    <a:pt x="263" y="87"/>
                  </a:lnTo>
                  <a:lnTo>
                    <a:pt x="250" y="96"/>
                  </a:lnTo>
                  <a:lnTo>
                    <a:pt x="244" y="110"/>
                  </a:lnTo>
                  <a:lnTo>
                    <a:pt x="240" y="110"/>
                  </a:lnTo>
                  <a:lnTo>
                    <a:pt x="229" y="117"/>
                  </a:lnTo>
                  <a:lnTo>
                    <a:pt x="231" y="135"/>
                  </a:lnTo>
                  <a:lnTo>
                    <a:pt x="223" y="142"/>
                  </a:lnTo>
                  <a:lnTo>
                    <a:pt x="229" y="158"/>
                  </a:lnTo>
                  <a:lnTo>
                    <a:pt x="206" y="173"/>
                  </a:lnTo>
                  <a:lnTo>
                    <a:pt x="190" y="169"/>
                  </a:lnTo>
                  <a:lnTo>
                    <a:pt x="171" y="160"/>
                  </a:lnTo>
                  <a:lnTo>
                    <a:pt x="163" y="160"/>
                  </a:lnTo>
                  <a:lnTo>
                    <a:pt x="146" y="152"/>
                  </a:lnTo>
                  <a:lnTo>
                    <a:pt x="133" y="150"/>
                  </a:lnTo>
                  <a:lnTo>
                    <a:pt x="125" y="133"/>
                  </a:lnTo>
                  <a:lnTo>
                    <a:pt x="113" y="144"/>
                  </a:lnTo>
                  <a:lnTo>
                    <a:pt x="100" y="144"/>
                  </a:lnTo>
                  <a:lnTo>
                    <a:pt x="100" y="146"/>
                  </a:lnTo>
                  <a:lnTo>
                    <a:pt x="90" y="131"/>
                  </a:lnTo>
                  <a:lnTo>
                    <a:pt x="77" y="121"/>
                  </a:lnTo>
                  <a:lnTo>
                    <a:pt x="75" y="110"/>
                  </a:lnTo>
                  <a:lnTo>
                    <a:pt x="69" y="108"/>
                  </a:lnTo>
                  <a:lnTo>
                    <a:pt x="58" y="110"/>
                  </a:lnTo>
                  <a:lnTo>
                    <a:pt x="46" y="112"/>
                  </a:lnTo>
                  <a:lnTo>
                    <a:pt x="15" y="87"/>
                  </a:lnTo>
                  <a:lnTo>
                    <a:pt x="15" y="75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1006" y="3124"/>
              <a:ext cx="177" cy="156"/>
            </a:xfrm>
            <a:custGeom>
              <a:avLst/>
              <a:gdLst>
                <a:gd name="T0" fmla="*/ 3 w 85"/>
                <a:gd name="T1" fmla="*/ 66 h 75"/>
                <a:gd name="T2" fmla="*/ 5 w 85"/>
                <a:gd name="T3" fmla="*/ 61 h 75"/>
                <a:gd name="T4" fmla="*/ 6 w 85"/>
                <a:gd name="T5" fmla="*/ 54 h 75"/>
                <a:gd name="T6" fmla="*/ 1 w 85"/>
                <a:gd name="T7" fmla="*/ 47 h 75"/>
                <a:gd name="T8" fmla="*/ 5 w 85"/>
                <a:gd name="T9" fmla="*/ 41 h 75"/>
                <a:gd name="T10" fmla="*/ 4 w 85"/>
                <a:gd name="T11" fmla="*/ 34 h 75"/>
                <a:gd name="T12" fmla="*/ 10 w 85"/>
                <a:gd name="T13" fmla="*/ 25 h 75"/>
                <a:gd name="T14" fmla="*/ 10 w 85"/>
                <a:gd name="T15" fmla="*/ 16 h 75"/>
                <a:gd name="T16" fmla="*/ 20 w 85"/>
                <a:gd name="T17" fmla="*/ 12 h 75"/>
                <a:gd name="T18" fmla="*/ 26 w 85"/>
                <a:gd name="T19" fmla="*/ 4 h 75"/>
                <a:gd name="T20" fmla="*/ 29 w 85"/>
                <a:gd name="T21" fmla="*/ 0 h 75"/>
                <a:gd name="T22" fmla="*/ 34 w 85"/>
                <a:gd name="T23" fmla="*/ 0 h 75"/>
                <a:gd name="T24" fmla="*/ 37 w 85"/>
                <a:gd name="T25" fmla="*/ 6 h 75"/>
                <a:gd name="T26" fmla="*/ 44 w 85"/>
                <a:gd name="T27" fmla="*/ 11 h 75"/>
                <a:gd name="T28" fmla="*/ 44 w 85"/>
                <a:gd name="T29" fmla="*/ 17 h 75"/>
                <a:gd name="T30" fmla="*/ 59 w 85"/>
                <a:gd name="T31" fmla="*/ 29 h 75"/>
                <a:gd name="T32" fmla="*/ 65 w 85"/>
                <a:gd name="T33" fmla="*/ 28 h 75"/>
                <a:gd name="T34" fmla="*/ 70 w 85"/>
                <a:gd name="T35" fmla="*/ 27 h 75"/>
                <a:gd name="T36" fmla="*/ 73 w 85"/>
                <a:gd name="T37" fmla="*/ 28 h 75"/>
                <a:gd name="T38" fmla="*/ 74 w 85"/>
                <a:gd name="T39" fmla="*/ 33 h 75"/>
                <a:gd name="T40" fmla="*/ 80 w 85"/>
                <a:gd name="T41" fmla="*/ 38 h 75"/>
                <a:gd name="T42" fmla="*/ 85 w 85"/>
                <a:gd name="T43" fmla="*/ 45 h 75"/>
                <a:gd name="T44" fmla="*/ 84 w 85"/>
                <a:gd name="T45" fmla="*/ 53 h 75"/>
                <a:gd name="T46" fmla="*/ 77 w 85"/>
                <a:gd name="T47" fmla="*/ 55 h 75"/>
                <a:gd name="T48" fmla="*/ 70 w 85"/>
                <a:gd name="T49" fmla="*/ 65 h 75"/>
                <a:gd name="T50" fmla="*/ 62 w 85"/>
                <a:gd name="T51" fmla="*/ 64 h 75"/>
                <a:gd name="T52" fmla="*/ 54 w 85"/>
                <a:gd name="T53" fmla="*/ 69 h 75"/>
                <a:gd name="T54" fmla="*/ 47 w 85"/>
                <a:gd name="T55" fmla="*/ 63 h 75"/>
                <a:gd name="T56" fmla="*/ 42 w 85"/>
                <a:gd name="T57" fmla="*/ 65 h 75"/>
                <a:gd name="T58" fmla="*/ 38 w 85"/>
                <a:gd name="T59" fmla="*/ 57 h 75"/>
                <a:gd name="T60" fmla="*/ 32 w 85"/>
                <a:gd name="T61" fmla="*/ 57 h 75"/>
                <a:gd name="T62" fmla="*/ 29 w 85"/>
                <a:gd name="T63" fmla="*/ 61 h 75"/>
                <a:gd name="T64" fmla="*/ 25 w 85"/>
                <a:gd name="T65" fmla="*/ 62 h 75"/>
                <a:gd name="T66" fmla="*/ 23 w 85"/>
                <a:gd name="T67" fmla="*/ 64 h 75"/>
                <a:gd name="T68" fmla="*/ 23 w 85"/>
                <a:gd name="T69" fmla="*/ 63 h 75"/>
                <a:gd name="T70" fmla="*/ 13 w 85"/>
                <a:gd name="T71" fmla="*/ 67 h 75"/>
                <a:gd name="T72" fmla="*/ 7 w 85"/>
                <a:gd name="T73" fmla="*/ 75 h 75"/>
                <a:gd name="T74" fmla="*/ 5 w 85"/>
                <a:gd name="T75" fmla="*/ 68 h 75"/>
                <a:gd name="T76" fmla="*/ 3 w 85"/>
                <a:gd name="T77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75">
                  <a:moveTo>
                    <a:pt x="3" y="66"/>
                  </a:moveTo>
                  <a:cubicBezTo>
                    <a:pt x="4" y="65"/>
                    <a:pt x="4" y="64"/>
                    <a:pt x="5" y="61"/>
                  </a:cubicBezTo>
                  <a:cubicBezTo>
                    <a:pt x="5" y="56"/>
                    <a:pt x="6" y="57"/>
                    <a:pt x="6" y="54"/>
                  </a:cubicBezTo>
                  <a:cubicBezTo>
                    <a:pt x="6" y="51"/>
                    <a:pt x="2" y="50"/>
                    <a:pt x="1" y="47"/>
                  </a:cubicBezTo>
                  <a:cubicBezTo>
                    <a:pt x="0" y="43"/>
                    <a:pt x="5" y="43"/>
                    <a:pt x="5" y="41"/>
                  </a:cubicBezTo>
                  <a:cubicBezTo>
                    <a:pt x="6" y="39"/>
                    <a:pt x="4" y="36"/>
                    <a:pt x="4" y="34"/>
                  </a:cubicBezTo>
                  <a:cubicBezTo>
                    <a:pt x="3" y="31"/>
                    <a:pt x="8" y="27"/>
                    <a:pt x="10" y="25"/>
                  </a:cubicBezTo>
                  <a:cubicBezTo>
                    <a:pt x="11" y="23"/>
                    <a:pt x="10" y="18"/>
                    <a:pt x="10" y="16"/>
                  </a:cubicBezTo>
                  <a:cubicBezTo>
                    <a:pt x="11" y="13"/>
                    <a:pt x="17" y="13"/>
                    <a:pt x="20" y="12"/>
                  </a:cubicBezTo>
                  <a:cubicBezTo>
                    <a:pt x="24" y="11"/>
                    <a:pt x="21" y="6"/>
                    <a:pt x="26" y="4"/>
                  </a:cubicBezTo>
                  <a:cubicBezTo>
                    <a:pt x="28" y="3"/>
                    <a:pt x="29" y="2"/>
                    <a:pt x="2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5" y="68"/>
                    <a:pt x="5" y="68"/>
                    <a:pt x="5" y="68"/>
                  </a:cubicBezTo>
                  <a:lnTo>
                    <a:pt x="3" y="66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931" y="3236"/>
              <a:ext cx="135" cy="132"/>
            </a:xfrm>
            <a:custGeom>
              <a:avLst/>
              <a:gdLst>
                <a:gd name="T0" fmla="*/ 28 w 65"/>
                <a:gd name="T1" fmla="*/ 59 h 63"/>
                <a:gd name="T2" fmla="*/ 29 w 65"/>
                <a:gd name="T3" fmla="*/ 47 h 63"/>
                <a:gd name="T4" fmla="*/ 23 w 65"/>
                <a:gd name="T5" fmla="*/ 40 h 63"/>
                <a:gd name="T6" fmla="*/ 14 w 65"/>
                <a:gd name="T7" fmla="*/ 37 h 63"/>
                <a:gd name="T8" fmla="*/ 11 w 65"/>
                <a:gd name="T9" fmla="*/ 31 h 63"/>
                <a:gd name="T10" fmla="*/ 5 w 65"/>
                <a:gd name="T11" fmla="*/ 31 h 63"/>
                <a:gd name="T12" fmla="*/ 1 w 65"/>
                <a:gd name="T13" fmla="*/ 27 h 63"/>
                <a:gd name="T14" fmla="*/ 5 w 65"/>
                <a:gd name="T15" fmla="*/ 18 h 63"/>
                <a:gd name="T16" fmla="*/ 12 w 65"/>
                <a:gd name="T17" fmla="*/ 7 h 63"/>
                <a:gd name="T18" fmla="*/ 18 w 65"/>
                <a:gd name="T19" fmla="*/ 1 h 63"/>
                <a:gd name="T20" fmla="*/ 23 w 65"/>
                <a:gd name="T21" fmla="*/ 8 h 63"/>
                <a:gd name="T22" fmla="*/ 34 w 65"/>
                <a:gd name="T23" fmla="*/ 13 h 63"/>
                <a:gd name="T24" fmla="*/ 39 w 65"/>
                <a:gd name="T25" fmla="*/ 12 h 63"/>
                <a:gd name="T26" fmla="*/ 41 w 65"/>
                <a:gd name="T27" fmla="*/ 14 h 63"/>
                <a:gd name="T28" fmla="*/ 43 w 65"/>
                <a:gd name="T29" fmla="*/ 21 h 63"/>
                <a:gd name="T30" fmla="*/ 49 w 65"/>
                <a:gd name="T31" fmla="*/ 13 h 63"/>
                <a:gd name="T32" fmla="*/ 59 w 65"/>
                <a:gd name="T33" fmla="*/ 9 h 63"/>
                <a:gd name="T34" fmla="*/ 61 w 65"/>
                <a:gd name="T35" fmla="*/ 10 h 63"/>
                <a:gd name="T36" fmla="*/ 62 w 65"/>
                <a:gd name="T37" fmla="*/ 18 h 63"/>
                <a:gd name="T38" fmla="*/ 63 w 65"/>
                <a:gd name="T39" fmla="*/ 23 h 63"/>
                <a:gd name="T40" fmla="*/ 63 w 65"/>
                <a:gd name="T41" fmla="*/ 29 h 63"/>
                <a:gd name="T42" fmla="*/ 59 w 65"/>
                <a:gd name="T43" fmla="*/ 32 h 63"/>
                <a:gd name="T44" fmla="*/ 60 w 65"/>
                <a:gd name="T45" fmla="*/ 36 h 63"/>
                <a:gd name="T46" fmla="*/ 65 w 65"/>
                <a:gd name="T47" fmla="*/ 41 h 63"/>
                <a:gd name="T48" fmla="*/ 65 w 65"/>
                <a:gd name="T49" fmla="*/ 45 h 63"/>
                <a:gd name="T50" fmla="*/ 62 w 65"/>
                <a:gd name="T51" fmla="*/ 46 h 63"/>
                <a:gd name="T52" fmla="*/ 62 w 65"/>
                <a:gd name="T53" fmla="*/ 51 h 63"/>
                <a:gd name="T54" fmla="*/ 59 w 65"/>
                <a:gd name="T55" fmla="*/ 53 h 63"/>
                <a:gd name="T56" fmla="*/ 56 w 65"/>
                <a:gd name="T57" fmla="*/ 49 h 63"/>
                <a:gd name="T58" fmla="*/ 50 w 65"/>
                <a:gd name="T59" fmla="*/ 51 h 63"/>
                <a:gd name="T60" fmla="*/ 50 w 65"/>
                <a:gd name="T61" fmla="*/ 57 h 63"/>
                <a:gd name="T62" fmla="*/ 44 w 65"/>
                <a:gd name="T63" fmla="*/ 59 h 63"/>
                <a:gd name="T64" fmla="*/ 43 w 65"/>
                <a:gd name="T65" fmla="*/ 63 h 63"/>
                <a:gd name="T66" fmla="*/ 38 w 65"/>
                <a:gd name="T67" fmla="*/ 61 h 63"/>
                <a:gd name="T68" fmla="*/ 32 w 65"/>
                <a:gd name="T69" fmla="*/ 60 h 63"/>
                <a:gd name="T70" fmla="*/ 27 w 65"/>
                <a:gd name="T71" fmla="*/ 60 h 63"/>
                <a:gd name="T72" fmla="*/ 28 w 65"/>
                <a:gd name="T73" fmla="*/ 5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3">
                  <a:moveTo>
                    <a:pt x="28" y="59"/>
                  </a:moveTo>
                  <a:cubicBezTo>
                    <a:pt x="30" y="56"/>
                    <a:pt x="30" y="51"/>
                    <a:pt x="29" y="47"/>
                  </a:cubicBezTo>
                  <a:cubicBezTo>
                    <a:pt x="29" y="43"/>
                    <a:pt x="25" y="43"/>
                    <a:pt x="23" y="40"/>
                  </a:cubicBezTo>
                  <a:cubicBezTo>
                    <a:pt x="21" y="37"/>
                    <a:pt x="15" y="40"/>
                    <a:pt x="14" y="37"/>
                  </a:cubicBezTo>
                  <a:cubicBezTo>
                    <a:pt x="14" y="34"/>
                    <a:pt x="12" y="31"/>
                    <a:pt x="11" y="31"/>
                  </a:cubicBezTo>
                  <a:cubicBezTo>
                    <a:pt x="10" y="31"/>
                    <a:pt x="8" y="31"/>
                    <a:pt x="5" y="31"/>
                  </a:cubicBezTo>
                  <a:cubicBezTo>
                    <a:pt x="2" y="32"/>
                    <a:pt x="0" y="31"/>
                    <a:pt x="1" y="27"/>
                  </a:cubicBezTo>
                  <a:cubicBezTo>
                    <a:pt x="1" y="23"/>
                    <a:pt x="4" y="21"/>
                    <a:pt x="5" y="18"/>
                  </a:cubicBezTo>
                  <a:cubicBezTo>
                    <a:pt x="5" y="15"/>
                    <a:pt x="12" y="14"/>
                    <a:pt x="12" y="7"/>
                  </a:cubicBezTo>
                  <a:cubicBezTo>
                    <a:pt x="12" y="0"/>
                    <a:pt x="15" y="1"/>
                    <a:pt x="18" y="1"/>
                  </a:cubicBezTo>
                  <a:cubicBezTo>
                    <a:pt x="21" y="1"/>
                    <a:pt x="23" y="2"/>
                    <a:pt x="23" y="8"/>
                  </a:cubicBezTo>
                  <a:cubicBezTo>
                    <a:pt x="23" y="14"/>
                    <a:pt x="29" y="13"/>
                    <a:pt x="34" y="13"/>
                  </a:cubicBezTo>
                  <a:cubicBezTo>
                    <a:pt x="36" y="13"/>
                    <a:pt x="38" y="13"/>
                    <a:pt x="39" y="1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27" y="60"/>
                    <a:pt x="27" y="60"/>
                    <a:pt x="27" y="60"/>
                  </a:cubicBezTo>
                  <a:lnTo>
                    <a:pt x="28" y="5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958" y="3361"/>
              <a:ext cx="138" cy="138"/>
            </a:xfrm>
            <a:custGeom>
              <a:avLst/>
              <a:gdLst>
                <a:gd name="T0" fmla="*/ 4 w 66"/>
                <a:gd name="T1" fmla="*/ 42 h 66"/>
                <a:gd name="T2" fmla="*/ 6 w 66"/>
                <a:gd name="T3" fmla="*/ 40 h 66"/>
                <a:gd name="T4" fmla="*/ 8 w 66"/>
                <a:gd name="T5" fmla="*/ 28 h 66"/>
                <a:gd name="T6" fmla="*/ 2 w 66"/>
                <a:gd name="T7" fmla="*/ 20 h 66"/>
                <a:gd name="T8" fmla="*/ 5 w 66"/>
                <a:gd name="T9" fmla="*/ 8 h 66"/>
                <a:gd name="T10" fmla="*/ 11 w 66"/>
                <a:gd name="T11" fmla="*/ 7 h 66"/>
                <a:gd name="T12" fmla="*/ 14 w 66"/>
                <a:gd name="T13" fmla="*/ 0 h 66"/>
                <a:gd name="T14" fmla="*/ 19 w 66"/>
                <a:gd name="T15" fmla="*/ 0 h 66"/>
                <a:gd name="T16" fmla="*/ 25 w 66"/>
                <a:gd name="T17" fmla="*/ 1 h 66"/>
                <a:gd name="T18" fmla="*/ 30 w 66"/>
                <a:gd name="T19" fmla="*/ 3 h 66"/>
                <a:gd name="T20" fmla="*/ 37 w 66"/>
                <a:gd name="T21" fmla="*/ 7 h 66"/>
                <a:gd name="T22" fmla="*/ 39 w 66"/>
                <a:gd name="T23" fmla="*/ 15 h 66"/>
                <a:gd name="T24" fmla="*/ 43 w 66"/>
                <a:gd name="T25" fmla="*/ 15 h 66"/>
                <a:gd name="T26" fmla="*/ 46 w 66"/>
                <a:gd name="T27" fmla="*/ 22 h 66"/>
                <a:gd name="T28" fmla="*/ 50 w 66"/>
                <a:gd name="T29" fmla="*/ 31 h 66"/>
                <a:gd name="T30" fmla="*/ 51 w 66"/>
                <a:gd name="T31" fmla="*/ 38 h 66"/>
                <a:gd name="T32" fmla="*/ 59 w 66"/>
                <a:gd name="T33" fmla="*/ 43 h 66"/>
                <a:gd name="T34" fmla="*/ 58 w 66"/>
                <a:gd name="T35" fmla="*/ 48 h 66"/>
                <a:gd name="T36" fmla="*/ 66 w 66"/>
                <a:gd name="T37" fmla="*/ 55 h 66"/>
                <a:gd name="T38" fmla="*/ 62 w 66"/>
                <a:gd name="T39" fmla="*/ 57 h 66"/>
                <a:gd name="T40" fmla="*/ 58 w 66"/>
                <a:gd name="T41" fmla="*/ 56 h 66"/>
                <a:gd name="T42" fmla="*/ 55 w 66"/>
                <a:gd name="T43" fmla="*/ 58 h 66"/>
                <a:gd name="T44" fmla="*/ 54 w 66"/>
                <a:gd name="T45" fmla="*/ 64 h 66"/>
                <a:gd name="T46" fmla="*/ 52 w 66"/>
                <a:gd name="T47" fmla="*/ 64 h 66"/>
                <a:gd name="T48" fmla="*/ 51 w 66"/>
                <a:gd name="T49" fmla="*/ 66 h 66"/>
                <a:gd name="T50" fmla="*/ 45 w 66"/>
                <a:gd name="T51" fmla="*/ 57 h 66"/>
                <a:gd name="T52" fmla="*/ 34 w 66"/>
                <a:gd name="T53" fmla="*/ 50 h 66"/>
                <a:gd name="T54" fmla="*/ 24 w 66"/>
                <a:gd name="T55" fmla="*/ 50 h 66"/>
                <a:gd name="T56" fmla="*/ 22 w 66"/>
                <a:gd name="T57" fmla="*/ 44 h 66"/>
                <a:gd name="T58" fmla="*/ 17 w 66"/>
                <a:gd name="T59" fmla="*/ 39 h 66"/>
                <a:gd name="T60" fmla="*/ 16 w 66"/>
                <a:gd name="T61" fmla="*/ 43 h 66"/>
                <a:gd name="T62" fmla="*/ 10 w 66"/>
                <a:gd name="T63" fmla="*/ 43 h 66"/>
                <a:gd name="T64" fmla="*/ 4 w 66"/>
                <a:gd name="T65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6" h="66">
                  <a:moveTo>
                    <a:pt x="4" y="42"/>
                  </a:moveTo>
                  <a:cubicBezTo>
                    <a:pt x="5" y="41"/>
                    <a:pt x="6" y="40"/>
                    <a:pt x="6" y="40"/>
                  </a:cubicBezTo>
                  <a:cubicBezTo>
                    <a:pt x="8" y="38"/>
                    <a:pt x="8" y="31"/>
                    <a:pt x="8" y="28"/>
                  </a:cubicBezTo>
                  <a:cubicBezTo>
                    <a:pt x="8" y="25"/>
                    <a:pt x="4" y="22"/>
                    <a:pt x="2" y="20"/>
                  </a:cubicBezTo>
                  <a:cubicBezTo>
                    <a:pt x="0" y="18"/>
                    <a:pt x="3" y="12"/>
                    <a:pt x="5" y="8"/>
                  </a:cubicBezTo>
                  <a:cubicBezTo>
                    <a:pt x="7" y="4"/>
                    <a:pt x="8" y="5"/>
                    <a:pt x="11" y="7"/>
                  </a:cubicBezTo>
                  <a:cubicBezTo>
                    <a:pt x="14" y="9"/>
                    <a:pt x="12" y="3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0" y="43"/>
                    <a:pt x="10" y="43"/>
                    <a:pt x="10" y="43"/>
                  </a:cubicBezTo>
                  <a:lnTo>
                    <a:pt x="4" y="4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1152" y="3455"/>
              <a:ext cx="123" cy="136"/>
            </a:xfrm>
            <a:custGeom>
              <a:avLst/>
              <a:gdLst>
                <a:gd name="T0" fmla="*/ 123 w 123"/>
                <a:gd name="T1" fmla="*/ 23 h 136"/>
                <a:gd name="T2" fmla="*/ 121 w 123"/>
                <a:gd name="T3" fmla="*/ 23 h 136"/>
                <a:gd name="T4" fmla="*/ 108 w 123"/>
                <a:gd name="T5" fmla="*/ 36 h 136"/>
                <a:gd name="T6" fmla="*/ 110 w 123"/>
                <a:gd name="T7" fmla="*/ 48 h 136"/>
                <a:gd name="T8" fmla="*/ 106 w 123"/>
                <a:gd name="T9" fmla="*/ 69 h 136"/>
                <a:gd name="T10" fmla="*/ 112 w 123"/>
                <a:gd name="T11" fmla="*/ 79 h 136"/>
                <a:gd name="T12" fmla="*/ 112 w 123"/>
                <a:gd name="T13" fmla="*/ 100 h 136"/>
                <a:gd name="T14" fmla="*/ 96 w 123"/>
                <a:gd name="T15" fmla="*/ 98 h 136"/>
                <a:gd name="T16" fmla="*/ 92 w 123"/>
                <a:gd name="T17" fmla="*/ 109 h 136"/>
                <a:gd name="T18" fmla="*/ 60 w 123"/>
                <a:gd name="T19" fmla="*/ 132 h 136"/>
                <a:gd name="T20" fmla="*/ 46 w 123"/>
                <a:gd name="T21" fmla="*/ 136 h 136"/>
                <a:gd name="T22" fmla="*/ 52 w 123"/>
                <a:gd name="T23" fmla="*/ 134 h 136"/>
                <a:gd name="T24" fmla="*/ 27 w 123"/>
                <a:gd name="T25" fmla="*/ 102 h 136"/>
                <a:gd name="T26" fmla="*/ 6 w 123"/>
                <a:gd name="T27" fmla="*/ 86 h 136"/>
                <a:gd name="T28" fmla="*/ 8 w 123"/>
                <a:gd name="T29" fmla="*/ 79 h 136"/>
                <a:gd name="T30" fmla="*/ 0 w 123"/>
                <a:gd name="T31" fmla="*/ 67 h 136"/>
                <a:gd name="T32" fmla="*/ 21 w 123"/>
                <a:gd name="T33" fmla="*/ 67 h 136"/>
                <a:gd name="T34" fmla="*/ 23 w 123"/>
                <a:gd name="T35" fmla="*/ 54 h 136"/>
                <a:gd name="T36" fmla="*/ 19 w 123"/>
                <a:gd name="T37" fmla="*/ 50 h 136"/>
                <a:gd name="T38" fmla="*/ 19 w 123"/>
                <a:gd name="T39" fmla="*/ 34 h 136"/>
                <a:gd name="T40" fmla="*/ 14 w 123"/>
                <a:gd name="T41" fmla="*/ 27 h 136"/>
                <a:gd name="T42" fmla="*/ 27 w 123"/>
                <a:gd name="T43" fmla="*/ 19 h 136"/>
                <a:gd name="T44" fmla="*/ 48 w 123"/>
                <a:gd name="T45" fmla="*/ 0 h 136"/>
                <a:gd name="T46" fmla="*/ 69 w 123"/>
                <a:gd name="T47" fmla="*/ 2 h 136"/>
                <a:gd name="T48" fmla="*/ 79 w 123"/>
                <a:gd name="T49" fmla="*/ 13 h 136"/>
                <a:gd name="T50" fmla="*/ 92 w 123"/>
                <a:gd name="T51" fmla="*/ 15 h 136"/>
                <a:gd name="T52" fmla="*/ 98 w 123"/>
                <a:gd name="T53" fmla="*/ 7 h 136"/>
                <a:gd name="T54" fmla="*/ 104 w 123"/>
                <a:gd name="T55" fmla="*/ 13 h 136"/>
                <a:gd name="T56" fmla="*/ 119 w 123"/>
                <a:gd name="T57" fmla="*/ 15 h 136"/>
                <a:gd name="T58" fmla="*/ 123 w 123"/>
                <a:gd name="T59" fmla="*/ 2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36">
                  <a:moveTo>
                    <a:pt x="123" y="23"/>
                  </a:moveTo>
                  <a:lnTo>
                    <a:pt x="121" y="23"/>
                  </a:lnTo>
                  <a:lnTo>
                    <a:pt x="108" y="36"/>
                  </a:lnTo>
                  <a:lnTo>
                    <a:pt x="110" y="48"/>
                  </a:lnTo>
                  <a:lnTo>
                    <a:pt x="106" y="69"/>
                  </a:lnTo>
                  <a:lnTo>
                    <a:pt x="112" y="79"/>
                  </a:lnTo>
                  <a:lnTo>
                    <a:pt x="112" y="100"/>
                  </a:lnTo>
                  <a:lnTo>
                    <a:pt x="96" y="98"/>
                  </a:lnTo>
                  <a:lnTo>
                    <a:pt x="92" y="109"/>
                  </a:lnTo>
                  <a:lnTo>
                    <a:pt x="60" y="132"/>
                  </a:lnTo>
                  <a:lnTo>
                    <a:pt x="46" y="136"/>
                  </a:lnTo>
                  <a:lnTo>
                    <a:pt x="52" y="134"/>
                  </a:lnTo>
                  <a:lnTo>
                    <a:pt x="27" y="102"/>
                  </a:lnTo>
                  <a:lnTo>
                    <a:pt x="6" y="86"/>
                  </a:lnTo>
                  <a:lnTo>
                    <a:pt x="8" y="79"/>
                  </a:lnTo>
                  <a:lnTo>
                    <a:pt x="0" y="67"/>
                  </a:lnTo>
                  <a:lnTo>
                    <a:pt x="21" y="67"/>
                  </a:lnTo>
                  <a:lnTo>
                    <a:pt x="23" y="54"/>
                  </a:lnTo>
                  <a:lnTo>
                    <a:pt x="19" y="50"/>
                  </a:lnTo>
                  <a:lnTo>
                    <a:pt x="19" y="34"/>
                  </a:lnTo>
                  <a:lnTo>
                    <a:pt x="14" y="27"/>
                  </a:lnTo>
                  <a:lnTo>
                    <a:pt x="27" y="19"/>
                  </a:lnTo>
                  <a:lnTo>
                    <a:pt x="48" y="0"/>
                  </a:lnTo>
                  <a:lnTo>
                    <a:pt x="69" y="2"/>
                  </a:lnTo>
                  <a:lnTo>
                    <a:pt x="79" y="13"/>
                  </a:lnTo>
                  <a:lnTo>
                    <a:pt x="92" y="15"/>
                  </a:lnTo>
                  <a:lnTo>
                    <a:pt x="98" y="7"/>
                  </a:lnTo>
                  <a:lnTo>
                    <a:pt x="104" y="13"/>
                  </a:lnTo>
                  <a:lnTo>
                    <a:pt x="119" y="15"/>
                  </a:lnTo>
                  <a:lnTo>
                    <a:pt x="123" y="2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960" y="3443"/>
              <a:ext cx="109" cy="146"/>
            </a:xfrm>
            <a:custGeom>
              <a:avLst/>
              <a:gdLst>
                <a:gd name="T0" fmla="*/ 36 w 52"/>
                <a:gd name="T1" fmla="*/ 70 h 70"/>
                <a:gd name="T2" fmla="*/ 31 w 52"/>
                <a:gd name="T3" fmla="*/ 64 h 70"/>
                <a:gd name="T4" fmla="*/ 29 w 52"/>
                <a:gd name="T5" fmla="*/ 56 h 70"/>
                <a:gd name="T6" fmla="*/ 22 w 52"/>
                <a:gd name="T7" fmla="*/ 53 h 70"/>
                <a:gd name="T8" fmla="*/ 20 w 52"/>
                <a:gd name="T9" fmla="*/ 46 h 70"/>
                <a:gd name="T10" fmla="*/ 24 w 52"/>
                <a:gd name="T11" fmla="*/ 36 h 70"/>
                <a:gd name="T12" fmla="*/ 14 w 52"/>
                <a:gd name="T13" fmla="*/ 31 h 70"/>
                <a:gd name="T14" fmla="*/ 6 w 52"/>
                <a:gd name="T15" fmla="*/ 23 h 70"/>
                <a:gd name="T16" fmla="*/ 3 w 52"/>
                <a:gd name="T17" fmla="*/ 14 h 70"/>
                <a:gd name="T18" fmla="*/ 0 w 52"/>
                <a:gd name="T19" fmla="*/ 8 h 70"/>
                <a:gd name="T20" fmla="*/ 3 w 52"/>
                <a:gd name="T21" fmla="*/ 3 h 70"/>
                <a:gd name="T22" fmla="*/ 9 w 52"/>
                <a:gd name="T23" fmla="*/ 4 h 70"/>
                <a:gd name="T24" fmla="*/ 15 w 52"/>
                <a:gd name="T25" fmla="*/ 4 h 70"/>
                <a:gd name="T26" fmla="*/ 16 w 52"/>
                <a:gd name="T27" fmla="*/ 0 h 70"/>
                <a:gd name="T28" fmla="*/ 21 w 52"/>
                <a:gd name="T29" fmla="*/ 5 h 70"/>
                <a:gd name="T30" fmla="*/ 23 w 52"/>
                <a:gd name="T31" fmla="*/ 11 h 70"/>
                <a:gd name="T32" fmla="*/ 33 w 52"/>
                <a:gd name="T33" fmla="*/ 11 h 70"/>
                <a:gd name="T34" fmla="*/ 44 w 52"/>
                <a:gd name="T35" fmla="*/ 18 h 70"/>
                <a:gd name="T36" fmla="*/ 50 w 52"/>
                <a:gd name="T37" fmla="*/ 27 h 70"/>
                <a:gd name="T38" fmla="*/ 50 w 52"/>
                <a:gd name="T39" fmla="*/ 31 h 70"/>
                <a:gd name="T40" fmla="*/ 49 w 52"/>
                <a:gd name="T41" fmla="*/ 36 h 70"/>
                <a:gd name="T42" fmla="*/ 52 w 52"/>
                <a:gd name="T43" fmla="*/ 41 h 70"/>
                <a:gd name="T44" fmla="*/ 46 w 52"/>
                <a:gd name="T45" fmla="*/ 44 h 70"/>
                <a:gd name="T46" fmla="*/ 47 w 52"/>
                <a:gd name="T47" fmla="*/ 55 h 70"/>
                <a:gd name="T48" fmla="*/ 42 w 52"/>
                <a:gd name="T49" fmla="*/ 58 h 70"/>
                <a:gd name="T50" fmla="*/ 42 w 52"/>
                <a:gd name="T51" fmla="*/ 62 h 70"/>
                <a:gd name="T52" fmla="*/ 40 w 52"/>
                <a:gd name="T53" fmla="*/ 63 h 70"/>
                <a:gd name="T54" fmla="*/ 40 w 52"/>
                <a:gd name="T55" fmla="*/ 67 h 70"/>
                <a:gd name="T56" fmla="*/ 36 w 52"/>
                <a:gd name="T5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70">
                  <a:moveTo>
                    <a:pt x="36" y="70"/>
                  </a:moveTo>
                  <a:cubicBezTo>
                    <a:pt x="34" y="69"/>
                    <a:pt x="32" y="67"/>
                    <a:pt x="31" y="64"/>
                  </a:cubicBezTo>
                  <a:cubicBezTo>
                    <a:pt x="30" y="60"/>
                    <a:pt x="29" y="60"/>
                    <a:pt x="29" y="56"/>
                  </a:cubicBezTo>
                  <a:cubicBezTo>
                    <a:pt x="29" y="53"/>
                    <a:pt x="25" y="55"/>
                    <a:pt x="22" y="53"/>
                  </a:cubicBezTo>
                  <a:cubicBezTo>
                    <a:pt x="19" y="50"/>
                    <a:pt x="20" y="49"/>
                    <a:pt x="20" y="46"/>
                  </a:cubicBezTo>
                  <a:cubicBezTo>
                    <a:pt x="20" y="43"/>
                    <a:pt x="23" y="41"/>
                    <a:pt x="24" y="36"/>
                  </a:cubicBezTo>
                  <a:cubicBezTo>
                    <a:pt x="24" y="32"/>
                    <a:pt x="18" y="33"/>
                    <a:pt x="14" y="31"/>
                  </a:cubicBezTo>
                  <a:cubicBezTo>
                    <a:pt x="10" y="29"/>
                    <a:pt x="6" y="27"/>
                    <a:pt x="6" y="23"/>
                  </a:cubicBezTo>
                  <a:cubicBezTo>
                    <a:pt x="6" y="19"/>
                    <a:pt x="6" y="14"/>
                    <a:pt x="3" y="14"/>
                  </a:cubicBezTo>
                  <a:cubicBezTo>
                    <a:pt x="1" y="14"/>
                    <a:pt x="0" y="11"/>
                    <a:pt x="0" y="8"/>
                  </a:cubicBezTo>
                  <a:cubicBezTo>
                    <a:pt x="0" y="6"/>
                    <a:pt x="2" y="4"/>
                    <a:pt x="3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67"/>
                    <a:pt x="40" y="67"/>
                    <a:pt x="40" y="67"/>
                  </a:cubicBezTo>
                  <a:lnTo>
                    <a:pt x="36" y="7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1035" y="3474"/>
              <a:ext cx="169" cy="169"/>
            </a:xfrm>
            <a:custGeom>
              <a:avLst/>
              <a:gdLst>
                <a:gd name="T0" fmla="*/ 7 w 81"/>
                <a:gd name="T1" fmla="*/ 72 h 81"/>
                <a:gd name="T2" fmla="*/ 4 w 81"/>
                <a:gd name="T3" fmla="*/ 65 h 81"/>
                <a:gd name="T4" fmla="*/ 0 w 81"/>
                <a:gd name="T5" fmla="*/ 55 h 81"/>
                <a:gd name="T6" fmla="*/ 0 w 81"/>
                <a:gd name="T7" fmla="*/ 55 h 81"/>
                <a:gd name="T8" fmla="*/ 4 w 81"/>
                <a:gd name="T9" fmla="*/ 52 h 81"/>
                <a:gd name="T10" fmla="*/ 4 w 81"/>
                <a:gd name="T11" fmla="*/ 48 h 81"/>
                <a:gd name="T12" fmla="*/ 6 w 81"/>
                <a:gd name="T13" fmla="*/ 47 h 81"/>
                <a:gd name="T14" fmla="*/ 6 w 81"/>
                <a:gd name="T15" fmla="*/ 43 h 81"/>
                <a:gd name="T16" fmla="*/ 11 w 81"/>
                <a:gd name="T17" fmla="*/ 40 h 81"/>
                <a:gd name="T18" fmla="*/ 10 w 81"/>
                <a:gd name="T19" fmla="*/ 29 h 81"/>
                <a:gd name="T20" fmla="*/ 16 w 81"/>
                <a:gd name="T21" fmla="*/ 26 h 81"/>
                <a:gd name="T22" fmla="*/ 13 w 81"/>
                <a:gd name="T23" fmla="*/ 21 h 81"/>
                <a:gd name="T24" fmla="*/ 14 w 81"/>
                <a:gd name="T25" fmla="*/ 16 h 81"/>
                <a:gd name="T26" fmla="*/ 15 w 81"/>
                <a:gd name="T27" fmla="*/ 10 h 81"/>
                <a:gd name="T28" fmla="*/ 17 w 81"/>
                <a:gd name="T29" fmla="*/ 10 h 81"/>
                <a:gd name="T30" fmla="*/ 18 w 81"/>
                <a:gd name="T31" fmla="*/ 4 h 81"/>
                <a:gd name="T32" fmla="*/ 21 w 81"/>
                <a:gd name="T33" fmla="*/ 2 h 81"/>
                <a:gd name="T34" fmla="*/ 25 w 81"/>
                <a:gd name="T35" fmla="*/ 3 h 81"/>
                <a:gd name="T36" fmla="*/ 29 w 81"/>
                <a:gd name="T37" fmla="*/ 1 h 81"/>
                <a:gd name="T38" fmla="*/ 35 w 81"/>
                <a:gd name="T39" fmla="*/ 0 h 81"/>
                <a:gd name="T40" fmla="*/ 38 w 81"/>
                <a:gd name="T41" fmla="*/ 6 h 81"/>
                <a:gd name="T42" fmla="*/ 45 w 81"/>
                <a:gd name="T43" fmla="*/ 8 h 81"/>
                <a:gd name="T44" fmla="*/ 44 w 81"/>
                <a:gd name="T45" fmla="*/ 15 h 81"/>
                <a:gd name="T46" fmla="*/ 47 w 81"/>
                <a:gd name="T47" fmla="*/ 16 h 81"/>
                <a:gd name="T48" fmla="*/ 53 w 81"/>
                <a:gd name="T49" fmla="*/ 18 h 81"/>
                <a:gd name="T50" fmla="*/ 60 w 81"/>
                <a:gd name="T51" fmla="*/ 29 h 81"/>
                <a:gd name="T52" fmla="*/ 59 w 81"/>
                <a:gd name="T53" fmla="*/ 32 h 81"/>
                <a:gd name="T54" fmla="*/ 69 w 81"/>
                <a:gd name="T55" fmla="*/ 40 h 81"/>
                <a:gd name="T56" fmla="*/ 81 w 81"/>
                <a:gd name="T57" fmla="*/ 55 h 81"/>
                <a:gd name="T58" fmla="*/ 78 w 81"/>
                <a:gd name="T59" fmla="*/ 56 h 81"/>
                <a:gd name="T60" fmla="*/ 81 w 81"/>
                <a:gd name="T61" fmla="*/ 62 h 81"/>
                <a:gd name="T62" fmla="*/ 78 w 81"/>
                <a:gd name="T63" fmla="*/ 65 h 81"/>
                <a:gd name="T64" fmla="*/ 72 w 81"/>
                <a:gd name="T65" fmla="*/ 64 h 81"/>
                <a:gd name="T66" fmla="*/ 67 w 81"/>
                <a:gd name="T67" fmla="*/ 61 h 81"/>
                <a:gd name="T68" fmla="*/ 61 w 81"/>
                <a:gd name="T69" fmla="*/ 58 h 81"/>
                <a:gd name="T70" fmla="*/ 56 w 81"/>
                <a:gd name="T71" fmla="*/ 61 h 81"/>
                <a:gd name="T72" fmla="*/ 45 w 81"/>
                <a:gd name="T73" fmla="*/ 61 h 81"/>
                <a:gd name="T74" fmla="*/ 45 w 81"/>
                <a:gd name="T75" fmla="*/ 66 h 81"/>
                <a:gd name="T76" fmla="*/ 36 w 81"/>
                <a:gd name="T77" fmla="*/ 77 h 81"/>
                <a:gd name="T78" fmla="*/ 27 w 81"/>
                <a:gd name="T79" fmla="*/ 77 h 81"/>
                <a:gd name="T80" fmla="*/ 25 w 81"/>
                <a:gd name="T81" fmla="*/ 79 h 81"/>
                <a:gd name="T82" fmla="*/ 20 w 81"/>
                <a:gd name="T83" fmla="*/ 81 h 81"/>
                <a:gd name="T84" fmla="*/ 17 w 81"/>
                <a:gd name="T85" fmla="*/ 77 h 81"/>
                <a:gd name="T86" fmla="*/ 11 w 81"/>
                <a:gd name="T87" fmla="*/ 76 h 81"/>
                <a:gd name="T88" fmla="*/ 10 w 81"/>
                <a:gd name="T89" fmla="*/ 71 h 81"/>
                <a:gd name="T90" fmla="*/ 7 w 81"/>
                <a:gd name="T91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81">
                  <a:moveTo>
                    <a:pt x="7" y="72"/>
                  </a:moveTo>
                  <a:cubicBezTo>
                    <a:pt x="6" y="69"/>
                    <a:pt x="3" y="68"/>
                    <a:pt x="4" y="65"/>
                  </a:cubicBezTo>
                  <a:cubicBezTo>
                    <a:pt x="4" y="62"/>
                    <a:pt x="1" y="57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2" y="64"/>
                    <a:pt x="72" y="64"/>
                  </a:cubicBezTo>
                  <a:cubicBezTo>
                    <a:pt x="71" y="64"/>
                    <a:pt x="67" y="63"/>
                    <a:pt x="67" y="61"/>
                  </a:cubicBezTo>
                  <a:cubicBezTo>
                    <a:pt x="67" y="58"/>
                    <a:pt x="63" y="58"/>
                    <a:pt x="61" y="58"/>
                  </a:cubicBezTo>
                  <a:cubicBezTo>
                    <a:pt x="58" y="58"/>
                    <a:pt x="56" y="61"/>
                    <a:pt x="56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4"/>
                    <a:pt x="45" y="66"/>
                  </a:cubicBezTo>
                  <a:cubicBezTo>
                    <a:pt x="46" y="69"/>
                    <a:pt x="36" y="77"/>
                    <a:pt x="3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5" y="78"/>
                    <a:pt x="25" y="79"/>
                  </a:cubicBezTo>
                  <a:cubicBezTo>
                    <a:pt x="25" y="81"/>
                    <a:pt x="22" y="81"/>
                    <a:pt x="20" y="81"/>
                  </a:cubicBezTo>
                  <a:cubicBezTo>
                    <a:pt x="19" y="81"/>
                    <a:pt x="17" y="77"/>
                    <a:pt x="17" y="77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1"/>
                    <a:pt x="10" y="71"/>
                    <a:pt x="10" y="71"/>
                  </a:cubicBezTo>
                  <a:lnTo>
                    <a:pt x="7" y="7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1175" y="3364"/>
              <a:ext cx="154" cy="114"/>
            </a:xfrm>
            <a:custGeom>
              <a:avLst/>
              <a:gdLst>
                <a:gd name="T0" fmla="*/ 146 w 154"/>
                <a:gd name="T1" fmla="*/ 39 h 114"/>
                <a:gd name="T2" fmla="*/ 144 w 154"/>
                <a:gd name="T3" fmla="*/ 41 h 114"/>
                <a:gd name="T4" fmla="*/ 142 w 154"/>
                <a:gd name="T5" fmla="*/ 56 h 114"/>
                <a:gd name="T6" fmla="*/ 154 w 154"/>
                <a:gd name="T7" fmla="*/ 68 h 114"/>
                <a:gd name="T8" fmla="*/ 154 w 154"/>
                <a:gd name="T9" fmla="*/ 85 h 114"/>
                <a:gd name="T10" fmla="*/ 137 w 154"/>
                <a:gd name="T11" fmla="*/ 87 h 114"/>
                <a:gd name="T12" fmla="*/ 129 w 154"/>
                <a:gd name="T13" fmla="*/ 100 h 114"/>
                <a:gd name="T14" fmla="*/ 121 w 154"/>
                <a:gd name="T15" fmla="*/ 100 h 114"/>
                <a:gd name="T16" fmla="*/ 121 w 154"/>
                <a:gd name="T17" fmla="*/ 106 h 114"/>
                <a:gd name="T18" fmla="*/ 110 w 154"/>
                <a:gd name="T19" fmla="*/ 114 h 114"/>
                <a:gd name="T20" fmla="*/ 100 w 154"/>
                <a:gd name="T21" fmla="*/ 114 h 114"/>
                <a:gd name="T22" fmla="*/ 96 w 154"/>
                <a:gd name="T23" fmla="*/ 106 h 114"/>
                <a:gd name="T24" fmla="*/ 81 w 154"/>
                <a:gd name="T25" fmla="*/ 104 h 114"/>
                <a:gd name="T26" fmla="*/ 75 w 154"/>
                <a:gd name="T27" fmla="*/ 98 h 114"/>
                <a:gd name="T28" fmla="*/ 69 w 154"/>
                <a:gd name="T29" fmla="*/ 106 h 114"/>
                <a:gd name="T30" fmla="*/ 56 w 154"/>
                <a:gd name="T31" fmla="*/ 104 h 114"/>
                <a:gd name="T32" fmla="*/ 46 w 154"/>
                <a:gd name="T33" fmla="*/ 93 h 114"/>
                <a:gd name="T34" fmla="*/ 29 w 154"/>
                <a:gd name="T35" fmla="*/ 91 h 114"/>
                <a:gd name="T36" fmla="*/ 27 w 154"/>
                <a:gd name="T37" fmla="*/ 73 h 114"/>
                <a:gd name="T38" fmla="*/ 16 w 154"/>
                <a:gd name="T39" fmla="*/ 62 h 114"/>
                <a:gd name="T40" fmla="*/ 6 w 154"/>
                <a:gd name="T41" fmla="*/ 68 h 114"/>
                <a:gd name="T42" fmla="*/ 4 w 154"/>
                <a:gd name="T43" fmla="*/ 60 h 114"/>
                <a:gd name="T44" fmla="*/ 4 w 154"/>
                <a:gd name="T45" fmla="*/ 50 h 114"/>
                <a:gd name="T46" fmla="*/ 0 w 154"/>
                <a:gd name="T47" fmla="*/ 48 h 114"/>
                <a:gd name="T48" fmla="*/ 4 w 154"/>
                <a:gd name="T49" fmla="*/ 41 h 114"/>
                <a:gd name="T50" fmla="*/ 19 w 154"/>
                <a:gd name="T51" fmla="*/ 31 h 114"/>
                <a:gd name="T52" fmla="*/ 19 w 154"/>
                <a:gd name="T53" fmla="*/ 18 h 114"/>
                <a:gd name="T54" fmla="*/ 33 w 154"/>
                <a:gd name="T55" fmla="*/ 10 h 114"/>
                <a:gd name="T56" fmla="*/ 37 w 154"/>
                <a:gd name="T57" fmla="*/ 2 h 114"/>
                <a:gd name="T58" fmla="*/ 46 w 154"/>
                <a:gd name="T59" fmla="*/ 2 h 114"/>
                <a:gd name="T60" fmla="*/ 50 w 154"/>
                <a:gd name="T61" fmla="*/ 6 h 114"/>
                <a:gd name="T62" fmla="*/ 64 w 154"/>
                <a:gd name="T63" fmla="*/ 0 h 114"/>
                <a:gd name="T64" fmla="*/ 79 w 154"/>
                <a:gd name="T65" fmla="*/ 6 h 114"/>
                <a:gd name="T66" fmla="*/ 91 w 154"/>
                <a:gd name="T67" fmla="*/ 0 h 114"/>
                <a:gd name="T68" fmla="*/ 108 w 154"/>
                <a:gd name="T69" fmla="*/ 0 h 114"/>
                <a:gd name="T70" fmla="*/ 114 w 154"/>
                <a:gd name="T71" fmla="*/ 10 h 114"/>
                <a:gd name="T72" fmla="*/ 123 w 154"/>
                <a:gd name="T73" fmla="*/ 16 h 114"/>
                <a:gd name="T74" fmla="*/ 125 w 154"/>
                <a:gd name="T75" fmla="*/ 25 h 114"/>
                <a:gd name="T76" fmla="*/ 137 w 154"/>
                <a:gd name="T77" fmla="*/ 35 h 114"/>
                <a:gd name="T78" fmla="*/ 146 w 154"/>
                <a:gd name="T79" fmla="*/ 3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14">
                  <a:moveTo>
                    <a:pt x="146" y="39"/>
                  </a:moveTo>
                  <a:lnTo>
                    <a:pt x="144" y="41"/>
                  </a:lnTo>
                  <a:lnTo>
                    <a:pt x="142" y="56"/>
                  </a:lnTo>
                  <a:lnTo>
                    <a:pt x="154" y="68"/>
                  </a:lnTo>
                  <a:lnTo>
                    <a:pt x="154" y="85"/>
                  </a:lnTo>
                  <a:lnTo>
                    <a:pt x="137" y="87"/>
                  </a:lnTo>
                  <a:lnTo>
                    <a:pt x="129" y="100"/>
                  </a:lnTo>
                  <a:lnTo>
                    <a:pt x="121" y="100"/>
                  </a:lnTo>
                  <a:lnTo>
                    <a:pt x="121" y="106"/>
                  </a:lnTo>
                  <a:lnTo>
                    <a:pt x="110" y="114"/>
                  </a:lnTo>
                  <a:lnTo>
                    <a:pt x="100" y="114"/>
                  </a:lnTo>
                  <a:lnTo>
                    <a:pt x="96" y="106"/>
                  </a:lnTo>
                  <a:lnTo>
                    <a:pt x="81" y="104"/>
                  </a:lnTo>
                  <a:lnTo>
                    <a:pt x="75" y="98"/>
                  </a:lnTo>
                  <a:lnTo>
                    <a:pt x="69" y="106"/>
                  </a:lnTo>
                  <a:lnTo>
                    <a:pt x="56" y="104"/>
                  </a:lnTo>
                  <a:lnTo>
                    <a:pt x="46" y="93"/>
                  </a:lnTo>
                  <a:lnTo>
                    <a:pt x="29" y="91"/>
                  </a:lnTo>
                  <a:lnTo>
                    <a:pt x="27" y="73"/>
                  </a:lnTo>
                  <a:lnTo>
                    <a:pt x="16" y="62"/>
                  </a:lnTo>
                  <a:lnTo>
                    <a:pt x="6" y="68"/>
                  </a:lnTo>
                  <a:lnTo>
                    <a:pt x="4" y="6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4" y="41"/>
                  </a:lnTo>
                  <a:lnTo>
                    <a:pt x="19" y="31"/>
                  </a:lnTo>
                  <a:lnTo>
                    <a:pt x="19" y="18"/>
                  </a:lnTo>
                  <a:lnTo>
                    <a:pt x="33" y="10"/>
                  </a:lnTo>
                  <a:lnTo>
                    <a:pt x="37" y="2"/>
                  </a:lnTo>
                  <a:lnTo>
                    <a:pt x="46" y="2"/>
                  </a:lnTo>
                  <a:lnTo>
                    <a:pt x="50" y="6"/>
                  </a:lnTo>
                  <a:lnTo>
                    <a:pt x="64" y="0"/>
                  </a:lnTo>
                  <a:lnTo>
                    <a:pt x="79" y="6"/>
                  </a:lnTo>
                  <a:lnTo>
                    <a:pt x="91" y="0"/>
                  </a:lnTo>
                  <a:lnTo>
                    <a:pt x="108" y="0"/>
                  </a:lnTo>
                  <a:lnTo>
                    <a:pt x="114" y="10"/>
                  </a:lnTo>
                  <a:lnTo>
                    <a:pt x="123" y="16"/>
                  </a:lnTo>
                  <a:lnTo>
                    <a:pt x="125" y="25"/>
                  </a:lnTo>
                  <a:lnTo>
                    <a:pt x="137" y="35"/>
                  </a:lnTo>
                  <a:lnTo>
                    <a:pt x="146" y="3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1079" y="3412"/>
              <a:ext cx="125" cy="110"/>
            </a:xfrm>
            <a:custGeom>
              <a:avLst/>
              <a:gdLst>
                <a:gd name="T0" fmla="*/ 2 w 125"/>
                <a:gd name="T1" fmla="*/ 39 h 110"/>
                <a:gd name="T2" fmla="*/ 21 w 125"/>
                <a:gd name="T3" fmla="*/ 33 h 110"/>
                <a:gd name="T4" fmla="*/ 25 w 125"/>
                <a:gd name="T5" fmla="*/ 29 h 110"/>
                <a:gd name="T6" fmla="*/ 21 w 125"/>
                <a:gd name="T7" fmla="*/ 22 h 110"/>
                <a:gd name="T8" fmla="*/ 31 w 125"/>
                <a:gd name="T9" fmla="*/ 14 h 110"/>
                <a:gd name="T10" fmla="*/ 37 w 125"/>
                <a:gd name="T11" fmla="*/ 2 h 110"/>
                <a:gd name="T12" fmla="*/ 52 w 125"/>
                <a:gd name="T13" fmla="*/ 0 h 110"/>
                <a:gd name="T14" fmla="*/ 60 w 125"/>
                <a:gd name="T15" fmla="*/ 14 h 110"/>
                <a:gd name="T16" fmla="*/ 71 w 125"/>
                <a:gd name="T17" fmla="*/ 14 h 110"/>
                <a:gd name="T18" fmla="*/ 75 w 125"/>
                <a:gd name="T19" fmla="*/ 4 h 110"/>
                <a:gd name="T20" fmla="*/ 87 w 125"/>
                <a:gd name="T21" fmla="*/ 4 h 110"/>
                <a:gd name="T22" fmla="*/ 94 w 125"/>
                <a:gd name="T23" fmla="*/ 0 h 110"/>
                <a:gd name="T24" fmla="*/ 100 w 125"/>
                <a:gd name="T25" fmla="*/ 2 h 110"/>
                <a:gd name="T26" fmla="*/ 100 w 125"/>
                <a:gd name="T27" fmla="*/ 12 h 110"/>
                <a:gd name="T28" fmla="*/ 102 w 125"/>
                <a:gd name="T29" fmla="*/ 20 h 110"/>
                <a:gd name="T30" fmla="*/ 112 w 125"/>
                <a:gd name="T31" fmla="*/ 14 h 110"/>
                <a:gd name="T32" fmla="*/ 123 w 125"/>
                <a:gd name="T33" fmla="*/ 25 h 110"/>
                <a:gd name="T34" fmla="*/ 125 w 125"/>
                <a:gd name="T35" fmla="*/ 43 h 110"/>
                <a:gd name="T36" fmla="*/ 121 w 125"/>
                <a:gd name="T37" fmla="*/ 43 h 110"/>
                <a:gd name="T38" fmla="*/ 100 w 125"/>
                <a:gd name="T39" fmla="*/ 62 h 110"/>
                <a:gd name="T40" fmla="*/ 87 w 125"/>
                <a:gd name="T41" fmla="*/ 70 h 110"/>
                <a:gd name="T42" fmla="*/ 92 w 125"/>
                <a:gd name="T43" fmla="*/ 77 h 110"/>
                <a:gd name="T44" fmla="*/ 92 w 125"/>
                <a:gd name="T45" fmla="*/ 93 h 110"/>
                <a:gd name="T46" fmla="*/ 96 w 125"/>
                <a:gd name="T47" fmla="*/ 97 h 110"/>
                <a:gd name="T48" fmla="*/ 94 w 125"/>
                <a:gd name="T49" fmla="*/ 110 h 110"/>
                <a:gd name="T50" fmla="*/ 73 w 125"/>
                <a:gd name="T51" fmla="*/ 110 h 110"/>
                <a:gd name="T52" fmla="*/ 67 w 125"/>
                <a:gd name="T53" fmla="*/ 100 h 110"/>
                <a:gd name="T54" fmla="*/ 54 w 125"/>
                <a:gd name="T55" fmla="*/ 95 h 110"/>
                <a:gd name="T56" fmla="*/ 48 w 125"/>
                <a:gd name="T57" fmla="*/ 93 h 110"/>
                <a:gd name="T58" fmla="*/ 50 w 125"/>
                <a:gd name="T59" fmla="*/ 79 h 110"/>
                <a:gd name="T60" fmla="*/ 35 w 125"/>
                <a:gd name="T61" fmla="*/ 75 h 110"/>
                <a:gd name="T62" fmla="*/ 29 w 125"/>
                <a:gd name="T63" fmla="*/ 62 h 110"/>
                <a:gd name="T64" fmla="*/ 17 w 125"/>
                <a:gd name="T65" fmla="*/ 64 h 110"/>
                <a:gd name="T66" fmla="*/ 17 w 125"/>
                <a:gd name="T67" fmla="*/ 64 h 110"/>
                <a:gd name="T68" fmla="*/ 0 w 125"/>
                <a:gd name="T69" fmla="*/ 50 h 110"/>
                <a:gd name="T70" fmla="*/ 2 w 125"/>
                <a:gd name="T71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5" h="110">
                  <a:moveTo>
                    <a:pt x="2" y="39"/>
                  </a:moveTo>
                  <a:lnTo>
                    <a:pt x="21" y="33"/>
                  </a:lnTo>
                  <a:lnTo>
                    <a:pt x="25" y="29"/>
                  </a:lnTo>
                  <a:lnTo>
                    <a:pt x="21" y="22"/>
                  </a:lnTo>
                  <a:lnTo>
                    <a:pt x="31" y="14"/>
                  </a:lnTo>
                  <a:lnTo>
                    <a:pt x="37" y="2"/>
                  </a:lnTo>
                  <a:lnTo>
                    <a:pt x="52" y="0"/>
                  </a:lnTo>
                  <a:lnTo>
                    <a:pt x="60" y="14"/>
                  </a:lnTo>
                  <a:lnTo>
                    <a:pt x="71" y="14"/>
                  </a:lnTo>
                  <a:lnTo>
                    <a:pt x="75" y="4"/>
                  </a:lnTo>
                  <a:lnTo>
                    <a:pt x="87" y="4"/>
                  </a:lnTo>
                  <a:lnTo>
                    <a:pt x="94" y="0"/>
                  </a:lnTo>
                  <a:lnTo>
                    <a:pt x="100" y="2"/>
                  </a:lnTo>
                  <a:lnTo>
                    <a:pt x="100" y="12"/>
                  </a:lnTo>
                  <a:lnTo>
                    <a:pt x="102" y="20"/>
                  </a:lnTo>
                  <a:lnTo>
                    <a:pt x="112" y="14"/>
                  </a:lnTo>
                  <a:lnTo>
                    <a:pt x="123" y="25"/>
                  </a:lnTo>
                  <a:lnTo>
                    <a:pt x="125" y="43"/>
                  </a:lnTo>
                  <a:lnTo>
                    <a:pt x="121" y="43"/>
                  </a:lnTo>
                  <a:lnTo>
                    <a:pt x="100" y="62"/>
                  </a:lnTo>
                  <a:lnTo>
                    <a:pt x="87" y="70"/>
                  </a:lnTo>
                  <a:lnTo>
                    <a:pt x="92" y="77"/>
                  </a:lnTo>
                  <a:lnTo>
                    <a:pt x="92" y="93"/>
                  </a:lnTo>
                  <a:lnTo>
                    <a:pt x="96" y="97"/>
                  </a:lnTo>
                  <a:lnTo>
                    <a:pt x="94" y="110"/>
                  </a:lnTo>
                  <a:lnTo>
                    <a:pt x="73" y="110"/>
                  </a:lnTo>
                  <a:lnTo>
                    <a:pt x="67" y="100"/>
                  </a:lnTo>
                  <a:lnTo>
                    <a:pt x="54" y="95"/>
                  </a:lnTo>
                  <a:lnTo>
                    <a:pt x="48" y="93"/>
                  </a:lnTo>
                  <a:lnTo>
                    <a:pt x="50" y="79"/>
                  </a:lnTo>
                  <a:lnTo>
                    <a:pt x="35" y="75"/>
                  </a:lnTo>
                  <a:lnTo>
                    <a:pt x="29" y="62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0" y="50"/>
                  </a:lnTo>
                  <a:lnTo>
                    <a:pt x="2" y="3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9" name="Freeform 45"/>
            <p:cNvSpPr>
              <a:spLocks/>
            </p:cNvSpPr>
            <p:nvPr/>
          </p:nvSpPr>
          <p:spPr bwMode="auto">
            <a:xfrm>
              <a:off x="1021" y="3330"/>
              <a:ext cx="108" cy="121"/>
            </a:xfrm>
            <a:custGeom>
              <a:avLst/>
              <a:gdLst>
                <a:gd name="T0" fmla="*/ 0 w 108"/>
                <a:gd name="T1" fmla="*/ 38 h 121"/>
                <a:gd name="T2" fmla="*/ 2 w 108"/>
                <a:gd name="T3" fmla="*/ 29 h 121"/>
                <a:gd name="T4" fmla="*/ 14 w 108"/>
                <a:gd name="T5" fmla="*/ 25 h 121"/>
                <a:gd name="T6" fmla="*/ 14 w 108"/>
                <a:gd name="T7" fmla="*/ 13 h 121"/>
                <a:gd name="T8" fmla="*/ 27 w 108"/>
                <a:gd name="T9" fmla="*/ 9 h 121"/>
                <a:gd name="T10" fmla="*/ 33 w 108"/>
                <a:gd name="T11" fmla="*/ 17 h 121"/>
                <a:gd name="T12" fmla="*/ 39 w 108"/>
                <a:gd name="T13" fmla="*/ 13 h 121"/>
                <a:gd name="T14" fmla="*/ 39 w 108"/>
                <a:gd name="T15" fmla="*/ 2 h 121"/>
                <a:gd name="T16" fmla="*/ 45 w 108"/>
                <a:gd name="T17" fmla="*/ 0 h 121"/>
                <a:gd name="T18" fmla="*/ 60 w 108"/>
                <a:gd name="T19" fmla="*/ 6 h 121"/>
                <a:gd name="T20" fmla="*/ 75 w 108"/>
                <a:gd name="T21" fmla="*/ 6 h 121"/>
                <a:gd name="T22" fmla="*/ 79 w 108"/>
                <a:gd name="T23" fmla="*/ 11 h 121"/>
                <a:gd name="T24" fmla="*/ 81 w 108"/>
                <a:gd name="T25" fmla="*/ 27 h 121"/>
                <a:gd name="T26" fmla="*/ 95 w 108"/>
                <a:gd name="T27" fmla="*/ 50 h 121"/>
                <a:gd name="T28" fmla="*/ 108 w 108"/>
                <a:gd name="T29" fmla="*/ 59 h 121"/>
                <a:gd name="T30" fmla="*/ 108 w 108"/>
                <a:gd name="T31" fmla="*/ 82 h 121"/>
                <a:gd name="T32" fmla="*/ 95 w 108"/>
                <a:gd name="T33" fmla="*/ 84 h 121"/>
                <a:gd name="T34" fmla="*/ 89 w 108"/>
                <a:gd name="T35" fmla="*/ 96 h 121"/>
                <a:gd name="T36" fmla="*/ 79 w 108"/>
                <a:gd name="T37" fmla="*/ 104 h 121"/>
                <a:gd name="T38" fmla="*/ 83 w 108"/>
                <a:gd name="T39" fmla="*/ 111 h 121"/>
                <a:gd name="T40" fmla="*/ 79 w 108"/>
                <a:gd name="T41" fmla="*/ 115 h 121"/>
                <a:gd name="T42" fmla="*/ 60 w 108"/>
                <a:gd name="T43" fmla="*/ 121 h 121"/>
                <a:gd name="T44" fmla="*/ 60 w 108"/>
                <a:gd name="T45" fmla="*/ 121 h 121"/>
                <a:gd name="T46" fmla="*/ 43 w 108"/>
                <a:gd name="T47" fmla="*/ 111 h 121"/>
                <a:gd name="T48" fmla="*/ 41 w 108"/>
                <a:gd name="T49" fmla="*/ 96 h 121"/>
                <a:gd name="T50" fmla="*/ 33 w 108"/>
                <a:gd name="T51" fmla="*/ 77 h 121"/>
                <a:gd name="T52" fmla="*/ 27 w 108"/>
                <a:gd name="T53" fmla="*/ 63 h 121"/>
                <a:gd name="T54" fmla="*/ 18 w 108"/>
                <a:gd name="T55" fmla="*/ 63 h 121"/>
                <a:gd name="T56" fmla="*/ 14 w 108"/>
                <a:gd name="T57" fmla="*/ 46 h 121"/>
                <a:gd name="T58" fmla="*/ 0 w 108"/>
                <a:gd name="T59" fmla="*/ 38 h 121"/>
                <a:gd name="T60" fmla="*/ 0 w 108"/>
                <a:gd name="T61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8" h="121">
                  <a:moveTo>
                    <a:pt x="0" y="38"/>
                  </a:moveTo>
                  <a:lnTo>
                    <a:pt x="2" y="29"/>
                  </a:lnTo>
                  <a:lnTo>
                    <a:pt x="14" y="25"/>
                  </a:lnTo>
                  <a:lnTo>
                    <a:pt x="14" y="13"/>
                  </a:lnTo>
                  <a:lnTo>
                    <a:pt x="27" y="9"/>
                  </a:lnTo>
                  <a:lnTo>
                    <a:pt x="33" y="17"/>
                  </a:lnTo>
                  <a:lnTo>
                    <a:pt x="39" y="13"/>
                  </a:lnTo>
                  <a:lnTo>
                    <a:pt x="39" y="2"/>
                  </a:lnTo>
                  <a:lnTo>
                    <a:pt x="45" y="0"/>
                  </a:lnTo>
                  <a:lnTo>
                    <a:pt x="60" y="6"/>
                  </a:lnTo>
                  <a:lnTo>
                    <a:pt x="75" y="6"/>
                  </a:lnTo>
                  <a:lnTo>
                    <a:pt x="79" y="11"/>
                  </a:lnTo>
                  <a:lnTo>
                    <a:pt x="81" y="27"/>
                  </a:lnTo>
                  <a:lnTo>
                    <a:pt x="95" y="50"/>
                  </a:lnTo>
                  <a:lnTo>
                    <a:pt x="108" y="59"/>
                  </a:lnTo>
                  <a:lnTo>
                    <a:pt x="108" y="82"/>
                  </a:lnTo>
                  <a:lnTo>
                    <a:pt x="95" y="84"/>
                  </a:lnTo>
                  <a:lnTo>
                    <a:pt x="89" y="96"/>
                  </a:lnTo>
                  <a:lnTo>
                    <a:pt x="79" y="104"/>
                  </a:lnTo>
                  <a:lnTo>
                    <a:pt x="83" y="111"/>
                  </a:lnTo>
                  <a:lnTo>
                    <a:pt x="79" y="115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43" y="111"/>
                  </a:lnTo>
                  <a:lnTo>
                    <a:pt x="41" y="96"/>
                  </a:lnTo>
                  <a:lnTo>
                    <a:pt x="33" y="77"/>
                  </a:lnTo>
                  <a:lnTo>
                    <a:pt x="27" y="63"/>
                  </a:lnTo>
                  <a:lnTo>
                    <a:pt x="18" y="63"/>
                  </a:lnTo>
                  <a:lnTo>
                    <a:pt x="14" y="46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0" name="Freeform 46"/>
            <p:cNvSpPr>
              <a:spLocks noEditPoints="1"/>
            </p:cNvSpPr>
            <p:nvPr/>
          </p:nvSpPr>
          <p:spPr bwMode="auto">
            <a:xfrm>
              <a:off x="1098" y="3316"/>
              <a:ext cx="104" cy="112"/>
            </a:xfrm>
            <a:custGeom>
              <a:avLst/>
              <a:gdLst>
                <a:gd name="T0" fmla="*/ 0 w 104"/>
                <a:gd name="T1" fmla="*/ 23 h 112"/>
                <a:gd name="T2" fmla="*/ 10 w 104"/>
                <a:gd name="T3" fmla="*/ 10 h 112"/>
                <a:gd name="T4" fmla="*/ 23 w 104"/>
                <a:gd name="T5" fmla="*/ 12 h 112"/>
                <a:gd name="T6" fmla="*/ 27 w 104"/>
                <a:gd name="T7" fmla="*/ 4 h 112"/>
                <a:gd name="T8" fmla="*/ 37 w 104"/>
                <a:gd name="T9" fmla="*/ 2 h 112"/>
                <a:gd name="T10" fmla="*/ 54 w 104"/>
                <a:gd name="T11" fmla="*/ 14 h 112"/>
                <a:gd name="T12" fmla="*/ 60 w 104"/>
                <a:gd name="T13" fmla="*/ 14 h 112"/>
                <a:gd name="T14" fmla="*/ 60 w 104"/>
                <a:gd name="T15" fmla="*/ 2 h 112"/>
                <a:gd name="T16" fmla="*/ 68 w 104"/>
                <a:gd name="T17" fmla="*/ 0 h 112"/>
                <a:gd name="T18" fmla="*/ 79 w 104"/>
                <a:gd name="T19" fmla="*/ 10 h 112"/>
                <a:gd name="T20" fmla="*/ 83 w 104"/>
                <a:gd name="T21" fmla="*/ 4 h 112"/>
                <a:gd name="T22" fmla="*/ 91 w 104"/>
                <a:gd name="T23" fmla="*/ 10 h 112"/>
                <a:gd name="T24" fmla="*/ 104 w 104"/>
                <a:gd name="T25" fmla="*/ 14 h 112"/>
                <a:gd name="T26" fmla="*/ 100 w 104"/>
                <a:gd name="T27" fmla="*/ 35 h 112"/>
                <a:gd name="T28" fmla="*/ 100 w 104"/>
                <a:gd name="T29" fmla="*/ 48 h 112"/>
                <a:gd name="T30" fmla="*/ 102 w 104"/>
                <a:gd name="T31" fmla="*/ 62 h 112"/>
                <a:gd name="T32" fmla="*/ 96 w 104"/>
                <a:gd name="T33" fmla="*/ 66 h 112"/>
                <a:gd name="T34" fmla="*/ 96 w 104"/>
                <a:gd name="T35" fmla="*/ 79 h 112"/>
                <a:gd name="T36" fmla="*/ 81 w 104"/>
                <a:gd name="T37" fmla="*/ 89 h 112"/>
                <a:gd name="T38" fmla="*/ 77 w 104"/>
                <a:gd name="T39" fmla="*/ 96 h 112"/>
                <a:gd name="T40" fmla="*/ 75 w 104"/>
                <a:gd name="T41" fmla="*/ 96 h 112"/>
                <a:gd name="T42" fmla="*/ 68 w 104"/>
                <a:gd name="T43" fmla="*/ 100 h 112"/>
                <a:gd name="T44" fmla="*/ 56 w 104"/>
                <a:gd name="T45" fmla="*/ 100 h 112"/>
                <a:gd name="T46" fmla="*/ 52 w 104"/>
                <a:gd name="T47" fmla="*/ 110 h 112"/>
                <a:gd name="T48" fmla="*/ 41 w 104"/>
                <a:gd name="T49" fmla="*/ 110 h 112"/>
                <a:gd name="T50" fmla="*/ 33 w 104"/>
                <a:gd name="T51" fmla="*/ 96 h 112"/>
                <a:gd name="T52" fmla="*/ 18 w 104"/>
                <a:gd name="T53" fmla="*/ 98 h 112"/>
                <a:gd name="T54" fmla="*/ 31 w 104"/>
                <a:gd name="T55" fmla="*/ 96 h 112"/>
                <a:gd name="T56" fmla="*/ 31 w 104"/>
                <a:gd name="T57" fmla="*/ 73 h 112"/>
                <a:gd name="T58" fmla="*/ 18 w 104"/>
                <a:gd name="T59" fmla="*/ 64 h 112"/>
                <a:gd name="T60" fmla="*/ 4 w 104"/>
                <a:gd name="T61" fmla="*/ 41 h 112"/>
                <a:gd name="T62" fmla="*/ 2 w 104"/>
                <a:gd name="T63" fmla="*/ 25 h 112"/>
                <a:gd name="T64" fmla="*/ 0 w 104"/>
                <a:gd name="T65" fmla="*/ 23 h 112"/>
                <a:gd name="T66" fmla="*/ 0 w 104"/>
                <a:gd name="T67" fmla="*/ 23 h 112"/>
                <a:gd name="T68" fmla="*/ 10 w 104"/>
                <a:gd name="T69" fmla="*/ 112 h 112"/>
                <a:gd name="T70" fmla="*/ 10 w 104"/>
                <a:gd name="T71" fmla="*/ 112 h 112"/>
                <a:gd name="T72" fmla="*/ 12 w 104"/>
                <a:gd name="T73" fmla="*/ 110 h 112"/>
                <a:gd name="T74" fmla="*/ 10 w 104"/>
                <a:gd name="T7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12">
                  <a:moveTo>
                    <a:pt x="0" y="23"/>
                  </a:moveTo>
                  <a:lnTo>
                    <a:pt x="10" y="10"/>
                  </a:lnTo>
                  <a:lnTo>
                    <a:pt x="23" y="12"/>
                  </a:lnTo>
                  <a:lnTo>
                    <a:pt x="27" y="4"/>
                  </a:lnTo>
                  <a:lnTo>
                    <a:pt x="37" y="2"/>
                  </a:lnTo>
                  <a:lnTo>
                    <a:pt x="54" y="14"/>
                  </a:lnTo>
                  <a:lnTo>
                    <a:pt x="60" y="14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9" y="10"/>
                  </a:lnTo>
                  <a:lnTo>
                    <a:pt x="83" y="4"/>
                  </a:lnTo>
                  <a:lnTo>
                    <a:pt x="91" y="10"/>
                  </a:lnTo>
                  <a:lnTo>
                    <a:pt x="104" y="14"/>
                  </a:lnTo>
                  <a:lnTo>
                    <a:pt x="100" y="35"/>
                  </a:lnTo>
                  <a:lnTo>
                    <a:pt x="100" y="48"/>
                  </a:lnTo>
                  <a:lnTo>
                    <a:pt x="102" y="62"/>
                  </a:lnTo>
                  <a:lnTo>
                    <a:pt x="96" y="66"/>
                  </a:lnTo>
                  <a:lnTo>
                    <a:pt x="96" y="79"/>
                  </a:lnTo>
                  <a:lnTo>
                    <a:pt x="81" y="89"/>
                  </a:lnTo>
                  <a:lnTo>
                    <a:pt x="77" y="96"/>
                  </a:lnTo>
                  <a:lnTo>
                    <a:pt x="75" y="96"/>
                  </a:lnTo>
                  <a:lnTo>
                    <a:pt x="68" y="100"/>
                  </a:lnTo>
                  <a:lnTo>
                    <a:pt x="56" y="100"/>
                  </a:lnTo>
                  <a:lnTo>
                    <a:pt x="52" y="110"/>
                  </a:lnTo>
                  <a:lnTo>
                    <a:pt x="41" y="110"/>
                  </a:lnTo>
                  <a:lnTo>
                    <a:pt x="33" y="96"/>
                  </a:lnTo>
                  <a:lnTo>
                    <a:pt x="18" y="98"/>
                  </a:lnTo>
                  <a:lnTo>
                    <a:pt x="31" y="96"/>
                  </a:lnTo>
                  <a:lnTo>
                    <a:pt x="31" y="73"/>
                  </a:lnTo>
                  <a:lnTo>
                    <a:pt x="18" y="64"/>
                  </a:lnTo>
                  <a:lnTo>
                    <a:pt x="4" y="41"/>
                  </a:lnTo>
                  <a:lnTo>
                    <a:pt x="2" y="25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2" y="110"/>
                  </a:lnTo>
                  <a:lnTo>
                    <a:pt x="10" y="11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1" name="Freeform 47"/>
            <p:cNvSpPr>
              <a:spLocks/>
            </p:cNvSpPr>
            <p:nvPr/>
          </p:nvSpPr>
          <p:spPr bwMode="auto">
            <a:xfrm>
              <a:off x="1054" y="3243"/>
              <a:ext cx="142" cy="96"/>
            </a:xfrm>
            <a:custGeom>
              <a:avLst/>
              <a:gdLst>
                <a:gd name="T0" fmla="*/ 0 w 142"/>
                <a:gd name="T1" fmla="*/ 14 h 96"/>
                <a:gd name="T2" fmla="*/ 4 w 142"/>
                <a:gd name="T3" fmla="*/ 10 h 96"/>
                <a:gd name="T4" fmla="*/ 12 w 142"/>
                <a:gd name="T5" fmla="*/ 8 h 96"/>
                <a:gd name="T6" fmla="*/ 19 w 142"/>
                <a:gd name="T7" fmla="*/ 0 h 96"/>
                <a:gd name="T8" fmla="*/ 31 w 142"/>
                <a:gd name="T9" fmla="*/ 0 h 96"/>
                <a:gd name="T10" fmla="*/ 40 w 142"/>
                <a:gd name="T11" fmla="*/ 16 h 96"/>
                <a:gd name="T12" fmla="*/ 50 w 142"/>
                <a:gd name="T13" fmla="*/ 12 h 96"/>
                <a:gd name="T14" fmla="*/ 65 w 142"/>
                <a:gd name="T15" fmla="*/ 25 h 96"/>
                <a:gd name="T16" fmla="*/ 81 w 142"/>
                <a:gd name="T17" fmla="*/ 14 h 96"/>
                <a:gd name="T18" fmla="*/ 104 w 142"/>
                <a:gd name="T19" fmla="*/ 16 h 96"/>
                <a:gd name="T20" fmla="*/ 121 w 142"/>
                <a:gd name="T21" fmla="*/ 33 h 96"/>
                <a:gd name="T22" fmla="*/ 133 w 142"/>
                <a:gd name="T23" fmla="*/ 35 h 96"/>
                <a:gd name="T24" fmla="*/ 142 w 142"/>
                <a:gd name="T25" fmla="*/ 50 h 96"/>
                <a:gd name="T26" fmla="*/ 131 w 142"/>
                <a:gd name="T27" fmla="*/ 62 h 96"/>
                <a:gd name="T28" fmla="*/ 131 w 142"/>
                <a:gd name="T29" fmla="*/ 81 h 96"/>
                <a:gd name="T30" fmla="*/ 127 w 142"/>
                <a:gd name="T31" fmla="*/ 77 h 96"/>
                <a:gd name="T32" fmla="*/ 123 w 142"/>
                <a:gd name="T33" fmla="*/ 83 h 96"/>
                <a:gd name="T34" fmla="*/ 112 w 142"/>
                <a:gd name="T35" fmla="*/ 73 h 96"/>
                <a:gd name="T36" fmla="*/ 104 w 142"/>
                <a:gd name="T37" fmla="*/ 75 h 96"/>
                <a:gd name="T38" fmla="*/ 104 w 142"/>
                <a:gd name="T39" fmla="*/ 87 h 96"/>
                <a:gd name="T40" fmla="*/ 98 w 142"/>
                <a:gd name="T41" fmla="*/ 87 h 96"/>
                <a:gd name="T42" fmla="*/ 81 w 142"/>
                <a:gd name="T43" fmla="*/ 75 h 96"/>
                <a:gd name="T44" fmla="*/ 71 w 142"/>
                <a:gd name="T45" fmla="*/ 77 h 96"/>
                <a:gd name="T46" fmla="*/ 67 w 142"/>
                <a:gd name="T47" fmla="*/ 85 h 96"/>
                <a:gd name="T48" fmla="*/ 54 w 142"/>
                <a:gd name="T49" fmla="*/ 83 h 96"/>
                <a:gd name="T50" fmla="*/ 44 w 142"/>
                <a:gd name="T51" fmla="*/ 96 h 96"/>
                <a:gd name="T52" fmla="*/ 42 w 142"/>
                <a:gd name="T53" fmla="*/ 93 h 96"/>
                <a:gd name="T54" fmla="*/ 27 w 142"/>
                <a:gd name="T55" fmla="*/ 93 h 96"/>
                <a:gd name="T56" fmla="*/ 12 w 142"/>
                <a:gd name="T57" fmla="*/ 87 h 96"/>
                <a:gd name="T58" fmla="*/ 12 w 142"/>
                <a:gd name="T59" fmla="*/ 79 h 96"/>
                <a:gd name="T60" fmla="*/ 2 w 142"/>
                <a:gd name="T61" fmla="*/ 68 h 96"/>
                <a:gd name="T62" fmla="*/ 0 w 142"/>
                <a:gd name="T63" fmla="*/ 60 h 96"/>
                <a:gd name="T64" fmla="*/ 8 w 142"/>
                <a:gd name="T65" fmla="*/ 54 h 96"/>
                <a:gd name="T66" fmla="*/ 8 w 142"/>
                <a:gd name="T67" fmla="*/ 41 h 96"/>
                <a:gd name="T68" fmla="*/ 6 w 142"/>
                <a:gd name="T69" fmla="*/ 31 h 96"/>
                <a:gd name="T70" fmla="*/ 4 w 142"/>
                <a:gd name="T71" fmla="*/ 14 h 96"/>
                <a:gd name="T72" fmla="*/ 0 w 142"/>
                <a:gd name="T73" fmla="*/ 1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2" h="96">
                  <a:moveTo>
                    <a:pt x="0" y="14"/>
                  </a:moveTo>
                  <a:lnTo>
                    <a:pt x="4" y="10"/>
                  </a:lnTo>
                  <a:lnTo>
                    <a:pt x="12" y="8"/>
                  </a:lnTo>
                  <a:lnTo>
                    <a:pt x="19" y="0"/>
                  </a:lnTo>
                  <a:lnTo>
                    <a:pt x="31" y="0"/>
                  </a:lnTo>
                  <a:lnTo>
                    <a:pt x="40" y="16"/>
                  </a:lnTo>
                  <a:lnTo>
                    <a:pt x="50" y="12"/>
                  </a:lnTo>
                  <a:lnTo>
                    <a:pt x="65" y="25"/>
                  </a:lnTo>
                  <a:lnTo>
                    <a:pt x="81" y="14"/>
                  </a:lnTo>
                  <a:lnTo>
                    <a:pt x="104" y="16"/>
                  </a:lnTo>
                  <a:lnTo>
                    <a:pt x="121" y="33"/>
                  </a:lnTo>
                  <a:lnTo>
                    <a:pt x="133" y="35"/>
                  </a:lnTo>
                  <a:lnTo>
                    <a:pt x="142" y="50"/>
                  </a:lnTo>
                  <a:lnTo>
                    <a:pt x="131" y="62"/>
                  </a:lnTo>
                  <a:lnTo>
                    <a:pt x="131" y="81"/>
                  </a:lnTo>
                  <a:lnTo>
                    <a:pt x="127" y="77"/>
                  </a:lnTo>
                  <a:lnTo>
                    <a:pt x="123" y="83"/>
                  </a:lnTo>
                  <a:lnTo>
                    <a:pt x="112" y="73"/>
                  </a:lnTo>
                  <a:lnTo>
                    <a:pt x="104" y="75"/>
                  </a:lnTo>
                  <a:lnTo>
                    <a:pt x="104" y="87"/>
                  </a:lnTo>
                  <a:lnTo>
                    <a:pt x="98" y="87"/>
                  </a:lnTo>
                  <a:lnTo>
                    <a:pt x="81" y="75"/>
                  </a:lnTo>
                  <a:lnTo>
                    <a:pt x="71" y="77"/>
                  </a:lnTo>
                  <a:lnTo>
                    <a:pt x="67" y="85"/>
                  </a:lnTo>
                  <a:lnTo>
                    <a:pt x="54" y="83"/>
                  </a:lnTo>
                  <a:lnTo>
                    <a:pt x="44" y="96"/>
                  </a:lnTo>
                  <a:lnTo>
                    <a:pt x="42" y="93"/>
                  </a:lnTo>
                  <a:lnTo>
                    <a:pt x="27" y="93"/>
                  </a:lnTo>
                  <a:lnTo>
                    <a:pt x="12" y="87"/>
                  </a:lnTo>
                  <a:lnTo>
                    <a:pt x="12" y="79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8" y="54"/>
                  </a:lnTo>
                  <a:lnTo>
                    <a:pt x="8" y="41"/>
                  </a:lnTo>
                  <a:lnTo>
                    <a:pt x="6" y="31"/>
                  </a:lnTo>
                  <a:lnTo>
                    <a:pt x="4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2" name="Freeform 48"/>
            <p:cNvSpPr>
              <a:spLocks noEditPoints="1"/>
            </p:cNvSpPr>
            <p:nvPr/>
          </p:nvSpPr>
          <p:spPr bwMode="auto">
            <a:xfrm>
              <a:off x="1152" y="3205"/>
              <a:ext cx="137" cy="173"/>
            </a:xfrm>
            <a:custGeom>
              <a:avLst/>
              <a:gdLst>
                <a:gd name="T0" fmla="*/ 31 w 137"/>
                <a:gd name="T1" fmla="*/ 11 h 173"/>
                <a:gd name="T2" fmla="*/ 44 w 137"/>
                <a:gd name="T3" fmla="*/ 11 h 173"/>
                <a:gd name="T4" fmla="*/ 56 w 137"/>
                <a:gd name="T5" fmla="*/ 0 h 173"/>
                <a:gd name="T6" fmla="*/ 64 w 137"/>
                <a:gd name="T7" fmla="*/ 17 h 173"/>
                <a:gd name="T8" fmla="*/ 77 w 137"/>
                <a:gd name="T9" fmla="*/ 19 h 173"/>
                <a:gd name="T10" fmla="*/ 94 w 137"/>
                <a:gd name="T11" fmla="*/ 27 h 173"/>
                <a:gd name="T12" fmla="*/ 102 w 137"/>
                <a:gd name="T13" fmla="*/ 27 h 173"/>
                <a:gd name="T14" fmla="*/ 121 w 137"/>
                <a:gd name="T15" fmla="*/ 36 h 173"/>
                <a:gd name="T16" fmla="*/ 137 w 137"/>
                <a:gd name="T17" fmla="*/ 40 h 173"/>
                <a:gd name="T18" fmla="*/ 133 w 137"/>
                <a:gd name="T19" fmla="*/ 54 h 173"/>
                <a:gd name="T20" fmla="*/ 125 w 137"/>
                <a:gd name="T21" fmla="*/ 69 h 173"/>
                <a:gd name="T22" fmla="*/ 121 w 137"/>
                <a:gd name="T23" fmla="*/ 77 h 173"/>
                <a:gd name="T24" fmla="*/ 119 w 137"/>
                <a:gd name="T25" fmla="*/ 86 h 173"/>
                <a:gd name="T26" fmla="*/ 110 w 137"/>
                <a:gd name="T27" fmla="*/ 92 h 173"/>
                <a:gd name="T28" fmla="*/ 114 w 137"/>
                <a:gd name="T29" fmla="*/ 102 h 173"/>
                <a:gd name="T30" fmla="*/ 123 w 137"/>
                <a:gd name="T31" fmla="*/ 100 h 173"/>
                <a:gd name="T32" fmla="*/ 123 w 137"/>
                <a:gd name="T33" fmla="*/ 117 h 173"/>
                <a:gd name="T34" fmla="*/ 137 w 137"/>
                <a:gd name="T35" fmla="*/ 123 h 173"/>
                <a:gd name="T36" fmla="*/ 137 w 137"/>
                <a:gd name="T37" fmla="*/ 134 h 173"/>
                <a:gd name="T38" fmla="*/ 131 w 137"/>
                <a:gd name="T39" fmla="*/ 146 h 173"/>
                <a:gd name="T40" fmla="*/ 129 w 137"/>
                <a:gd name="T41" fmla="*/ 159 h 173"/>
                <a:gd name="T42" fmla="*/ 114 w 137"/>
                <a:gd name="T43" fmla="*/ 159 h 173"/>
                <a:gd name="T44" fmla="*/ 102 w 137"/>
                <a:gd name="T45" fmla="*/ 165 h 173"/>
                <a:gd name="T46" fmla="*/ 87 w 137"/>
                <a:gd name="T47" fmla="*/ 159 h 173"/>
                <a:gd name="T48" fmla="*/ 73 w 137"/>
                <a:gd name="T49" fmla="*/ 165 h 173"/>
                <a:gd name="T50" fmla="*/ 69 w 137"/>
                <a:gd name="T51" fmla="*/ 161 h 173"/>
                <a:gd name="T52" fmla="*/ 60 w 137"/>
                <a:gd name="T53" fmla="*/ 161 h 173"/>
                <a:gd name="T54" fmla="*/ 56 w 137"/>
                <a:gd name="T55" fmla="*/ 169 h 173"/>
                <a:gd name="T56" fmla="*/ 48 w 137"/>
                <a:gd name="T57" fmla="*/ 173 h 173"/>
                <a:gd name="T58" fmla="*/ 46 w 137"/>
                <a:gd name="T59" fmla="*/ 159 h 173"/>
                <a:gd name="T60" fmla="*/ 46 w 137"/>
                <a:gd name="T61" fmla="*/ 146 h 173"/>
                <a:gd name="T62" fmla="*/ 50 w 137"/>
                <a:gd name="T63" fmla="*/ 125 h 173"/>
                <a:gd name="T64" fmla="*/ 37 w 137"/>
                <a:gd name="T65" fmla="*/ 121 h 173"/>
                <a:gd name="T66" fmla="*/ 33 w 137"/>
                <a:gd name="T67" fmla="*/ 119 h 173"/>
                <a:gd name="T68" fmla="*/ 33 w 137"/>
                <a:gd name="T69" fmla="*/ 100 h 173"/>
                <a:gd name="T70" fmla="*/ 44 w 137"/>
                <a:gd name="T71" fmla="*/ 88 h 173"/>
                <a:gd name="T72" fmla="*/ 35 w 137"/>
                <a:gd name="T73" fmla="*/ 73 h 173"/>
                <a:gd name="T74" fmla="*/ 23 w 137"/>
                <a:gd name="T75" fmla="*/ 71 h 173"/>
                <a:gd name="T76" fmla="*/ 6 w 137"/>
                <a:gd name="T77" fmla="*/ 54 h 173"/>
                <a:gd name="T78" fmla="*/ 0 w 137"/>
                <a:gd name="T79" fmla="*/ 54 h 173"/>
                <a:gd name="T80" fmla="*/ 14 w 137"/>
                <a:gd name="T81" fmla="*/ 34 h 173"/>
                <a:gd name="T82" fmla="*/ 29 w 137"/>
                <a:gd name="T83" fmla="*/ 29 h 173"/>
                <a:gd name="T84" fmla="*/ 31 w 137"/>
                <a:gd name="T85" fmla="*/ 13 h 173"/>
                <a:gd name="T86" fmla="*/ 31 w 137"/>
                <a:gd name="T87" fmla="*/ 11 h 173"/>
                <a:gd name="T88" fmla="*/ 31 w 137"/>
                <a:gd name="T89" fmla="*/ 11 h 173"/>
                <a:gd name="T90" fmla="*/ 60 w 137"/>
                <a:gd name="T91" fmla="*/ 73 h 173"/>
                <a:gd name="T92" fmla="*/ 62 w 137"/>
                <a:gd name="T93" fmla="*/ 81 h 173"/>
                <a:gd name="T94" fmla="*/ 60 w 137"/>
                <a:gd name="T95" fmla="*/ 88 h 173"/>
                <a:gd name="T96" fmla="*/ 58 w 137"/>
                <a:gd name="T97" fmla="*/ 98 h 173"/>
                <a:gd name="T98" fmla="*/ 69 w 137"/>
                <a:gd name="T99" fmla="*/ 98 h 173"/>
                <a:gd name="T100" fmla="*/ 75 w 137"/>
                <a:gd name="T101" fmla="*/ 92 h 173"/>
                <a:gd name="T102" fmla="*/ 81 w 137"/>
                <a:gd name="T103" fmla="*/ 98 h 173"/>
                <a:gd name="T104" fmla="*/ 89 w 137"/>
                <a:gd name="T105" fmla="*/ 98 h 173"/>
                <a:gd name="T106" fmla="*/ 89 w 137"/>
                <a:gd name="T107" fmla="*/ 86 h 173"/>
                <a:gd name="T108" fmla="*/ 98 w 137"/>
                <a:gd name="T109" fmla="*/ 77 h 173"/>
                <a:gd name="T110" fmla="*/ 87 w 137"/>
                <a:gd name="T111" fmla="*/ 69 h 173"/>
                <a:gd name="T112" fmla="*/ 85 w 137"/>
                <a:gd name="T113" fmla="*/ 56 h 173"/>
                <a:gd name="T114" fmla="*/ 73 w 137"/>
                <a:gd name="T115" fmla="*/ 61 h 173"/>
                <a:gd name="T116" fmla="*/ 73 w 137"/>
                <a:gd name="T117" fmla="*/ 73 h 173"/>
                <a:gd name="T118" fmla="*/ 60 w 137"/>
                <a:gd name="T119" fmla="*/ 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7" h="173">
                  <a:moveTo>
                    <a:pt x="31" y="11"/>
                  </a:moveTo>
                  <a:lnTo>
                    <a:pt x="44" y="11"/>
                  </a:lnTo>
                  <a:lnTo>
                    <a:pt x="56" y="0"/>
                  </a:lnTo>
                  <a:lnTo>
                    <a:pt x="64" y="17"/>
                  </a:lnTo>
                  <a:lnTo>
                    <a:pt x="77" y="19"/>
                  </a:lnTo>
                  <a:lnTo>
                    <a:pt x="94" y="27"/>
                  </a:lnTo>
                  <a:lnTo>
                    <a:pt x="102" y="27"/>
                  </a:lnTo>
                  <a:lnTo>
                    <a:pt x="121" y="36"/>
                  </a:lnTo>
                  <a:lnTo>
                    <a:pt x="137" y="40"/>
                  </a:lnTo>
                  <a:lnTo>
                    <a:pt x="133" y="54"/>
                  </a:lnTo>
                  <a:lnTo>
                    <a:pt x="125" y="69"/>
                  </a:lnTo>
                  <a:lnTo>
                    <a:pt x="121" y="77"/>
                  </a:lnTo>
                  <a:lnTo>
                    <a:pt x="119" y="86"/>
                  </a:lnTo>
                  <a:lnTo>
                    <a:pt x="110" y="92"/>
                  </a:lnTo>
                  <a:lnTo>
                    <a:pt x="114" y="102"/>
                  </a:lnTo>
                  <a:lnTo>
                    <a:pt x="123" y="100"/>
                  </a:lnTo>
                  <a:lnTo>
                    <a:pt x="123" y="117"/>
                  </a:lnTo>
                  <a:lnTo>
                    <a:pt x="137" y="123"/>
                  </a:lnTo>
                  <a:lnTo>
                    <a:pt x="137" y="134"/>
                  </a:lnTo>
                  <a:lnTo>
                    <a:pt x="131" y="146"/>
                  </a:lnTo>
                  <a:lnTo>
                    <a:pt x="129" y="159"/>
                  </a:lnTo>
                  <a:lnTo>
                    <a:pt x="114" y="159"/>
                  </a:lnTo>
                  <a:lnTo>
                    <a:pt x="102" y="165"/>
                  </a:lnTo>
                  <a:lnTo>
                    <a:pt x="87" y="159"/>
                  </a:lnTo>
                  <a:lnTo>
                    <a:pt x="73" y="165"/>
                  </a:lnTo>
                  <a:lnTo>
                    <a:pt x="69" y="161"/>
                  </a:lnTo>
                  <a:lnTo>
                    <a:pt x="60" y="161"/>
                  </a:lnTo>
                  <a:lnTo>
                    <a:pt x="56" y="169"/>
                  </a:lnTo>
                  <a:lnTo>
                    <a:pt x="48" y="173"/>
                  </a:lnTo>
                  <a:lnTo>
                    <a:pt x="46" y="159"/>
                  </a:lnTo>
                  <a:lnTo>
                    <a:pt x="46" y="146"/>
                  </a:lnTo>
                  <a:lnTo>
                    <a:pt x="50" y="125"/>
                  </a:lnTo>
                  <a:lnTo>
                    <a:pt x="37" y="121"/>
                  </a:lnTo>
                  <a:lnTo>
                    <a:pt x="33" y="119"/>
                  </a:lnTo>
                  <a:lnTo>
                    <a:pt x="33" y="100"/>
                  </a:lnTo>
                  <a:lnTo>
                    <a:pt x="44" y="88"/>
                  </a:lnTo>
                  <a:lnTo>
                    <a:pt x="35" y="73"/>
                  </a:lnTo>
                  <a:lnTo>
                    <a:pt x="23" y="71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14" y="34"/>
                  </a:lnTo>
                  <a:lnTo>
                    <a:pt x="29" y="29"/>
                  </a:lnTo>
                  <a:lnTo>
                    <a:pt x="31" y="13"/>
                  </a:lnTo>
                  <a:lnTo>
                    <a:pt x="31" y="11"/>
                  </a:lnTo>
                  <a:lnTo>
                    <a:pt x="31" y="11"/>
                  </a:lnTo>
                  <a:close/>
                  <a:moveTo>
                    <a:pt x="60" y="73"/>
                  </a:moveTo>
                  <a:lnTo>
                    <a:pt x="62" y="81"/>
                  </a:lnTo>
                  <a:lnTo>
                    <a:pt x="60" y="88"/>
                  </a:lnTo>
                  <a:lnTo>
                    <a:pt x="58" y="98"/>
                  </a:lnTo>
                  <a:lnTo>
                    <a:pt x="69" y="98"/>
                  </a:lnTo>
                  <a:lnTo>
                    <a:pt x="75" y="92"/>
                  </a:lnTo>
                  <a:lnTo>
                    <a:pt x="81" y="98"/>
                  </a:lnTo>
                  <a:lnTo>
                    <a:pt x="89" y="98"/>
                  </a:lnTo>
                  <a:lnTo>
                    <a:pt x="89" y="86"/>
                  </a:lnTo>
                  <a:lnTo>
                    <a:pt x="98" y="77"/>
                  </a:lnTo>
                  <a:lnTo>
                    <a:pt x="87" y="69"/>
                  </a:lnTo>
                  <a:lnTo>
                    <a:pt x="85" y="56"/>
                  </a:lnTo>
                  <a:lnTo>
                    <a:pt x="73" y="61"/>
                  </a:lnTo>
                  <a:lnTo>
                    <a:pt x="73" y="73"/>
                  </a:lnTo>
                  <a:lnTo>
                    <a:pt x="60" y="7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3" name="Freeform 49"/>
            <p:cNvSpPr>
              <a:spLocks/>
            </p:cNvSpPr>
            <p:nvPr/>
          </p:nvSpPr>
          <p:spPr bwMode="auto">
            <a:xfrm>
              <a:off x="1210" y="3261"/>
              <a:ext cx="40" cy="42"/>
            </a:xfrm>
            <a:custGeom>
              <a:avLst/>
              <a:gdLst>
                <a:gd name="T0" fmla="*/ 2 w 40"/>
                <a:gd name="T1" fmla="*/ 17 h 42"/>
                <a:gd name="T2" fmla="*/ 15 w 40"/>
                <a:gd name="T3" fmla="*/ 17 h 42"/>
                <a:gd name="T4" fmla="*/ 15 w 40"/>
                <a:gd name="T5" fmla="*/ 5 h 42"/>
                <a:gd name="T6" fmla="*/ 27 w 40"/>
                <a:gd name="T7" fmla="*/ 0 h 42"/>
                <a:gd name="T8" fmla="*/ 29 w 40"/>
                <a:gd name="T9" fmla="*/ 13 h 42"/>
                <a:gd name="T10" fmla="*/ 40 w 40"/>
                <a:gd name="T11" fmla="*/ 21 h 42"/>
                <a:gd name="T12" fmla="*/ 31 w 40"/>
                <a:gd name="T13" fmla="*/ 30 h 42"/>
                <a:gd name="T14" fmla="*/ 31 w 40"/>
                <a:gd name="T15" fmla="*/ 42 h 42"/>
                <a:gd name="T16" fmla="*/ 23 w 40"/>
                <a:gd name="T17" fmla="*/ 42 h 42"/>
                <a:gd name="T18" fmla="*/ 17 w 40"/>
                <a:gd name="T19" fmla="*/ 36 h 42"/>
                <a:gd name="T20" fmla="*/ 11 w 40"/>
                <a:gd name="T21" fmla="*/ 42 h 42"/>
                <a:gd name="T22" fmla="*/ 0 w 40"/>
                <a:gd name="T23" fmla="*/ 42 h 42"/>
                <a:gd name="T24" fmla="*/ 2 w 40"/>
                <a:gd name="T25" fmla="*/ 32 h 42"/>
                <a:gd name="T26" fmla="*/ 4 w 40"/>
                <a:gd name="T27" fmla="*/ 25 h 42"/>
                <a:gd name="T28" fmla="*/ 2 w 40"/>
                <a:gd name="T2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42">
                  <a:moveTo>
                    <a:pt x="2" y="17"/>
                  </a:moveTo>
                  <a:lnTo>
                    <a:pt x="15" y="17"/>
                  </a:lnTo>
                  <a:lnTo>
                    <a:pt x="15" y="5"/>
                  </a:lnTo>
                  <a:lnTo>
                    <a:pt x="27" y="0"/>
                  </a:lnTo>
                  <a:lnTo>
                    <a:pt x="29" y="13"/>
                  </a:lnTo>
                  <a:lnTo>
                    <a:pt x="40" y="21"/>
                  </a:lnTo>
                  <a:lnTo>
                    <a:pt x="31" y="30"/>
                  </a:lnTo>
                  <a:lnTo>
                    <a:pt x="31" y="42"/>
                  </a:lnTo>
                  <a:lnTo>
                    <a:pt x="23" y="42"/>
                  </a:lnTo>
                  <a:lnTo>
                    <a:pt x="17" y="36"/>
                  </a:lnTo>
                  <a:lnTo>
                    <a:pt x="11" y="42"/>
                  </a:lnTo>
                  <a:lnTo>
                    <a:pt x="0" y="42"/>
                  </a:lnTo>
                  <a:lnTo>
                    <a:pt x="2" y="32"/>
                  </a:lnTo>
                  <a:lnTo>
                    <a:pt x="4" y="25"/>
                  </a:lnTo>
                  <a:lnTo>
                    <a:pt x="2" y="1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4" name="Freeform 50"/>
            <p:cNvSpPr>
              <a:spLocks/>
            </p:cNvSpPr>
            <p:nvPr/>
          </p:nvSpPr>
          <p:spPr bwMode="auto">
            <a:xfrm>
              <a:off x="2044" y="3574"/>
              <a:ext cx="354" cy="290"/>
            </a:xfrm>
            <a:custGeom>
              <a:avLst/>
              <a:gdLst>
                <a:gd name="T0" fmla="*/ 159 w 170"/>
                <a:gd name="T1" fmla="*/ 70 h 139"/>
                <a:gd name="T2" fmla="*/ 139 w 170"/>
                <a:gd name="T3" fmla="*/ 65 h 139"/>
                <a:gd name="T4" fmla="*/ 132 w 170"/>
                <a:gd name="T5" fmla="*/ 70 h 139"/>
                <a:gd name="T6" fmla="*/ 117 w 170"/>
                <a:gd name="T7" fmla="*/ 63 h 139"/>
                <a:gd name="T8" fmla="*/ 110 w 170"/>
                <a:gd name="T9" fmla="*/ 58 h 139"/>
                <a:gd name="T10" fmla="*/ 106 w 170"/>
                <a:gd name="T11" fmla="*/ 50 h 139"/>
                <a:gd name="T12" fmla="*/ 97 w 170"/>
                <a:gd name="T13" fmla="*/ 67 h 139"/>
                <a:gd name="T14" fmla="*/ 94 w 170"/>
                <a:gd name="T15" fmla="*/ 77 h 139"/>
                <a:gd name="T16" fmla="*/ 101 w 170"/>
                <a:gd name="T17" fmla="*/ 84 h 139"/>
                <a:gd name="T18" fmla="*/ 109 w 170"/>
                <a:gd name="T19" fmla="*/ 95 h 139"/>
                <a:gd name="T20" fmla="*/ 102 w 170"/>
                <a:gd name="T21" fmla="*/ 100 h 139"/>
                <a:gd name="T22" fmla="*/ 90 w 170"/>
                <a:gd name="T23" fmla="*/ 107 h 139"/>
                <a:gd name="T24" fmla="*/ 88 w 170"/>
                <a:gd name="T25" fmla="*/ 119 h 139"/>
                <a:gd name="T26" fmla="*/ 81 w 170"/>
                <a:gd name="T27" fmla="*/ 128 h 139"/>
                <a:gd name="T28" fmla="*/ 77 w 170"/>
                <a:gd name="T29" fmla="*/ 136 h 139"/>
                <a:gd name="T30" fmla="*/ 66 w 170"/>
                <a:gd name="T31" fmla="*/ 133 h 139"/>
                <a:gd name="T32" fmla="*/ 44 w 170"/>
                <a:gd name="T33" fmla="*/ 127 h 139"/>
                <a:gd name="T34" fmla="*/ 32 w 170"/>
                <a:gd name="T35" fmla="*/ 112 h 139"/>
                <a:gd name="T36" fmla="*/ 26 w 170"/>
                <a:gd name="T37" fmla="*/ 98 h 139"/>
                <a:gd name="T38" fmla="*/ 10 w 170"/>
                <a:gd name="T39" fmla="*/ 93 h 139"/>
                <a:gd name="T40" fmla="*/ 0 w 170"/>
                <a:gd name="T41" fmla="*/ 75 h 139"/>
                <a:gd name="T42" fmla="*/ 7 w 170"/>
                <a:gd name="T43" fmla="*/ 59 h 139"/>
                <a:gd name="T44" fmla="*/ 9 w 170"/>
                <a:gd name="T45" fmla="*/ 47 h 139"/>
                <a:gd name="T46" fmla="*/ 20 w 170"/>
                <a:gd name="T47" fmla="*/ 44 h 139"/>
                <a:gd name="T48" fmla="*/ 28 w 170"/>
                <a:gd name="T49" fmla="*/ 43 h 139"/>
                <a:gd name="T50" fmla="*/ 33 w 170"/>
                <a:gd name="T51" fmla="*/ 33 h 139"/>
                <a:gd name="T52" fmla="*/ 41 w 170"/>
                <a:gd name="T53" fmla="*/ 24 h 139"/>
                <a:gd name="T54" fmla="*/ 54 w 170"/>
                <a:gd name="T55" fmla="*/ 17 h 139"/>
                <a:gd name="T56" fmla="*/ 64 w 170"/>
                <a:gd name="T57" fmla="*/ 19 h 139"/>
                <a:gd name="T58" fmla="*/ 80 w 170"/>
                <a:gd name="T59" fmla="*/ 15 h 139"/>
                <a:gd name="T60" fmla="*/ 95 w 170"/>
                <a:gd name="T61" fmla="*/ 8 h 139"/>
                <a:gd name="T62" fmla="*/ 101 w 170"/>
                <a:gd name="T63" fmla="*/ 1 h 139"/>
                <a:gd name="T64" fmla="*/ 121 w 170"/>
                <a:gd name="T65" fmla="*/ 11 h 139"/>
                <a:gd name="T66" fmla="*/ 137 w 170"/>
                <a:gd name="T67" fmla="*/ 32 h 139"/>
                <a:gd name="T68" fmla="*/ 145 w 170"/>
                <a:gd name="T69" fmla="*/ 39 h 139"/>
                <a:gd name="T70" fmla="*/ 156 w 170"/>
                <a:gd name="T71" fmla="*/ 52 h 139"/>
                <a:gd name="T72" fmla="*/ 170 w 170"/>
                <a:gd name="T73" fmla="*/ 5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0" h="139">
                  <a:moveTo>
                    <a:pt x="170" y="61"/>
                  </a:moveTo>
                  <a:cubicBezTo>
                    <a:pt x="159" y="70"/>
                    <a:pt x="159" y="70"/>
                    <a:pt x="159" y="70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101" y="84"/>
                    <a:pt x="101" y="84"/>
                    <a:pt x="101" y="84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1"/>
                    <a:pt x="98" y="101"/>
                    <a:pt x="98" y="101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2" y="122"/>
                    <a:pt x="82" y="122"/>
                    <a:pt x="82" y="122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75" y="136"/>
                    <a:pt x="74" y="136"/>
                    <a:pt x="72" y="137"/>
                  </a:cubicBezTo>
                  <a:cubicBezTo>
                    <a:pt x="69" y="139"/>
                    <a:pt x="67" y="136"/>
                    <a:pt x="66" y="133"/>
                  </a:cubicBezTo>
                  <a:cubicBezTo>
                    <a:pt x="65" y="131"/>
                    <a:pt x="58" y="124"/>
                    <a:pt x="52" y="124"/>
                  </a:cubicBezTo>
                  <a:cubicBezTo>
                    <a:pt x="48" y="124"/>
                    <a:pt x="47" y="127"/>
                    <a:pt x="44" y="12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70" y="58"/>
                    <a:pt x="170" y="58"/>
                    <a:pt x="170" y="58"/>
                  </a:cubicBezTo>
                  <a:lnTo>
                    <a:pt x="170" y="6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1913" y="3697"/>
              <a:ext cx="225" cy="160"/>
            </a:xfrm>
            <a:custGeom>
              <a:avLst/>
              <a:gdLst>
                <a:gd name="T0" fmla="*/ 107 w 108"/>
                <a:gd name="T1" fmla="*/ 68 h 77"/>
                <a:gd name="T2" fmla="*/ 106 w 108"/>
                <a:gd name="T3" fmla="*/ 68 h 77"/>
                <a:gd name="T4" fmla="*/ 100 w 108"/>
                <a:gd name="T5" fmla="*/ 73 h 77"/>
                <a:gd name="T6" fmla="*/ 87 w 108"/>
                <a:gd name="T7" fmla="*/ 74 h 77"/>
                <a:gd name="T8" fmla="*/ 73 w 108"/>
                <a:gd name="T9" fmla="*/ 73 h 77"/>
                <a:gd name="T10" fmla="*/ 59 w 108"/>
                <a:gd name="T11" fmla="*/ 69 h 77"/>
                <a:gd name="T12" fmla="*/ 47 w 108"/>
                <a:gd name="T13" fmla="*/ 73 h 77"/>
                <a:gd name="T14" fmla="*/ 35 w 108"/>
                <a:gd name="T15" fmla="*/ 70 h 77"/>
                <a:gd name="T16" fmla="*/ 20 w 108"/>
                <a:gd name="T17" fmla="*/ 68 h 77"/>
                <a:gd name="T18" fmla="*/ 14 w 108"/>
                <a:gd name="T19" fmla="*/ 67 h 77"/>
                <a:gd name="T20" fmla="*/ 18 w 108"/>
                <a:gd name="T21" fmla="*/ 60 h 77"/>
                <a:gd name="T22" fmla="*/ 14 w 108"/>
                <a:gd name="T23" fmla="*/ 53 h 77"/>
                <a:gd name="T24" fmla="*/ 7 w 108"/>
                <a:gd name="T25" fmla="*/ 51 h 77"/>
                <a:gd name="T26" fmla="*/ 1 w 108"/>
                <a:gd name="T27" fmla="*/ 49 h 77"/>
                <a:gd name="T28" fmla="*/ 0 w 108"/>
                <a:gd name="T29" fmla="*/ 42 h 77"/>
                <a:gd name="T30" fmla="*/ 4 w 108"/>
                <a:gd name="T31" fmla="*/ 42 h 77"/>
                <a:gd name="T32" fmla="*/ 8 w 108"/>
                <a:gd name="T33" fmla="*/ 37 h 77"/>
                <a:gd name="T34" fmla="*/ 6 w 108"/>
                <a:gd name="T35" fmla="*/ 33 h 77"/>
                <a:gd name="T36" fmla="*/ 9 w 108"/>
                <a:gd name="T37" fmla="*/ 28 h 77"/>
                <a:gd name="T38" fmla="*/ 17 w 108"/>
                <a:gd name="T39" fmla="*/ 28 h 77"/>
                <a:gd name="T40" fmla="*/ 19 w 108"/>
                <a:gd name="T41" fmla="*/ 22 h 77"/>
                <a:gd name="T42" fmla="*/ 18 w 108"/>
                <a:gd name="T43" fmla="*/ 7 h 77"/>
                <a:gd name="T44" fmla="*/ 16 w 108"/>
                <a:gd name="T45" fmla="*/ 5 h 77"/>
                <a:gd name="T46" fmla="*/ 25 w 108"/>
                <a:gd name="T47" fmla="*/ 0 h 77"/>
                <a:gd name="T48" fmla="*/ 36 w 108"/>
                <a:gd name="T49" fmla="*/ 4 h 77"/>
                <a:gd name="T50" fmla="*/ 45 w 108"/>
                <a:gd name="T51" fmla="*/ 4 h 77"/>
                <a:gd name="T52" fmla="*/ 49 w 108"/>
                <a:gd name="T53" fmla="*/ 11 h 77"/>
                <a:gd name="T54" fmla="*/ 61 w 108"/>
                <a:gd name="T55" fmla="*/ 4 h 77"/>
                <a:gd name="T56" fmla="*/ 68 w 108"/>
                <a:gd name="T57" fmla="*/ 8 h 77"/>
                <a:gd name="T58" fmla="*/ 63 w 108"/>
                <a:gd name="T59" fmla="*/ 16 h 77"/>
                <a:gd name="T60" fmla="*/ 71 w 108"/>
                <a:gd name="T61" fmla="*/ 25 h 77"/>
                <a:gd name="T62" fmla="*/ 73 w 108"/>
                <a:gd name="T63" fmla="*/ 34 h 77"/>
                <a:gd name="T64" fmla="*/ 81 w 108"/>
                <a:gd name="T65" fmla="*/ 37 h 77"/>
                <a:gd name="T66" fmla="*/ 89 w 108"/>
                <a:gd name="T67" fmla="*/ 39 h 77"/>
                <a:gd name="T68" fmla="*/ 95 w 108"/>
                <a:gd name="T69" fmla="*/ 45 h 77"/>
                <a:gd name="T70" fmla="*/ 95 w 108"/>
                <a:gd name="T71" fmla="*/ 53 h 77"/>
                <a:gd name="T72" fmla="*/ 108 w 108"/>
                <a:gd name="T73" fmla="*/ 58 h 77"/>
                <a:gd name="T74" fmla="*/ 107 w 108"/>
                <a:gd name="T75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77">
                  <a:moveTo>
                    <a:pt x="107" y="68"/>
                  </a:moveTo>
                  <a:cubicBezTo>
                    <a:pt x="107" y="68"/>
                    <a:pt x="106" y="68"/>
                    <a:pt x="106" y="68"/>
                  </a:cubicBezTo>
                  <a:cubicBezTo>
                    <a:pt x="102" y="69"/>
                    <a:pt x="102" y="73"/>
                    <a:pt x="100" y="73"/>
                  </a:cubicBezTo>
                  <a:cubicBezTo>
                    <a:pt x="99" y="74"/>
                    <a:pt x="89" y="75"/>
                    <a:pt x="87" y="74"/>
                  </a:cubicBezTo>
                  <a:cubicBezTo>
                    <a:pt x="85" y="73"/>
                    <a:pt x="77" y="73"/>
                    <a:pt x="73" y="73"/>
                  </a:cubicBezTo>
                  <a:cubicBezTo>
                    <a:pt x="68" y="73"/>
                    <a:pt x="64" y="73"/>
                    <a:pt x="59" y="69"/>
                  </a:cubicBezTo>
                  <a:cubicBezTo>
                    <a:pt x="55" y="66"/>
                    <a:pt x="51" y="69"/>
                    <a:pt x="47" y="73"/>
                  </a:cubicBezTo>
                  <a:cubicBezTo>
                    <a:pt x="43" y="77"/>
                    <a:pt x="39" y="70"/>
                    <a:pt x="35" y="70"/>
                  </a:cubicBezTo>
                  <a:cubicBezTo>
                    <a:pt x="31" y="69"/>
                    <a:pt x="25" y="69"/>
                    <a:pt x="20" y="68"/>
                  </a:cubicBezTo>
                  <a:cubicBezTo>
                    <a:pt x="18" y="67"/>
                    <a:pt x="16" y="67"/>
                    <a:pt x="14" y="67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108" y="58"/>
                    <a:pt x="108" y="58"/>
                    <a:pt x="108" y="58"/>
                  </a:cubicBezTo>
                  <a:lnTo>
                    <a:pt x="107" y="68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6" name="Freeform 52"/>
            <p:cNvSpPr>
              <a:spLocks/>
            </p:cNvSpPr>
            <p:nvPr/>
          </p:nvSpPr>
          <p:spPr bwMode="auto">
            <a:xfrm>
              <a:off x="1735" y="3664"/>
              <a:ext cx="217" cy="252"/>
            </a:xfrm>
            <a:custGeom>
              <a:avLst/>
              <a:gdLst>
                <a:gd name="T0" fmla="*/ 89 w 104"/>
                <a:gd name="T1" fmla="*/ 83 h 121"/>
                <a:gd name="T2" fmla="*/ 64 w 104"/>
                <a:gd name="T3" fmla="*/ 75 h 121"/>
                <a:gd name="T4" fmla="*/ 59 w 104"/>
                <a:gd name="T5" fmla="*/ 88 h 121"/>
                <a:gd name="T6" fmla="*/ 66 w 104"/>
                <a:gd name="T7" fmla="*/ 102 h 121"/>
                <a:gd name="T8" fmla="*/ 54 w 104"/>
                <a:gd name="T9" fmla="*/ 102 h 121"/>
                <a:gd name="T10" fmla="*/ 42 w 104"/>
                <a:gd name="T11" fmla="*/ 118 h 121"/>
                <a:gd name="T12" fmla="*/ 22 w 104"/>
                <a:gd name="T13" fmla="*/ 120 h 121"/>
                <a:gd name="T14" fmla="*/ 22 w 104"/>
                <a:gd name="T15" fmla="*/ 116 h 121"/>
                <a:gd name="T16" fmla="*/ 23 w 104"/>
                <a:gd name="T17" fmla="*/ 106 h 121"/>
                <a:gd name="T18" fmla="*/ 10 w 104"/>
                <a:gd name="T19" fmla="*/ 106 h 121"/>
                <a:gd name="T20" fmla="*/ 4 w 104"/>
                <a:gd name="T21" fmla="*/ 99 h 121"/>
                <a:gd name="T22" fmla="*/ 12 w 104"/>
                <a:gd name="T23" fmla="*/ 85 h 121"/>
                <a:gd name="T24" fmla="*/ 15 w 104"/>
                <a:gd name="T25" fmla="*/ 81 h 121"/>
                <a:gd name="T26" fmla="*/ 21 w 104"/>
                <a:gd name="T27" fmla="*/ 68 h 121"/>
                <a:gd name="T28" fmla="*/ 31 w 104"/>
                <a:gd name="T29" fmla="*/ 58 h 121"/>
                <a:gd name="T30" fmla="*/ 39 w 104"/>
                <a:gd name="T31" fmla="*/ 61 h 121"/>
                <a:gd name="T32" fmla="*/ 45 w 104"/>
                <a:gd name="T33" fmla="*/ 56 h 121"/>
                <a:gd name="T34" fmla="*/ 40 w 104"/>
                <a:gd name="T35" fmla="*/ 46 h 121"/>
                <a:gd name="T36" fmla="*/ 31 w 104"/>
                <a:gd name="T37" fmla="*/ 47 h 121"/>
                <a:gd name="T38" fmla="*/ 20 w 104"/>
                <a:gd name="T39" fmla="*/ 45 h 121"/>
                <a:gd name="T40" fmla="*/ 16 w 104"/>
                <a:gd name="T41" fmla="*/ 31 h 121"/>
                <a:gd name="T42" fmla="*/ 16 w 104"/>
                <a:gd name="T43" fmla="*/ 17 h 121"/>
                <a:gd name="T44" fmla="*/ 28 w 104"/>
                <a:gd name="T45" fmla="*/ 19 h 121"/>
                <a:gd name="T46" fmla="*/ 34 w 104"/>
                <a:gd name="T47" fmla="*/ 29 h 121"/>
                <a:gd name="T48" fmla="*/ 44 w 104"/>
                <a:gd name="T49" fmla="*/ 26 h 121"/>
                <a:gd name="T50" fmla="*/ 54 w 104"/>
                <a:gd name="T51" fmla="*/ 18 h 121"/>
                <a:gd name="T52" fmla="*/ 58 w 104"/>
                <a:gd name="T53" fmla="*/ 1 h 121"/>
                <a:gd name="T54" fmla="*/ 68 w 104"/>
                <a:gd name="T55" fmla="*/ 6 h 121"/>
                <a:gd name="T56" fmla="*/ 87 w 104"/>
                <a:gd name="T57" fmla="*/ 17 h 121"/>
                <a:gd name="T58" fmla="*/ 103 w 104"/>
                <a:gd name="T59" fmla="*/ 23 h 121"/>
                <a:gd name="T60" fmla="*/ 102 w 104"/>
                <a:gd name="T61" fmla="*/ 44 h 121"/>
                <a:gd name="T62" fmla="*/ 91 w 104"/>
                <a:gd name="T63" fmla="*/ 49 h 121"/>
                <a:gd name="T64" fmla="*/ 89 w 104"/>
                <a:gd name="T65" fmla="*/ 58 h 121"/>
                <a:gd name="T66" fmla="*/ 86 w 104"/>
                <a:gd name="T67" fmla="*/ 65 h 121"/>
                <a:gd name="T68" fmla="*/ 99 w 104"/>
                <a:gd name="T69" fmla="*/ 69 h 121"/>
                <a:gd name="T70" fmla="*/ 99 w 104"/>
                <a:gd name="T71" fmla="*/ 8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121">
                  <a:moveTo>
                    <a:pt x="99" y="83"/>
                  </a:moveTo>
                  <a:cubicBezTo>
                    <a:pt x="95" y="83"/>
                    <a:pt x="92" y="83"/>
                    <a:pt x="89" y="83"/>
                  </a:cubicBezTo>
                  <a:cubicBezTo>
                    <a:pt x="85" y="83"/>
                    <a:pt x="84" y="83"/>
                    <a:pt x="79" y="80"/>
                  </a:cubicBezTo>
                  <a:cubicBezTo>
                    <a:pt x="75" y="76"/>
                    <a:pt x="65" y="74"/>
                    <a:pt x="64" y="75"/>
                  </a:cubicBezTo>
                  <a:cubicBezTo>
                    <a:pt x="63" y="76"/>
                    <a:pt x="62" y="78"/>
                    <a:pt x="59" y="81"/>
                  </a:cubicBezTo>
                  <a:cubicBezTo>
                    <a:pt x="56" y="85"/>
                    <a:pt x="58" y="86"/>
                    <a:pt x="59" y="88"/>
                  </a:cubicBezTo>
                  <a:cubicBezTo>
                    <a:pt x="60" y="90"/>
                    <a:pt x="58" y="90"/>
                    <a:pt x="56" y="93"/>
                  </a:cubicBezTo>
                  <a:cubicBezTo>
                    <a:pt x="54" y="95"/>
                    <a:pt x="59" y="97"/>
                    <a:pt x="66" y="102"/>
                  </a:cubicBezTo>
                  <a:cubicBezTo>
                    <a:pt x="73" y="108"/>
                    <a:pt x="68" y="108"/>
                    <a:pt x="65" y="109"/>
                  </a:cubicBezTo>
                  <a:cubicBezTo>
                    <a:pt x="62" y="110"/>
                    <a:pt x="57" y="105"/>
                    <a:pt x="54" y="102"/>
                  </a:cubicBezTo>
                  <a:cubicBezTo>
                    <a:pt x="51" y="99"/>
                    <a:pt x="47" y="103"/>
                    <a:pt x="43" y="105"/>
                  </a:cubicBezTo>
                  <a:cubicBezTo>
                    <a:pt x="39" y="108"/>
                    <a:pt x="41" y="115"/>
                    <a:pt x="42" y="118"/>
                  </a:cubicBezTo>
                  <a:cubicBezTo>
                    <a:pt x="42" y="121"/>
                    <a:pt x="41" y="120"/>
                    <a:pt x="35" y="120"/>
                  </a:cubicBezTo>
                  <a:cubicBezTo>
                    <a:pt x="30" y="120"/>
                    <a:pt x="25" y="118"/>
                    <a:pt x="22" y="120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4" y="100"/>
                    <a:pt x="4" y="99"/>
                  </a:cubicBezTo>
                  <a:cubicBezTo>
                    <a:pt x="5" y="99"/>
                    <a:pt x="9" y="93"/>
                    <a:pt x="9" y="93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4" y="18"/>
                    <a:pt x="54" y="18"/>
                  </a:cubicBezTo>
                  <a:cubicBezTo>
                    <a:pt x="55" y="17"/>
                    <a:pt x="58" y="11"/>
                    <a:pt x="58" y="1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103" y="76"/>
                    <a:pt x="103" y="76"/>
                    <a:pt x="103" y="76"/>
                  </a:cubicBezTo>
                  <a:lnTo>
                    <a:pt x="99" y="8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7" name="Freeform 53"/>
            <p:cNvSpPr>
              <a:spLocks/>
            </p:cNvSpPr>
            <p:nvPr/>
          </p:nvSpPr>
          <p:spPr bwMode="auto">
            <a:xfrm>
              <a:off x="1802" y="3355"/>
              <a:ext cx="315" cy="365"/>
            </a:xfrm>
            <a:custGeom>
              <a:avLst/>
              <a:gdLst>
                <a:gd name="T0" fmla="*/ 225 w 315"/>
                <a:gd name="T1" fmla="*/ 9 h 365"/>
                <a:gd name="T2" fmla="*/ 261 w 315"/>
                <a:gd name="T3" fmla="*/ 50 h 365"/>
                <a:gd name="T4" fmla="*/ 279 w 315"/>
                <a:gd name="T5" fmla="*/ 77 h 365"/>
                <a:gd name="T6" fmla="*/ 273 w 315"/>
                <a:gd name="T7" fmla="*/ 109 h 365"/>
                <a:gd name="T8" fmla="*/ 271 w 315"/>
                <a:gd name="T9" fmla="*/ 146 h 365"/>
                <a:gd name="T10" fmla="*/ 279 w 315"/>
                <a:gd name="T11" fmla="*/ 171 h 365"/>
                <a:gd name="T12" fmla="*/ 275 w 315"/>
                <a:gd name="T13" fmla="*/ 196 h 365"/>
                <a:gd name="T14" fmla="*/ 296 w 315"/>
                <a:gd name="T15" fmla="*/ 223 h 365"/>
                <a:gd name="T16" fmla="*/ 306 w 315"/>
                <a:gd name="T17" fmla="*/ 242 h 365"/>
                <a:gd name="T18" fmla="*/ 315 w 315"/>
                <a:gd name="T19" fmla="*/ 265 h 365"/>
                <a:gd name="T20" fmla="*/ 315 w 315"/>
                <a:gd name="T21" fmla="*/ 300 h 365"/>
                <a:gd name="T22" fmla="*/ 288 w 315"/>
                <a:gd name="T23" fmla="*/ 302 h 365"/>
                <a:gd name="T24" fmla="*/ 271 w 315"/>
                <a:gd name="T25" fmla="*/ 307 h 365"/>
                <a:gd name="T26" fmla="*/ 261 w 315"/>
                <a:gd name="T27" fmla="*/ 327 h 365"/>
                <a:gd name="T28" fmla="*/ 252 w 315"/>
                <a:gd name="T29" fmla="*/ 359 h 365"/>
                <a:gd name="T30" fmla="*/ 213 w 315"/>
                <a:gd name="T31" fmla="*/ 365 h 365"/>
                <a:gd name="T32" fmla="*/ 186 w 315"/>
                <a:gd name="T33" fmla="*/ 350 h 365"/>
                <a:gd name="T34" fmla="*/ 144 w 315"/>
                <a:gd name="T35" fmla="*/ 352 h 365"/>
                <a:gd name="T36" fmla="*/ 115 w 315"/>
                <a:gd name="T37" fmla="*/ 344 h 365"/>
                <a:gd name="T38" fmla="*/ 75 w 315"/>
                <a:gd name="T39" fmla="*/ 321 h 365"/>
                <a:gd name="T40" fmla="*/ 54 w 315"/>
                <a:gd name="T41" fmla="*/ 311 h 365"/>
                <a:gd name="T42" fmla="*/ 36 w 315"/>
                <a:gd name="T43" fmla="*/ 309 h 365"/>
                <a:gd name="T44" fmla="*/ 0 w 315"/>
                <a:gd name="T45" fmla="*/ 284 h 365"/>
                <a:gd name="T46" fmla="*/ 19 w 315"/>
                <a:gd name="T47" fmla="*/ 248 h 365"/>
                <a:gd name="T48" fmla="*/ 50 w 315"/>
                <a:gd name="T49" fmla="*/ 244 h 365"/>
                <a:gd name="T50" fmla="*/ 67 w 315"/>
                <a:gd name="T51" fmla="*/ 221 h 365"/>
                <a:gd name="T52" fmla="*/ 92 w 315"/>
                <a:gd name="T53" fmla="*/ 221 h 365"/>
                <a:gd name="T54" fmla="*/ 98 w 315"/>
                <a:gd name="T55" fmla="*/ 200 h 365"/>
                <a:gd name="T56" fmla="*/ 127 w 315"/>
                <a:gd name="T57" fmla="*/ 186 h 365"/>
                <a:gd name="T58" fmla="*/ 129 w 315"/>
                <a:gd name="T59" fmla="*/ 161 h 365"/>
                <a:gd name="T60" fmla="*/ 121 w 315"/>
                <a:gd name="T61" fmla="*/ 136 h 365"/>
                <a:gd name="T62" fmla="*/ 131 w 315"/>
                <a:gd name="T63" fmla="*/ 107 h 365"/>
                <a:gd name="T64" fmla="*/ 177 w 315"/>
                <a:gd name="T65" fmla="*/ 67 h 365"/>
                <a:gd name="T66" fmla="*/ 188 w 315"/>
                <a:gd name="T67" fmla="*/ 36 h 365"/>
                <a:gd name="T68" fmla="*/ 200 w 315"/>
                <a:gd name="T69" fmla="*/ 15 h 365"/>
                <a:gd name="T70" fmla="*/ 213 w 315"/>
                <a:gd name="T7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5" h="365">
                  <a:moveTo>
                    <a:pt x="213" y="0"/>
                  </a:moveTo>
                  <a:lnTo>
                    <a:pt x="225" y="9"/>
                  </a:lnTo>
                  <a:lnTo>
                    <a:pt x="223" y="19"/>
                  </a:lnTo>
                  <a:lnTo>
                    <a:pt x="261" y="50"/>
                  </a:lnTo>
                  <a:lnTo>
                    <a:pt x="267" y="67"/>
                  </a:lnTo>
                  <a:lnTo>
                    <a:pt x="279" y="77"/>
                  </a:lnTo>
                  <a:lnTo>
                    <a:pt x="279" y="98"/>
                  </a:lnTo>
                  <a:lnTo>
                    <a:pt x="273" y="109"/>
                  </a:lnTo>
                  <a:lnTo>
                    <a:pt x="273" y="129"/>
                  </a:lnTo>
                  <a:lnTo>
                    <a:pt x="271" y="146"/>
                  </a:lnTo>
                  <a:lnTo>
                    <a:pt x="281" y="161"/>
                  </a:lnTo>
                  <a:lnTo>
                    <a:pt x="279" y="171"/>
                  </a:lnTo>
                  <a:lnTo>
                    <a:pt x="271" y="182"/>
                  </a:lnTo>
                  <a:lnTo>
                    <a:pt x="275" y="196"/>
                  </a:lnTo>
                  <a:lnTo>
                    <a:pt x="292" y="202"/>
                  </a:lnTo>
                  <a:lnTo>
                    <a:pt x="296" y="223"/>
                  </a:lnTo>
                  <a:lnTo>
                    <a:pt x="309" y="227"/>
                  </a:lnTo>
                  <a:lnTo>
                    <a:pt x="306" y="242"/>
                  </a:lnTo>
                  <a:lnTo>
                    <a:pt x="309" y="259"/>
                  </a:lnTo>
                  <a:lnTo>
                    <a:pt x="315" y="265"/>
                  </a:lnTo>
                  <a:lnTo>
                    <a:pt x="311" y="288"/>
                  </a:lnTo>
                  <a:lnTo>
                    <a:pt x="315" y="300"/>
                  </a:lnTo>
                  <a:lnTo>
                    <a:pt x="300" y="309"/>
                  </a:lnTo>
                  <a:lnTo>
                    <a:pt x="288" y="302"/>
                  </a:lnTo>
                  <a:lnTo>
                    <a:pt x="284" y="311"/>
                  </a:lnTo>
                  <a:lnTo>
                    <a:pt x="271" y="307"/>
                  </a:lnTo>
                  <a:lnTo>
                    <a:pt x="261" y="317"/>
                  </a:lnTo>
                  <a:lnTo>
                    <a:pt x="261" y="327"/>
                  </a:lnTo>
                  <a:lnTo>
                    <a:pt x="256" y="342"/>
                  </a:lnTo>
                  <a:lnTo>
                    <a:pt x="252" y="359"/>
                  </a:lnTo>
                  <a:lnTo>
                    <a:pt x="238" y="350"/>
                  </a:lnTo>
                  <a:lnTo>
                    <a:pt x="213" y="365"/>
                  </a:lnTo>
                  <a:lnTo>
                    <a:pt x="204" y="350"/>
                  </a:lnTo>
                  <a:lnTo>
                    <a:pt x="186" y="350"/>
                  </a:lnTo>
                  <a:lnTo>
                    <a:pt x="163" y="342"/>
                  </a:lnTo>
                  <a:lnTo>
                    <a:pt x="144" y="352"/>
                  </a:lnTo>
                  <a:lnTo>
                    <a:pt x="125" y="334"/>
                  </a:lnTo>
                  <a:lnTo>
                    <a:pt x="115" y="344"/>
                  </a:lnTo>
                  <a:lnTo>
                    <a:pt x="96" y="332"/>
                  </a:lnTo>
                  <a:lnTo>
                    <a:pt x="75" y="321"/>
                  </a:lnTo>
                  <a:lnTo>
                    <a:pt x="65" y="309"/>
                  </a:lnTo>
                  <a:lnTo>
                    <a:pt x="54" y="311"/>
                  </a:lnTo>
                  <a:lnTo>
                    <a:pt x="42" y="323"/>
                  </a:lnTo>
                  <a:lnTo>
                    <a:pt x="36" y="309"/>
                  </a:lnTo>
                  <a:lnTo>
                    <a:pt x="21" y="307"/>
                  </a:lnTo>
                  <a:lnTo>
                    <a:pt x="0" y="284"/>
                  </a:lnTo>
                  <a:lnTo>
                    <a:pt x="15" y="267"/>
                  </a:lnTo>
                  <a:lnTo>
                    <a:pt x="19" y="248"/>
                  </a:lnTo>
                  <a:lnTo>
                    <a:pt x="40" y="250"/>
                  </a:lnTo>
                  <a:lnTo>
                    <a:pt x="50" y="244"/>
                  </a:lnTo>
                  <a:lnTo>
                    <a:pt x="56" y="225"/>
                  </a:lnTo>
                  <a:lnTo>
                    <a:pt x="67" y="221"/>
                  </a:lnTo>
                  <a:lnTo>
                    <a:pt x="79" y="232"/>
                  </a:lnTo>
                  <a:lnTo>
                    <a:pt x="92" y="221"/>
                  </a:lnTo>
                  <a:lnTo>
                    <a:pt x="83" y="209"/>
                  </a:lnTo>
                  <a:lnTo>
                    <a:pt x="98" y="200"/>
                  </a:lnTo>
                  <a:lnTo>
                    <a:pt x="113" y="200"/>
                  </a:lnTo>
                  <a:lnTo>
                    <a:pt x="127" y="186"/>
                  </a:lnTo>
                  <a:lnTo>
                    <a:pt x="117" y="173"/>
                  </a:lnTo>
                  <a:lnTo>
                    <a:pt x="129" y="161"/>
                  </a:lnTo>
                  <a:lnTo>
                    <a:pt x="129" y="146"/>
                  </a:lnTo>
                  <a:lnTo>
                    <a:pt x="121" y="136"/>
                  </a:lnTo>
                  <a:lnTo>
                    <a:pt x="123" y="119"/>
                  </a:lnTo>
                  <a:lnTo>
                    <a:pt x="131" y="107"/>
                  </a:lnTo>
                  <a:lnTo>
                    <a:pt x="150" y="107"/>
                  </a:lnTo>
                  <a:lnTo>
                    <a:pt x="177" y="67"/>
                  </a:lnTo>
                  <a:lnTo>
                    <a:pt x="188" y="54"/>
                  </a:lnTo>
                  <a:lnTo>
                    <a:pt x="188" y="36"/>
                  </a:lnTo>
                  <a:lnTo>
                    <a:pt x="202" y="29"/>
                  </a:lnTo>
                  <a:lnTo>
                    <a:pt x="200" y="15"/>
                  </a:lnTo>
                  <a:lnTo>
                    <a:pt x="208" y="4"/>
                  </a:lnTo>
                  <a:lnTo>
                    <a:pt x="213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8" name="Freeform 54"/>
            <p:cNvSpPr>
              <a:spLocks/>
            </p:cNvSpPr>
            <p:nvPr/>
          </p:nvSpPr>
          <p:spPr bwMode="auto">
            <a:xfrm>
              <a:off x="2398" y="3584"/>
              <a:ext cx="456" cy="334"/>
            </a:xfrm>
            <a:custGeom>
              <a:avLst/>
              <a:gdLst>
                <a:gd name="T0" fmla="*/ 31 w 456"/>
                <a:gd name="T1" fmla="*/ 207 h 334"/>
                <a:gd name="T2" fmla="*/ 69 w 456"/>
                <a:gd name="T3" fmla="*/ 219 h 334"/>
                <a:gd name="T4" fmla="*/ 146 w 456"/>
                <a:gd name="T5" fmla="*/ 278 h 334"/>
                <a:gd name="T6" fmla="*/ 192 w 456"/>
                <a:gd name="T7" fmla="*/ 292 h 334"/>
                <a:gd name="T8" fmla="*/ 231 w 456"/>
                <a:gd name="T9" fmla="*/ 278 h 334"/>
                <a:gd name="T10" fmla="*/ 244 w 456"/>
                <a:gd name="T11" fmla="*/ 313 h 334"/>
                <a:gd name="T12" fmla="*/ 244 w 456"/>
                <a:gd name="T13" fmla="*/ 326 h 334"/>
                <a:gd name="T14" fmla="*/ 269 w 456"/>
                <a:gd name="T15" fmla="*/ 313 h 334"/>
                <a:gd name="T16" fmla="*/ 300 w 456"/>
                <a:gd name="T17" fmla="*/ 307 h 334"/>
                <a:gd name="T18" fmla="*/ 352 w 456"/>
                <a:gd name="T19" fmla="*/ 290 h 334"/>
                <a:gd name="T20" fmla="*/ 377 w 456"/>
                <a:gd name="T21" fmla="*/ 294 h 334"/>
                <a:gd name="T22" fmla="*/ 398 w 456"/>
                <a:gd name="T23" fmla="*/ 290 h 334"/>
                <a:gd name="T24" fmla="*/ 427 w 456"/>
                <a:gd name="T25" fmla="*/ 271 h 334"/>
                <a:gd name="T26" fmla="*/ 442 w 456"/>
                <a:gd name="T27" fmla="*/ 232 h 334"/>
                <a:gd name="T28" fmla="*/ 452 w 456"/>
                <a:gd name="T29" fmla="*/ 213 h 334"/>
                <a:gd name="T30" fmla="*/ 421 w 456"/>
                <a:gd name="T31" fmla="*/ 205 h 334"/>
                <a:gd name="T32" fmla="*/ 411 w 456"/>
                <a:gd name="T33" fmla="*/ 171 h 334"/>
                <a:gd name="T34" fmla="*/ 429 w 456"/>
                <a:gd name="T35" fmla="*/ 128 h 334"/>
                <a:gd name="T36" fmla="*/ 406 w 456"/>
                <a:gd name="T37" fmla="*/ 111 h 334"/>
                <a:gd name="T38" fmla="*/ 338 w 456"/>
                <a:gd name="T39" fmla="*/ 82 h 334"/>
                <a:gd name="T40" fmla="*/ 313 w 456"/>
                <a:gd name="T41" fmla="*/ 82 h 334"/>
                <a:gd name="T42" fmla="*/ 319 w 456"/>
                <a:gd name="T43" fmla="*/ 55 h 334"/>
                <a:gd name="T44" fmla="*/ 275 w 456"/>
                <a:gd name="T45" fmla="*/ 7 h 334"/>
                <a:gd name="T46" fmla="*/ 244 w 456"/>
                <a:gd name="T47" fmla="*/ 36 h 334"/>
                <a:gd name="T48" fmla="*/ 213 w 456"/>
                <a:gd name="T49" fmla="*/ 28 h 334"/>
                <a:gd name="T50" fmla="*/ 181 w 456"/>
                <a:gd name="T51" fmla="*/ 17 h 334"/>
                <a:gd name="T52" fmla="*/ 150 w 456"/>
                <a:gd name="T53" fmla="*/ 7 h 334"/>
                <a:gd name="T54" fmla="*/ 113 w 456"/>
                <a:gd name="T55" fmla="*/ 0 h 334"/>
                <a:gd name="T56" fmla="*/ 71 w 456"/>
                <a:gd name="T57" fmla="*/ 40 h 334"/>
                <a:gd name="T58" fmla="*/ 52 w 456"/>
                <a:gd name="T59" fmla="*/ 67 h 334"/>
                <a:gd name="T60" fmla="*/ 27 w 456"/>
                <a:gd name="T61" fmla="*/ 96 h 334"/>
                <a:gd name="T62" fmla="*/ 2 w 456"/>
                <a:gd name="T63" fmla="*/ 115 h 334"/>
                <a:gd name="T64" fmla="*/ 0 w 456"/>
                <a:gd name="T65" fmla="*/ 151 h 334"/>
                <a:gd name="T66" fmla="*/ 8 w 456"/>
                <a:gd name="T67" fmla="*/ 173 h 334"/>
                <a:gd name="T68" fmla="*/ 19 w 456"/>
                <a:gd name="T69" fmla="*/ 20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6" h="334">
                  <a:moveTo>
                    <a:pt x="19" y="205"/>
                  </a:moveTo>
                  <a:lnTo>
                    <a:pt x="31" y="207"/>
                  </a:lnTo>
                  <a:lnTo>
                    <a:pt x="44" y="219"/>
                  </a:lnTo>
                  <a:lnTo>
                    <a:pt x="69" y="219"/>
                  </a:lnTo>
                  <a:lnTo>
                    <a:pt x="111" y="234"/>
                  </a:lnTo>
                  <a:lnTo>
                    <a:pt x="146" y="278"/>
                  </a:lnTo>
                  <a:lnTo>
                    <a:pt x="177" y="278"/>
                  </a:lnTo>
                  <a:lnTo>
                    <a:pt x="192" y="292"/>
                  </a:lnTo>
                  <a:lnTo>
                    <a:pt x="221" y="290"/>
                  </a:lnTo>
                  <a:lnTo>
                    <a:pt x="231" y="278"/>
                  </a:lnTo>
                  <a:lnTo>
                    <a:pt x="246" y="284"/>
                  </a:lnTo>
                  <a:lnTo>
                    <a:pt x="244" y="313"/>
                  </a:lnTo>
                  <a:lnTo>
                    <a:pt x="248" y="319"/>
                  </a:lnTo>
                  <a:lnTo>
                    <a:pt x="244" y="326"/>
                  </a:lnTo>
                  <a:lnTo>
                    <a:pt x="250" y="334"/>
                  </a:lnTo>
                  <a:lnTo>
                    <a:pt x="269" y="313"/>
                  </a:lnTo>
                  <a:lnTo>
                    <a:pt x="288" y="317"/>
                  </a:lnTo>
                  <a:lnTo>
                    <a:pt x="300" y="307"/>
                  </a:lnTo>
                  <a:lnTo>
                    <a:pt x="327" y="309"/>
                  </a:lnTo>
                  <a:lnTo>
                    <a:pt x="352" y="290"/>
                  </a:lnTo>
                  <a:lnTo>
                    <a:pt x="373" y="290"/>
                  </a:lnTo>
                  <a:lnTo>
                    <a:pt x="377" y="294"/>
                  </a:lnTo>
                  <a:lnTo>
                    <a:pt x="390" y="284"/>
                  </a:lnTo>
                  <a:lnTo>
                    <a:pt x="398" y="290"/>
                  </a:lnTo>
                  <a:lnTo>
                    <a:pt x="423" y="271"/>
                  </a:lnTo>
                  <a:lnTo>
                    <a:pt x="427" y="271"/>
                  </a:lnTo>
                  <a:lnTo>
                    <a:pt x="431" y="248"/>
                  </a:lnTo>
                  <a:lnTo>
                    <a:pt x="442" y="232"/>
                  </a:lnTo>
                  <a:lnTo>
                    <a:pt x="456" y="228"/>
                  </a:lnTo>
                  <a:lnTo>
                    <a:pt x="452" y="213"/>
                  </a:lnTo>
                  <a:lnTo>
                    <a:pt x="440" y="205"/>
                  </a:lnTo>
                  <a:lnTo>
                    <a:pt x="421" y="205"/>
                  </a:lnTo>
                  <a:lnTo>
                    <a:pt x="417" y="194"/>
                  </a:lnTo>
                  <a:lnTo>
                    <a:pt x="411" y="171"/>
                  </a:lnTo>
                  <a:lnTo>
                    <a:pt x="438" y="136"/>
                  </a:lnTo>
                  <a:lnTo>
                    <a:pt x="429" y="128"/>
                  </a:lnTo>
                  <a:lnTo>
                    <a:pt x="409" y="128"/>
                  </a:lnTo>
                  <a:lnTo>
                    <a:pt x="406" y="111"/>
                  </a:lnTo>
                  <a:lnTo>
                    <a:pt x="381" y="80"/>
                  </a:lnTo>
                  <a:lnTo>
                    <a:pt x="338" y="82"/>
                  </a:lnTo>
                  <a:lnTo>
                    <a:pt x="327" y="86"/>
                  </a:lnTo>
                  <a:lnTo>
                    <a:pt x="313" y="82"/>
                  </a:lnTo>
                  <a:lnTo>
                    <a:pt x="306" y="67"/>
                  </a:lnTo>
                  <a:lnTo>
                    <a:pt x="319" y="55"/>
                  </a:lnTo>
                  <a:lnTo>
                    <a:pt x="304" y="23"/>
                  </a:lnTo>
                  <a:lnTo>
                    <a:pt x="275" y="7"/>
                  </a:lnTo>
                  <a:lnTo>
                    <a:pt x="248" y="21"/>
                  </a:lnTo>
                  <a:lnTo>
                    <a:pt x="244" y="36"/>
                  </a:lnTo>
                  <a:lnTo>
                    <a:pt x="225" y="23"/>
                  </a:lnTo>
                  <a:lnTo>
                    <a:pt x="213" y="28"/>
                  </a:lnTo>
                  <a:lnTo>
                    <a:pt x="196" y="11"/>
                  </a:lnTo>
                  <a:lnTo>
                    <a:pt x="181" y="17"/>
                  </a:lnTo>
                  <a:lnTo>
                    <a:pt x="156" y="15"/>
                  </a:lnTo>
                  <a:lnTo>
                    <a:pt x="150" y="7"/>
                  </a:lnTo>
                  <a:lnTo>
                    <a:pt x="125" y="7"/>
                  </a:lnTo>
                  <a:lnTo>
                    <a:pt x="113" y="0"/>
                  </a:lnTo>
                  <a:lnTo>
                    <a:pt x="86" y="5"/>
                  </a:lnTo>
                  <a:lnTo>
                    <a:pt x="71" y="40"/>
                  </a:lnTo>
                  <a:lnTo>
                    <a:pt x="71" y="63"/>
                  </a:lnTo>
                  <a:lnTo>
                    <a:pt x="52" y="67"/>
                  </a:lnTo>
                  <a:lnTo>
                    <a:pt x="29" y="84"/>
                  </a:lnTo>
                  <a:lnTo>
                    <a:pt x="27" y="96"/>
                  </a:lnTo>
                  <a:lnTo>
                    <a:pt x="6" y="113"/>
                  </a:lnTo>
                  <a:lnTo>
                    <a:pt x="2" y="115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8" y="155"/>
                  </a:lnTo>
                  <a:lnTo>
                    <a:pt x="8" y="173"/>
                  </a:lnTo>
                  <a:lnTo>
                    <a:pt x="19" y="198"/>
                  </a:lnTo>
                  <a:lnTo>
                    <a:pt x="19" y="205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9" name="Freeform 55"/>
            <p:cNvSpPr>
              <a:spLocks/>
            </p:cNvSpPr>
            <p:nvPr/>
          </p:nvSpPr>
          <p:spPr bwMode="auto">
            <a:xfrm>
              <a:off x="3073" y="3349"/>
              <a:ext cx="715" cy="802"/>
            </a:xfrm>
            <a:custGeom>
              <a:avLst/>
              <a:gdLst>
                <a:gd name="T0" fmla="*/ 130 w 343"/>
                <a:gd name="T1" fmla="*/ 6 h 385"/>
                <a:gd name="T2" fmla="*/ 122 w 343"/>
                <a:gd name="T3" fmla="*/ 28 h 385"/>
                <a:gd name="T4" fmla="*/ 130 w 343"/>
                <a:gd name="T5" fmla="*/ 52 h 385"/>
                <a:gd name="T6" fmla="*/ 125 w 343"/>
                <a:gd name="T7" fmla="*/ 69 h 385"/>
                <a:gd name="T8" fmla="*/ 112 w 343"/>
                <a:gd name="T9" fmla="*/ 91 h 385"/>
                <a:gd name="T10" fmla="*/ 121 w 343"/>
                <a:gd name="T11" fmla="*/ 120 h 385"/>
                <a:gd name="T12" fmla="*/ 126 w 343"/>
                <a:gd name="T13" fmla="*/ 134 h 385"/>
                <a:gd name="T14" fmla="*/ 135 w 343"/>
                <a:gd name="T15" fmla="*/ 155 h 385"/>
                <a:gd name="T16" fmla="*/ 117 w 343"/>
                <a:gd name="T17" fmla="*/ 166 h 385"/>
                <a:gd name="T18" fmla="*/ 101 w 343"/>
                <a:gd name="T19" fmla="*/ 156 h 385"/>
                <a:gd name="T20" fmla="*/ 93 w 343"/>
                <a:gd name="T21" fmla="*/ 172 h 385"/>
                <a:gd name="T22" fmla="*/ 76 w 343"/>
                <a:gd name="T23" fmla="*/ 211 h 385"/>
                <a:gd name="T24" fmla="*/ 61 w 343"/>
                <a:gd name="T25" fmla="*/ 202 h 385"/>
                <a:gd name="T26" fmla="*/ 47 w 343"/>
                <a:gd name="T27" fmla="*/ 209 h 385"/>
                <a:gd name="T28" fmla="*/ 28 w 343"/>
                <a:gd name="T29" fmla="*/ 221 h 385"/>
                <a:gd name="T30" fmla="*/ 30 w 343"/>
                <a:gd name="T31" fmla="*/ 240 h 385"/>
                <a:gd name="T32" fmla="*/ 21 w 343"/>
                <a:gd name="T33" fmla="*/ 260 h 385"/>
                <a:gd name="T34" fmla="*/ 19 w 343"/>
                <a:gd name="T35" fmla="*/ 279 h 385"/>
                <a:gd name="T36" fmla="*/ 16 w 343"/>
                <a:gd name="T37" fmla="*/ 301 h 385"/>
                <a:gd name="T38" fmla="*/ 4 w 343"/>
                <a:gd name="T39" fmla="*/ 310 h 385"/>
                <a:gd name="T40" fmla="*/ 21 w 343"/>
                <a:gd name="T41" fmla="*/ 331 h 385"/>
                <a:gd name="T42" fmla="*/ 50 w 343"/>
                <a:gd name="T43" fmla="*/ 343 h 385"/>
                <a:gd name="T44" fmla="*/ 81 w 343"/>
                <a:gd name="T45" fmla="*/ 335 h 385"/>
                <a:gd name="T46" fmla="*/ 94 w 343"/>
                <a:gd name="T47" fmla="*/ 348 h 385"/>
                <a:gd name="T48" fmla="*/ 125 w 343"/>
                <a:gd name="T49" fmla="*/ 359 h 385"/>
                <a:gd name="T50" fmla="*/ 146 w 343"/>
                <a:gd name="T51" fmla="*/ 378 h 385"/>
                <a:gd name="T52" fmla="*/ 165 w 343"/>
                <a:gd name="T53" fmla="*/ 380 h 385"/>
                <a:gd name="T54" fmla="*/ 188 w 343"/>
                <a:gd name="T55" fmla="*/ 351 h 385"/>
                <a:gd name="T56" fmla="*/ 219 w 343"/>
                <a:gd name="T57" fmla="*/ 286 h 385"/>
                <a:gd name="T58" fmla="*/ 210 w 343"/>
                <a:gd name="T59" fmla="*/ 235 h 385"/>
                <a:gd name="T60" fmla="*/ 204 w 343"/>
                <a:gd name="T61" fmla="*/ 208 h 385"/>
                <a:gd name="T62" fmla="*/ 220 w 343"/>
                <a:gd name="T63" fmla="*/ 196 h 385"/>
                <a:gd name="T64" fmla="*/ 240 w 343"/>
                <a:gd name="T65" fmla="*/ 194 h 385"/>
                <a:gd name="T66" fmla="*/ 246 w 343"/>
                <a:gd name="T67" fmla="*/ 189 h 385"/>
                <a:gd name="T68" fmla="*/ 264 w 343"/>
                <a:gd name="T69" fmla="*/ 189 h 385"/>
                <a:gd name="T70" fmla="*/ 284 w 343"/>
                <a:gd name="T71" fmla="*/ 188 h 385"/>
                <a:gd name="T72" fmla="*/ 294 w 343"/>
                <a:gd name="T73" fmla="*/ 170 h 385"/>
                <a:gd name="T74" fmla="*/ 315 w 343"/>
                <a:gd name="T75" fmla="*/ 161 h 385"/>
                <a:gd name="T76" fmla="*/ 319 w 343"/>
                <a:gd name="T77" fmla="*/ 165 h 385"/>
                <a:gd name="T78" fmla="*/ 337 w 343"/>
                <a:gd name="T79" fmla="*/ 152 h 385"/>
                <a:gd name="T80" fmla="*/ 318 w 343"/>
                <a:gd name="T81" fmla="*/ 136 h 385"/>
                <a:gd name="T82" fmla="*/ 320 w 343"/>
                <a:gd name="T83" fmla="*/ 126 h 385"/>
                <a:gd name="T84" fmla="*/ 331 w 343"/>
                <a:gd name="T85" fmla="*/ 116 h 385"/>
                <a:gd name="T86" fmla="*/ 343 w 343"/>
                <a:gd name="T87" fmla="*/ 109 h 385"/>
                <a:gd name="T88" fmla="*/ 326 w 343"/>
                <a:gd name="T89" fmla="*/ 93 h 385"/>
                <a:gd name="T90" fmla="*/ 312 w 343"/>
                <a:gd name="T91" fmla="*/ 81 h 385"/>
                <a:gd name="T92" fmla="*/ 298 w 343"/>
                <a:gd name="T93" fmla="*/ 82 h 385"/>
                <a:gd name="T94" fmla="*/ 282 w 343"/>
                <a:gd name="T95" fmla="*/ 70 h 385"/>
                <a:gd name="T96" fmla="*/ 260 w 343"/>
                <a:gd name="T97" fmla="*/ 82 h 385"/>
                <a:gd name="T98" fmla="*/ 255 w 343"/>
                <a:gd name="T99" fmla="*/ 98 h 385"/>
                <a:gd name="T100" fmla="*/ 242 w 343"/>
                <a:gd name="T101" fmla="*/ 123 h 385"/>
                <a:gd name="T102" fmla="*/ 237 w 343"/>
                <a:gd name="T103" fmla="*/ 120 h 385"/>
                <a:gd name="T104" fmla="*/ 224 w 343"/>
                <a:gd name="T105" fmla="*/ 124 h 385"/>
                <a:gd name="T106" fmla="*/ 199 w 343"/>
                <a:gd name="T107" fmla="*/ 139 h 385"/>
                <a:gd name="T108" fmla="*/ 191 w 343"/>
                <a:gd name="T109" fmla="*/ 91 h 385"/>
                <a:gd name="T110" fmla="*/ 181 w 343"/>
                <a:gd name="T111" fmla="*/ 68 h 385"/>
                <a:gd name="T112" fmla="*/ 175 w 343"/>
                <a:gd name="T113" fmla="*/ 56 h 385"/>
                <a:gd name="T114" fmla="*/ 173 w 343"/>
                <a:gd name="T115" fmla="*/ 44 h 385"/>
                <a:gd name="T116" fmla="*/ 163 w 343"/>
                <a:gd name="T117" fmla="*/ 28 h 385"/>
                <a:gd name="T118" fmla="*/ 144 w 343"/>
                <a:gd name="T119" fmla="*/ 16 h 385"/>
                <a:gd name="T120" fmla="*/ 143 w 343"/>
                <a:gd name="T121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3" h="385">
                  <a:moveTo>
                    <a:pt x="143" y="0"/>
                  </a:moveTo>
                  <a:cubicBezTo>
                    <a:pt x="136" y="5"/>
                    <a:pt x="136" y="5"/>
                    <a:pt x="136" y="5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8" y="57"/>
                    <a:pt x="128" y="57"/>
                    <a:pt x="128" y="57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31" y="132"/>
                    <a:pt x="131" y="132"/>
                    <a:pt x="131" y="132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32" y="142"/>
                    <a:pt x="132" y="142"/>
                    <a:pt x="132" y="142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3" y="172"/>
                    <a:pt x="93" y="172"/>
                    <a:pt x="93" y="17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3" y="205"/>
                    <a:pt x="73" y="205"/>
                    <a:pt x="73" y="205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4" y="216"/>
                    <a:pt x="74" y="216"/>
                    <a:pt x="74" y="216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36" y="210"/>
                    <a:pt x="36" y="210"/>
                    <a:pt x="36" y="210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3" y="225"/>
                    <a:pt x="23" y="225"/>
                    <a:pt x="23" y="225"/>
                  </a:cubicBezTo>
                  <a:cubicBezTo>
                    <a:pt x="24" y="232"/>
                    <a:pt x="24" y="232"/>
                    <a:pt x="24" y="232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16" y="261"/>
                    <a:pt x="16" y="261"/>
                    <a:pt x="16" y="261"/>
                  </a:cubicBezTo>
                  <a:cubicBezTo>
                    <a:pt x="14" y="271"/>
                    <a:pt x="14" y="271"/>
                    <a:pt x="14" y="271"/>
                  </a:cubicBezTo>
                  <a:cubicBezTo>
                    <a:pt x="19" y="279"/>
                    <a:pt x="19" y="279"/>
                    <a:pt x="19" y="279"/>
                  </a:cubicBezTo>
                  <a:cubicBezTo>
                    <a:pt x="16" y="286"/>
                    <a:pt x="16" y="286"/>
                    <a:pt x="16" y="286"/>
                  </a:cubicBezTo>
                  <a:cubicBezTo>
                    <a:pt x="18" y="297"/>
                    <a:pt x="18" y="297"/>
                    <a:pt x="18" y="297"/>
                  </a:cubicBezTo>
                  <a:cubicBezTo>
                    <a:pt x="16" y="301"/>
                    <a:pt x="16" y="301"/>
                    <a:pt x="16" y="301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9" y="307"/>
                    <a:pt x="9" y="307"/>
                    <a:pt x="9" y="307"/>
                  </a:cubicBezTo>
                  <a:cubicBezTo>
                    <a:pt x="4" y="310"/>
                    <a:pt x="4" y="310"/>
                    <a:pt x="4" y="31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1" y="331"/>
                    <a:pt x="21" y="331"/>
                    <a:pt x="21" y="331"/>
                  </a:cubicBezTo>
                  <a:cubicBezTo>
                    <a:pt x="30" y="333"/>
                    <a:pt x="30" y="333"/>
                    <a:pt x="30" y="333"/>
                  </a:cubicBezTo>
                  <a:cubicBezTo>
                    <a:pt x="41" y="336"/>
                    <a:pt x="41" y="336"/>
                    <a:pt x="41" y="336"/>
                  </a:cubicBezTo>
                  <a:cubicBezTo>
                    <a:pt x="50" y="343"/>
                    <a:pt x="50" y="343"/>
                    <a:pt x="50" y="343"/>
                  </a:cubicBezTo>
                  <a:cubicBezTo>
                    <a:pt x="62" y="341"/>
                    <a:pt x="62" y="341"/>
                    <a:pt x="62" y="341"/>
                  </a:cubicBezTo>
                  <a:cubicBezTo>
                    <a:pt x="67" y="348"/>
                    <a:pt x="67" y="348"/>
                    <a:pt x="67" y="348"/>
                  </a:cubicBezTo>
                  <a:cubicBezTo>
                    <a:pt x="81" y="335"/>
                    <a:pt x="81" y="335"/>
                    <a:pt x="81" y="335"/>
                  </a:cubicBezTo>
                  <a:cubicBezTo>
                    <a:pt x="87" y="339"/>
                    <a:pt x="87" y="339"/>
                    <a:pt x="87" y="339"/>
                  </a:cubicBezTo>
                  <a:cubicBezTo>
                    <a:pt x="86" y="342"/>
                    <a:pt x="86" y="342"/>
                    <a:pt x="86" y="342"/>
                  </a:cubicBezTo>
                  <a:cubicBezTo>
                    <a:pt x="94" y="348"/>
                    <a:pt x="94" y="348"/>
                    <a:pt x="94" y="348"/>
                  </a:cubicBezTo>
                  <a:cubicBezTo>
                    <a:pt x="103" y="349"/>
                    <a:pt x="103" y="349"/>
                    <a:pt x="103" y="349"/>
                  </a:cubicBezTo>
                  <a:cubicBezTo>
                    <a:pt x="118" y="361"/>
                    <a:pt x="118" y="361"/>
                    <a:pt x="118" y="361"/>
                  </a:cubicBezTo>
                  <a:cubicBezTo>
                    <a:pt x="125" y="359"/>
                    <a:pt x="125" y="359"/>
                    <a:pt x="125" y="359"/>
                  </a:cubicBezTo>
                  <a:cubicBezTo>
                    <a:pt x="135" y="368"/>
                    <a:pt x="135" y="368"/>
                    <a:pt x="135" y="368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46" y="378"/>
                    <a:pt x="146" y="378"/>
                    <a:pt x="146" y="378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60" y="385"/>
                    <a:pt x="160" y="385"/>
                    <a:pt x="160" y="385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70" y="380"/>
                    <a:pt x="170" y="380"/>
                    <a:pt x="170" y="380"/>
                  </a:cubicBezTo>
                  <a:cubicBezTo>
                    <a:pt x="171" y="369"/>
                    <a:pt x="171" y="369"/>
                    <a:pt x="171" y="369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15" y="267"/>
                    <a:pt x="215" y="267"/>
                    <a:pt x="215" y="267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6" y="226"/>
                    <a:pt x="216" y="226"/>
                    <a:pt x="216" y="226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4" y="208"/>
                    <a:pt x="204" y="208"/>
                    <a:pt x="204" y="208"/>
                  </a:cubicBezTo>
                  <a:cubicBezTo>
                    <a:pt x="212" y="203"/>
                    <a:pt x="212" y="203"/>
                    <a:pt x="212" y="203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0" y="196"/>
                    <a:pt x="220" y="196"/>
                    <a:pt x="220" y="196"/>
                  </a:cubicBezTo>
                  <a:cubicBezTo>
                    <a:pt x="224" y="195"/>
                    <a:pt x="224" y="195"/>
                    <a:pt x="224" y="195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40" y="194"/>
                    <a:pt x="240" y="194"/>
                    <a:pt x="240" y="194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4" y="182"/>
                    <a:pt x="244" y="182"/>
                    <a:pt x="244" y="182"/>
                  </a:cubicBezTo>
                  <a:cubicBezTo>
                    <a:pt x="246" y="189"/>
                    <a:pt x="246" y="189"/>
                    <a:pt x="246" y="189"/>
                  </a:cubicBezTo>
                  <a:cubicBezTo>
                    <a:pt x="256" y="189"/>
                    <a:pt x="256" y="189"/>
                    <a:pt x="256" y="189"/>
                  </a:cubicBezTo>
                  <a:cubicBezTo>
                    <a:pt x="261" y="184"/>
                    <a:pt x="261" y="184"/>
                    <a:pt x="261" y="184"/>
                  </a:cubicBezTo>
                  <a:cubicBezTo>
                    <a:pt x="264" y="189"/>
                    <a:pt x="264" y="189"/>
                    <a:pt x="264" y="189"/>
                  </a:cubicBezTo>
                  <a:cubicBezTo>
                    <a:pt x="274" y="189"/>
                    <a:pt x="274" y="189"/>
                    <a:pt x="274" y="189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4" y="188"/>
                    <a:pt x="284" y="188"/>
                    <a:pt x="284" y="188"/>
                  </a:cubicBezTo>
                  <a:cubicBezTo>
                    <a:pt x="290" y="182"/>
                    <a:pt x="290" y="182"/>
                    <a:pt x="290" y="182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4" y="170"/>
                    <a:pt x="294" y="170"/>
                    <a:pt x="294" y="170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7" y="157"/>
                    <a:pt x="307" y="157"/>
                    <a:pt x="307" y="157"/>
                  </a:cubicBezTo>
                  <a:cubicBezTo>
                    <a:pt x="315" y="161"/>
                    <a:pt x="315" y="161"/>
                    <a:pt x="315" y="161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9" y="165"/>
                    <a:pt x="319" y="165"/>
                    <a:pt x="319" y="165"/>
                  </a:cubicBezTo>
                  <a:cubicBezTo>
                    <a:pt x="326" y="168"/>
                    <a:pt x="326" y="168"/>
                    <a:pt x="326" y="168"/>
                  </a:cubicBezTo>
                  <a:cubicBezTo>
                    <a:pt x="335" y="156"/>
                    <a:pt x="335" y="156"/>
                    <a:pt x="335" y="156"/>
                  </a:cubicBezTo>
                  <a:cubicBezTo>
                    <a:pt x="337" y="152"/>
                    <a:pt x="337" y="152"/>
                    <a:pt x="337" y="152"/>
                  </a:cubicBezTo>
                  <a:cubicBezTo>
                    <a:pt x="334" y="146"/>
                    <a:pt x="334" y="146"/>
                    <a:pt x="334" y="146"/>
                  </a:cubicBezTo>
                  <a:cubicBezTo>
                    <a:pt x="328" y="149"/>
                    <a:pt x="328" y="149"/>
                    <a:pt x="328" y="149"/>
                  </a:cubicBezTo>
                  <a:cubicBezTo>
                    <a:pt x="318" y="136"/>
                    <a:pt x="318" y="136"/>
                    <a:pt x="318" y="136"/>
                  </a:cubicBezTo>
                  <a:cubicBezTo>
                    <a:pt x="321" y="132"/>
                    <a:pt x="321" y="132"/>
                    <a:pt x="321" y="132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20" y="126"/>
                    <a:pt x="320" y="126"/>
                    <a:pt x="320" y="126"/>
                  </a:cubicBezTo>
                  <a:cubicBezTo>
                    <a:pt x="319" y="118"/>
                    <a:pt x="319" y="118"/>
                    <a:pt x="319" y="118"/>
                  </a:cubicBezTo>
                  <a:cubicBezTo>
                    <a:pt x="326" y="113"/>
                    <a:pt x="326" y="113"/>
                    <a:pt x="326" y="113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42" y="115"/>
                    <a:pt x="342" y="115"/>
                    <a:pt x="342" y="115"/>
                  </a:cubicBezTo>
                  <a:cubicBezTo>
                    <a:pt x="343" y="109"/>
                    <a:pt x="343" y="109"/>
                    <a:pt x="343" y="109"/>
                  </a:cubicBezTo>
                  <a:cubicBezTo>
                    <a:pt x="331" y="96"/>
                    <a:pt x="331" y="96"/>
                    <a:pt x="331" y="96"/>
                  </a:cubicBezTo>
                  <a:cubicBezTo>
                    <a:pt x="330" y="93"/>
                    <a:pt x="330" y="93"/>
                    <a:pt x="330" y="93"/>
                  </a:cubicBezTo>
                  <a:cubicBezTo>
                    <a:pt x="326" y="93"/>
                    <a:pt x="326" y="93"/>
                    <a:pt x="326" y="93"/>
                  </a:cubicBezTo>
                  <a:cubicBezTo>
                    <a:pt x="326" y="87"/>
                    <a:pt x="326" y="87"/>
                    <a:pt x="326" y="87"/>
                  </a:cubicBezTo>
                  <a:cubicBezTo>
                    <a:pt x="316" y="77"/>
                    <a:pt x="316" y="77"/>
                    <a:pt x="316" y="77"/>
                  </a:cubicBezTo>
                  <a:cubicBezTo>
                    <a:pt x="312" y="81"/>
                    <a:pt x="312" y="81"/>
                    <a:pt x="312" y="81"/>
                  </a:cubicBezTo>
                  <a:cubicBezTo>
                    <a:pt x="309" y="85"/>
                    <a:pt x="309" y="85"/>
                    <a:pt x="309" y="85"/>
                  </a:cubicBezTo>
                  <a:cubicBezTo>
                    <a:pt x="303" y="88"/>
                    <a:pt x="303" y="88"/>
                    <a:pt x="303" y="88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76"/>
                    <a:pt x="297" y="76"/>
                    <a:pt x="297" y="76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3"/>
                    <a:pt x="282" y="70"/>
                    <a:pt x="282" y="70"/>
                  </a:cubicBezTo>
                  <a:cubicBezTo>
                    <a:pt x="281" y="70"/>
                    <a:pt x="267" y="70"/>
                    <a:pt x="267" y="70"/>
                  </a:cubicBezTo>
                  <a:cubicBezTo>
                    <a:pt x="262" y="76"/>
                    <a:pt x="262" y="76"/>
                    <a:pt x="262" y="76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56" y="85"/>
                    <a:pt x="256" y="85"/>
                    <a:pt x="256" y="85"/>
                  </a:cubicBezTo>
                  <a:cubicBezTo>
                    <a:pt x="261" y="92"/>
                    <a:pt x="261" y="92"/>
                    <a:pt x="261" y="92"/>
                  </a:cubicBezTo>
                  <a:cubicBezTo>
                    <a:pt x="255" y="98"/>
                    <a:pt x="255" y="98"/>
                    <a:pt x="255" y="98"/>
                  </a:cubicBezTo>
                  <a:cubicBezTo>
                    <a:pt x="250" y="106"/>
                    <a:pt x="250" y="106"/>
                    <a:pt x="250" y="106"/>
                  </a:cubicBezTo>
                  <a:cubicBezTo>
                    <a:pt x="251" y="118"/>
                    <a:pt x="251" y="118"/>
                    <a:pt x="251" y="118"/>
                  </a:cubicBezTo>
                  <a:cubicBezTo>
                    <a:pt x="242" y="123"/>
                    <a:pt x="242" y="123"/>
                    <a:pt x="242" y="123"/>
                  </a:cubicBezTo>
                  <a:cubicBezTo>
                    <a:pt x="242" y="131"/>
                    <a:pt x="242" y="131"/>
                    <a:pt x="242" y="131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34" y="117"/>
                    <a:pt x="234" y="117"/>
                    <a:pt x="234" y="117"/>
                  </a:cubicBezTo>
                  <a:cubicBezTo>
                    <a:pt x="229" y="122"/>
                    <a:pt x="229" y="122"/>
                    <a:pt x="229" y="122"/>
                  </a:cubicBezTo>
                  <a:cubicBezTo>
                    <a:pt x="224" y="124"/>
                    <a:pt x="224" y="124"/>
                    <a:pt x="224" y="124"/>
                  </a:cubicBezTo>
                  <a:cubicBezTo>
                    <a:pt x="214" y="127"/>
                    <a:pt x="214" y="127"/>
                    <a:pt x="214" y="127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79"/>
                    <a:pt x="192" y="79"/>
                    <a:pt x="192" y="79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5" y="61"/>
                    <a:pt x="175" y="61"/>
                    <a:pt x="175" y="61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59" y="20"/>
                    <a:pt x="159" y="20"/>
                    <a:pt x="159" y="20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0" name="Freeform 56"/>
            <p:cNvSpPr>
              <a:spLocks/>
            </p:cNvSpPr>
            <p:nvPr/>
          </p:nvSpPr>
          <p:spPr bwMode="auto">
            <a:xfrm>
              <a:off x="2202" y="3678"/>
              <a:ext cx="215" cy="315"/>
            </a:xfrm>
            <a:custGeom>
              <a:avLst/>
              <a:gdLst>
                <a:gd name="T0" fmla="*/ 94 w 103"/>
                <a:gd name="T1" fmla="*/ 19 h 151"/>
                <a:gd name="T2" fmla="*/ 98 w 103"/>
                <a:gd name="T3" fmla="*/ 29 h 151"/>
                <a:gd name="T4" fmla="*/ 103 w 103"/>
                <a:gd name="T5" fmla="*/ 50 h 151"/>
                <a:gd name="T6" fmla="*/ 98 w 103"/>
                <a:gd name="T7" fmla="*/ 72 h 151"/>
                <a:gd name="T8" fmla="*/ 89 w 103"/>
                <a:gd name="T9" fmla="*/ 86 h 151"/>
                <a:gd name="T10" fmla="*/ 77 w 103"/>
                <a:gd name="T11" fmla="*/ 103 h 151"/>
                <a:gd name="T12" fmla="*/ 81 w 103"/>
                <a:gd name="T13" fmla="*/ 126 h 151"/>
                <a:gd name="T14" fmla="*/ 76 w 103"/>
                <a:gd name="T15" fmla="*/ 139 h 151"/>
                <a:gd name="T16" fmla="*/ 65 w 103"/>
                <a:gd name="T17" fmla="*/ 146 h 151"/>
                <a:gd name="T18" fmla="*/ 49 w 103"/>
                <a:gd name="T19" fmla="*/ 149 h 151"/>
                <a:gd name="T20" fmla="*/ 35 w 103"/>
                <a:gd name="T21" fmla="*/ 147 h 151"/>
                <a:gd name="T22" fmla="*/ 40 w 103"/>
                <a:gd name="T23" fmla="*/ 136 h 151"/>
                <a:gd name="T24" fmla="*/ 26 w 103"/>
                <a:gd name="T25" fmla="*/ 132 h 151"/>
                <a:gd name="T26" fmla="*/ 18 w 103"/>
                <a:gd name="T27" fmla="*/ 121 h 151"/>
                <a:gd name="T28" fmla="*/ 2 w 103"/>
                <a:gd name="T29" fmla="*/ 117 h 151"/>
                <a:gd name="T30" fmla="*/ 7 w 103"/>
                <a:gd name="T31" fmla="*/ 104 h 151"/>
                <a:gd name="T32" fmla="*/ 5 w 103"/>
                <a:gd name="T33" fmla="*/ 89 h 151"/>
                <a:gd name="T34" fmla="*/ 1 w 103"/>
                <a:gd name="T35" fmla="*/ 81 h 151"/>
                <a:gd name="T36" fmla="*/ 6 w 103"/>
                <a:gd name="T37" fmla="*/ 72 h 151"/>
                <a:gd name="T38" fmla="*/ 14 w 103"/>
                <a:gd name="T39" fmla="*/ 66 h 151"/>
                <a:gd name="T40" fmla="*/ 22 w 103"/>
                <a:gd name="T41" fmla="*/ 51 h 151"/>
                <a:gd name="T42" fmla="*/ 30 w 103"/>
                <a:gd name="T43" fmla="*/ 48 h 151"/>
                <a:gd name="T44" fmla="*/ 28 w 103"/>
                <a:gd name="T45" fmla="*/ 39 h 151"/>
                <a:gd name="T46" fmla="*/ 17 w 103"/>
                <a:gd name="T47" fmla="*/ 29 h 151"/>
                <a:gd name="T48" fmla="*/ 22 w 103"/>
                <a:gd name="T49" fmla="*/ 23 h 151"/>
                <a:gd name="T50" fmla="*/ 21 w 103"/>
                <a:gd name="T51" fmla="*/ 12 h 151"/>
                <a:gd name="T52" fmla="*/ 38 w 103"/>
                <a:gd name="T53" fmla="*/ 3 h 151"/>
                <a:gd name="T54" fmla="*/ 35 w 103"/>
                <a:gd name="T55" fmla="*/ 12 h 151"/>
                <a:gd name="T56" fmla="*/ 50 w 103"/>
                <a:gd name="T57" fmla="*/ 17 h 151"/>
                <a:gd name="T58" fmla="*/ 60 w 103"/>
                <a:gd name="T59" fmla="*/ 19 h 151"/>
                <a:gd name="T60" fmla="*/ 69 w 103"/>
                <a:gd name="T61" fmla="*/ 19 h 151"/>
                <a:gd name="T62" fmla="*/ 95 w 103"/>
                <a:gd name="T63" fmla="*/ 1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151">
                  <a:moveTo>
                    <a:pt x="95" y="10"/>
                  </a:moveTo>
                  <a:cubicBezTo>
                    <a:pt x="94" y="19"/>
                    <a:pt x="94" y="19"/>
                    <a:pt x="94" y="19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3" y="67"/>
                    <a:pt x="103" y="67"/>
                    <a:pt x="103" y="67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4" y="139"/>
                    <a:pt x="72" y="140"/>
                    <a:pt x="71" y="141"/>
                  </a:cubicBezTo>
                  <a:cubicBezTo>
                    <a:pt x="69" y="144"/>
                    <a:pt x="65" y="146"/>
                    <a:pt x="65" y="146"/>
                  </a:cubicBezTo>
                  <a:cubicBezTo>
                    <a:pt x="64" y="146"/>
                    <a:pt x="58" y="146"/>
                    <a:pt x="56" y="149"/>
                  </a:cubicBezTo>
                  <a:cubicBezTo>
                    <a:pt x="53" y="151"/>
                    <a:pt x="49" y="151"/>
                    <a:pt x="49" y="149"/>
                  </a:cubicBezTo>
                  <a:cubicBezTo>
                    <a:pt x="48" y="147"/>
                    <a:pt x="45" y="146"/>
                    <a:pt x="43" y="148"/>
                  </a:cubicBezTo>
                  <a:cubicBezTo>
                    <a:pt x="41" y="150"/>
                    <a:pt x="36" y="149"/>
                    <a:pt x="35" y="147"/>
                  </a:cubicBezTo>
                  <a:cubicBezTo>
                    <a:pt x="35" y="145"/>
                    <a:pt x="33" y="143"/>
                    <a:pt x="35" y="141"/>
                  </a:cubicBezTo>
                  <a:cubicBezTo>
                    <a:pt x="36" y="139"/>
                    <a:pt x="40" y="136"/>
                    <a:pt x="40" y="136"/>
                  </a:cubicBezTo>
                  <a:cubicBezTo>
                    <a:pt x="40" y="136"/>
                    <a:pt x="35" y="133"/>
                    <a:pt x="33" y="131"/>
                  </a:cubicBezTo>
                  <a:cubicBezTo>
                    <a:pt x="31" y="129"/>
                    <a:pt x="28" y="130"/>
                    <a:pt x="26" y="132"/>
                  </a:cubicBezTo>
                  <a:cubicBezTo>
                    <a:pt x="23" y="134"/>
                    <a:pt x="23" y="126"/>
                    <a:pt x="23" y="124"/>
                  </a:cubicBezTo>
                  <a:cubicBezTo>
                    <a:pt x="23" y="122"/>
                    <a:pt x="20" y="118"/>
                    <a:pt x="18" y="121"/>
                  </a:cubicBezTo>
                  <a:cubicBezTo>
                    <a:pt x="16" y="124"/>
                    <a:pt x="9" y="123"/>
                    <a:pt x="9" y="122"/>
                  </a:cubicBezTo>
                  <a:cubicBezTo>
                    <a:pt x="8" y="120"/>
                    <a:pt x="4" y="120"/>
                    <a:pt x="2" y="117"/>
                  </a:cubicBezTo>
                  <a:cubicBezTo>
                    <a:pt x="0" y="115"/>
                    <a:pt x="3" y="115"/>
                    <a:pt x="4" y="112"/>
                  </a:cubicBezTo>
                  <a:cubicBezTo>
                    <a:pt x="6" y="110"/>
                    <a:pt x="7" y="108"/>
                    <a:pt x="7" y="104"/>
                  </a:cubicBezTo>
                  <a:cubicBezTo>
                    <a:pt x="8" y="101"/>
                    <a:pt x="6" y="99"/>
                    <a:pt x="7" y="97"/>
                  </a:cubicBezTo>
                  <a:cubicBezTo>
                    <a:pt x="8" y="95"/>
                    <a:pt x="6" y="92"/>
                    <a:pt x="5" y="89"/>
                  </a:cubicBezTo>
                  <a:cubicBezTo>
                    <a:pt x="5" y="88"/>
                    <a:pt x="3" y="86"/>
                    <a:pt x="1" y="86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83" y="20"/>
                    <a:pt x="83" y="20"/>
                    <a:pt x="83" y="20"/>
                  </a:cubicBezTo>
                  <a:lnTo>
                    <a:pt x="95" y="1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1" name="Freeform 57"/>
            <p:cNvSpPr>
              <a:spLocks noEditPoints="1"/>
            </p:cNvSpPr>
            <p:nvPr/>
          </p:nvSpPr>
          <p:spPr bwMode="auto">
            <a:xfrm>
              <a:off x="4484" y="2238"/>
              <a:ext cx="640" cy="1011"/>
            </a:xfrm>
            <a:custGeom>
              <a:avLst/>
              <a:gdLst>
                <a:gd name="T0" fmla="*/ 146 w 307"/>
                <a:gd name="T1" fmla="*/ 31 h 485"/>
                <a:gd name="T2" fmla="*/ 159 w 307"/>
                <a:gd name="T3" fmla="*/ 67 h 485"/>
                <a:gd name="T4" fmla="*/ 151 w 307"/>
                <a:gd name="T5" fmla="*/ 84 h 485"/>
                <a:gd name="T6" fmla="*/ 145 w 307"/>
                <a:gd name="T7" fmla="*/ 135 h 485"/>
                <a:gd name="T8" fmla="*/ 132 w 307"/>
                <a:gd name="T9" fmla="*/ 144 h 485"/>
                <a:gd name="T10" fmla="*/ 126 w 307"/>
                <a:gd name="T11" fmla="*/ 162 h 485"/>
                <a:gd name="T12" fmla="*/ 144 w 307"/>
                <a:gd name="T13" fmla="*/ 193 h 485"/>
                <a:gd name="T14" fmla="*/ 174 w 307"/>
                <a:gd name="T15" fmla="*/ 204 h 485"/>
                <a:gd name="T16" fmla="*/ 201 w 307"/>
                <a:gd name="T17" fmla="*/ 222 h 485"/>
                <a:gd name="T18" fmla="*/ 210 w 307"/>
                <a:gd name="T19" fmla="*/ 234 h 485"/>
                <a:gd name="T20" fmla="*/ 228 w 307"/>
                <a:gd name="T21" fmla="*/ 260 h 485"/>
                <a:gd name="T22" fmla="*/ 237 w 307"/>
                <a:gd name="T23" fmla="*/ 288 h 485"/>
                <a:gd name="T24" fmla="*/ 258 w 307"/>
                <a:gd name="T25" fmla="*/ 325 h 485"/>
                <a:gd name="T26" fmla="*/ 278 w 307"/>
                <a:gd name="T27" fmla="*/ 363 h 485"/>
                <a:gd name="T28" fmla="*/ 251 w 307"/>
                <a:gd name="T29" fmla="*/ 388 h 485"/>
                <a:gd name="T30" fmla="*/ 144 w 307"/>
                <a:gd name="T31" fmla="*/ 321 h 485"/>
                <a:gd name="T32" fmla="*/ 126 w 307"/>
                <a:gd name="T33" fmla="*/ 281 h 485"/>
                <a:gd name="T34" fmla="*/ 119 w 307"/>
                <a:gd name="T35" fmla="*/ 231 h 485"/>
                <a:gd name="T36" fmla="*/ 101 w 307"/>
                <a:gd name="T37" fmla="*/ 181 h 485"/>
                <a:gd name="T38" fmla="*/ 92 w 307"/>
                <a:gd name="T39" fmla="*/ 144 h 485"/>
                <a:gd name="T40" fmla="*/ 68 w 307"/>
                <a:gd name="T41" fmla="*/ 113 h 485"/>
                <a:gd name="T42" fmla="*/ 61 w 307"/>
                <a:gd name="T43" fmla="*/ 138 h 485"/>
                <a:gd name="T44" fmla="*/ 73 w 307"/>
                <a:gd name="T45" fmla="*/ 158 h 485"/>
                <a:gd name="T46" fmla="*/ 59 w 307"/>
                <a:gd name="T47" fmla="*/ 155 h 485"/>
                <a:gd name="T48" fmla="*/ 46 w 307"/>
                <a:gd name="T49" fmla="*/ 140 h 485"/>
                <a:gd name="T50" fmla="*/ 27 w 307"/>
                <a:gd name="T51" fmla="*/ 123 h 485"/>
                <a:gd name="T52" fmla="*/ 12 w 307"/>
                <a:gd name="T53" fmla="*/ 115 h 485"/>
                <a:gd name="T54" fmla="*/ 1 w 307"/>
                <a:gd name="T55" fmla="*/ 94 h 485"/>
                <a:gd name="T56" fmla="*/ 9 w 307"/>
                <a:gd name="T57" fmla="*/ 80 h 485"/>
                <a:gd name="T58" fmla="*/ 26 w 307"/>
                <a:gd name="T59" fmla="*/ 66 h 485"/>
                <a:gd name="T60" fmla="*/ 43 w 307"/>
                <a:gd name="T61" fmla="*/ 48 h 485"/>
                <a:gd name="T62" fmla="*/ 72 w 307"/>
                <a:gd name="T63" fmla="*/ 57 h 485"/>
                <a:gd name="T64" fmla="*/ 89 w 307"/>
                <a:gd name="T65" fmla="*/ 57 h 485"/>
                <a:gd name="T66" fmla="*/ 106 w 307"/>
                <a:gd name="T67" fmla="*/ 52 h 485"/>
                <a:gd name="T68" fmla="*/ 116 w 307"/>
                <a:gd name="T69" fmla="*/ 22 h 485"/>
                <a:gd name="T70" fmla="*/ 129 w 307"/>
                <a:gd name="T71" fmla="*/ 7 h 485"/>
                <a:gd name="T72" fmla="*/ 304 w 307"/>
                <a:gd name="T73" fmla="*/ 479 h 485"/>
                <a:gd name="T74" fmla="*/ 306 w 307"/>
                <a:gd name="T75" fmla="*/ 484 h 485"/>
                <a:gd name="T76" fmla="*/ 304 w 307"/>
                <a:gd name="T77" fmla="*/ 479 h 485"/>
                <a:gd name="T78" fmla="*/ 295 w 307"/>
                <a:gd name="T79" fmla="*/ 462 h 485"/>
                <a:gd name="T80" fmla="*/ 285 w 307"/>
                <a:gd name="T81" fmla="*/ 433 h 485"/>
                <a:gd name="T82" fmla="*/ 282 w 307"/>
                <a:gd name="T83" fmla="*/ 418 h 485"/>
                <a:gd name="T84" fmla="*/ 282 w 307"/>
                <a:gd name="T85" fmla="*/ 202 h 485"/>
                <a:gd name="T86" fmla="*/ 149 w 307"/>
                <a:gd name="T87" fmla="*/ 166 h 485"/>
                <a:gd name="T88" fmla="*/ 158 w 307"/>
                <a:gd name="T89" fmla="*/ 188 h 485"/>
                <a:gd name="T90" fmla="*/ 149 w 307"/>
                <a:gd name="T91" fmla="*/ 16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7" h="485">
                  <a:moveTo>
                    <a:pt x="140" y="0"/>
                  </a:moveTo>
                  <a:cubicBezTo>
                    <a:pt x="141" y="4"/>
                    <a:pt x="143" y="7"/>
                    <a:pt x="142" y="12"/>
                  </a:cubicBezTo>
                  <a:cubicBezTo>
                    <a:pt x="142" y="17"/>
                    <a:pt x="144" y="28"/>
                    <a:pt x="146" y="31"/>
                  </a:cubicBezTo>
                  <a:cubicBezTo>
                    <a:pt x="149" y="34"/>
                    <a:pt x="152" y="39"/>
                    <a:pt x="153" y="42"/>
                  </a:cubicBezTo>
                  <a:cubicBezTo>
                    <a:pt x="154" y="46"/>
                    <a:pt x="156" y="50"/>
                    <a:pt x="157" y="54"/>
                  </a:cubicBezTo>
                  <a:cubicBezTo>
                    <a:pt x="157" y="59"/>
                    <a:pt x="158" y="65"/>
                    <a:pt x="159" y="67"/>
                  </a:cubicBezTo>
                  <a:cubicBezTo>
                    <a:pt x="160" y="69"/>
                    <a:pt x="166" y="75"/>
                    <a:pt x="169" y="76"/>
                  </a:cubicBezTo>
                  <a:cubicBezTo>
                    <a:pt x="171" y="78"/>
                    <a:pt x="169" y="81"/>
                    <a:pt x="163" y="82"/>
                  </a:cubicBezTo>
                  <a:cubicBezTo>
                    <a:pt x="157" y="82"/>
                    <a:pt x="154" y="83"/>
                    <a:pt x="151" y="84"/>
                  </a:cubicBezTo>
                  <a:cubicBezTo>
                    <a:pt x="149" y="86"/>
                    <a:pt x="143" y="88"/>
                    <a:pt x="139" y="100"/>
                  </a:cubicBezTo>
                  <a:cubicBezTo>
                    <a:pt x="136" y="113"/>
                    <a:pt x="137" y="116"/>
                    <a:pt x="140" y="122"/>
                  </a:cubicBezTo>
                  <a:cubicBezTo>
                    <a:pt x="143" y="128"/>
                    <a:pt x="145" y="135"/>
                    <a:pt x="145" y="135"/>
                  </a:cubicBezTo>
                  <a:cubicBezTo>
                    <a:pt x="145" y="135"/>
                    <a:pt x="137" y="133"/>
                    <a:pt x="136" y="131"/>
                  </a:cubicBezTo>
                  <a:cubicBezTo>
                    <a:pt x="134" y="129"/>
                    <a:pt x="128" y="126"/>
                    <a:pt x="128" y="126"/>
                  </a:cubicBezTo>
                  <a:cubicBezTo>
                    <a:pt x="128" y="126"/>
                    <a:pt x="129" y="140"/>
                    <a:pt x="132" y="144"/>
                  </a:cubicBezTo>
                  <a:cubicBezTo>
                    <a:pt x="135" y="147"/>
                    <a:pt x="137" y="147"/>
                    <a:pt x="135" y="150"/>
                  </a:cubicBezTo>
                  <a:cubicBezTo>
                    <a:pt x="132" y="152"/>
                    <a:pt x="128" y="149"/>
                    <a:pt x="127" y="155"/>
                  </a:cubicBezTo>
                  <a:cubicBezTo>
                    <a:pt x="127" y="160"/>
                    <a:pt x="128" y="160"/>
                    <a:pt x="126" y="162"/>
                  </a:cubicBezTo>
                  <a:cubicBezTo>
                    <a:pt x="123" y="163"/>
                    <a:pt x="124" y="163"/>
                    <a:pt x="126" y="168"/>
                  </a:cubicBezTo>
                  <a:cubicBezTo>
                    <a:pt x="128" y="173"/>
                    <a:pt x="135" y="175"/>
                    <a:pt x="137" y="180"/>
                  </a:cubicBezTo>
                  <a:cubicBezTo>
                    <a:pt x="138" y="184"/>
                    <a:pt x="142" y="186"/>
                    <a:pt x="144" y="193"/>
                  </a:cubicBezTo>
                  <a:cubicBezTo>
                    <a:pt x="147" y="200"/>
                    <a:pt x="152" y="213"/>
                    <a:pt x="157" y="216"/>
                  </a:cubicBezTo>
                  <a:cubicBezTo>
                    <a:pt x="161" y="220"/>
                    <a:pt x="170" y="218"/>
                    <a:pt x="169" y="214"/>
                  </a:cubicBezTo>
                  <a:cubicBezTo>
                    <a:pt x="168" y="211"/>
                    <a:pt x="169" y="205"/>
                    <a:pt x="174" y="204"/>
                  </a:cubicBezTo>
                  <a:cubicBezTo>
                    <a:pt x="178" y="203"/>
                    <a:pt x="183" y="207"/>
                    <a:pt x="183" y="211"/>
                  </a:cubicBezTo>
                  <a:cubicBezTo>
                    <a:pt x="183" y="215"/>
                    <a:pt x="186" y="217"/>
                    <a:pt x="189" y="218"/>
                  </a:cubicBezTo>
                  <a:cubicBezTo>
                    <a:pt x="192" y="220"/>
                    <a:pt x="199" y="224"/>
                    <a:pt x="201" y="222"/>
                  </a:cubicBezTo>
                  <a:cubicBezTo>
                    <a:pt x="202" y="221"/>
                    <a:pt x="207" y="219"/>
                    <a:pt x="211" y="220"/>
                  </a:cubicBezTo>
                  <a:cubicBezTo>
                    <a:pt x="214" y="222"/>
                    <a:pt x="222" y="228"/>
                    <a:pt x="218" y="231"/>
                  </a:cubicBezTo>
                  <a:cubicBezTo>
                    <a:pt x="215" y="235"/>
                    <a:pt x="211" y="234"/>
                    <a:pt x="210" y="234"/>
                  </a:cubicBezTo>
                  <a:cubicBezTo>
                    <a:pt x="209" y="234"/>
                    <a:pt x="209" y="237"/>
                    <a:pt x="210" y="241"/>
                  </a:cubicBezTo>
                  <a:cubicBezTo>
                    <a:pt x="210" y="244"/>
                    <a:pt x="213" y="245"/>
                    <a:pt x="216" y="251"/>
                  </a:cubicBezTo>
                  <a:cubicBezTo>
                    <a:pt x="219" y="256"/>
                    <a:pt x="221" y="257"/>
                    <a:pt x="228" y="260"/>
                  </a:cubicBezTo>
                  <a:cubicBezTo>
                    <a:pt x="236" y="264"/>
                    <a:pt x="243" y="260"/>
                    <a:pt x="245" y="264"/>
                  </a:cubicBezTo>
                  <a:cubicBezTo>
                    <a:pt x="246" y="268"/>
                    <a:pt x="248" y="275"/>
                    <a:pt x="245" y="278"/>
                  </a:cubicBezTo>
                  <a:cubicBezTo>
                    <a:pt x="242" y="281"/>
                    <a:pt x="237" y="278"/>
                    <a:pt x="237" y="288"/>
                  </a:cubicBezTo>
                  <a:cubicBezTo>
                    <a:pt x="238" y="297"/>
                    <a:pt x="237" y="301"/>
                    <a:pt x="240" y="305"/>
                  </a:cubicBezTo>
                  <a:cubicBezTo>
                    <a:pt x="243" y="309"/>
                    <a:pt x="264" y="317"/>
                    <a:pt x="264" y="319"/>
                  </a:cubicBezTo>
                  <a:cubicBezTo>
                    <a:pt x="265" y="322"/>
                    <a:pt x="258" y="320"/>
                    <a:pt x="258" y="325"/>
                  </a:cubicBezTo>
                  <a:cubicBezTo>
                    <a:pt x="258" y="329"/>
                    <a:pt x="258" y="331"/>
                    <a:pt x="258" y="336"/>
                  </a:cubicBezTo>
                  <a:cubicBezTo>
                    <a:pt x="258" y="342"/>
                    <a:pt x="260" y="344"/>
                    <a:pt x="263" y="348"/>
                  </a:cubicBezTo>
                  <a:cubicBezTo>
                    <a:pt x="266" y="352"/>
                    <a:pt x="276" y="357"/>
                    <a:pt x="278" y="363"/>
                  </a:cubicBezTo>
                  <a:cubicBezTo>
                    <a:pt x="280" y="370"/>
                    <a:pt x="283" y="404"/>
                    <a:pt x="283" y="404"/>
                  </a:cubicBezTo>
                  <a:cubicBezTo>
                    <a:pt x="283" y="404"/>
                    <a:pt x="276" y="400"/>
                    <a:pt x="271" y="399"/>
                  </a:cubicBezTo>
                  <a:cubicBezTo>
                    <a:pt x="266" y="398"/>
                    <a:pt x="258" y="393"/>
                    <a:pt x="251" y="388"/>
                  </a:cubicBezTo>
                  <a:cubicBezTo>
                    <a:pt x="244" y="383"/>
                    <a:pt x="240" y="387"/>
                    <a:pt x="226" y="378"/>
                  </a:cubicBezTo>
                  <a:cubicBezTo>
                    <a:pt x="212" y="369"/>
                    <a:pt x="193" y="359"/>
                    <a:pt x="182" y="353"/>
                  </a:cubicBezTo>
                  <a:cubicBezTo>
                    <a:pt x="170" y="347"/>
                    <a:pt x="151" y="329"/>
                    <a:pt x="144" y="321"/>
                  </a:cubicBezTo>
                  <a:cubicBezTo>
                    <a:pt x="137" y="313"/>
                    <a:pt x="139" y="302"/>
                    <a:pt x="135" y="297"/>
                  </a:cubicBezTo>
                  <a:cubicBezTo>
                    <a:pt x="131" y="292"/>
                    <a:pt x="124" y="290"/>
                    <a:pt x="122" y="288"/>
                  </a:cubicBezTo>
                  <a:cubicBezTo>
                    <a:pt x="120" y="285"/>
                    <a:pt x="125" y="285"/>
                    <a:pt x="126" y="281"/>
                  </a:cubicBezTo>
                  <a:cubicBezTo>
                    <a:pt x="126" y="277"/>
                    <a:pt x="122" y="274"/>
                    <a:pt x="125" y="270"/>
                  </a:cubicBezTo>
                  <a:cubicBezTo>
                    <a:pt x="128" y="266"/>
                    <a:pt x="130" y="261"/>
                    <a:pt x="128" y="258"/>
                  </a:cubicBezTo>
                  <a:cubicBezTo>
                    <a:pt x="126" y="255"/>
                    <a:pt x="125" y="237"/>
                    <a:pt x="119" y="231"/>
                  </a:cubicBezTo>
                  <a:cubicBezTo>
                    <a:pt x="113" y="226"/>
                    <a:pt x="111" y="218"/>
                    <a:pt x="111" y="212"/>
                  </a:cubicBezTo>
                  <a:cubicBezTo>
                    <a:pt x="111" y="206"/>
                    <a:pt x="110" y="201"/>
                    <a:pt x="107" y="197"/>
                  </a:cubicBezTo>
                  <a:cubicBezTo>
                    <a:pt x="104" y="192"/>
                    <a:pt x="105" y="184"/>
                    <a:pt x="101" y="181"/>
                  </a:cubicBezTo>
                  <a:cubicBezTo>
                    <a:pt x="97" y="178"/>
                    <a:pt x="98" y="176"/>
                    <a:pt x="97" y="170"/>
                  </a:cubicBezTo>
                  <a:cubicBezTo>
                    <a:pt x="97" y="163"/>
                    <a:pt x="102" y="159"/>
                    <a:pt x="98" y="155"/>
                  </a:cubicBezTo>
                  <a:cubicBezTo>
                    <a:pt x="95" y="150"/>
                    <a:pt x="92" y="147"/>
                    <a:pt x="92" y="144"/>
                  </a:cubicBezTo>
                  <a:cubicBezTo>
                    <a:pt x="91" y="140"/>
                    <a:pt x="88" y="143"/>
                    <a:pt x="83" y="139"/>
                  </a:cubicBezTo>
                  <a:cubicBezTo>
                    <a:pt x="77" y="134"/>
                    <a:pt x="69" y="128"/>
                    <a:pt x="67" y="124"/>
                  </a:cubicBezTo>
                  <a:cubicBezTo>
                    <a:pt x="66" y="120"/>
                    <a:pt x="66" y="115"/>
                    <a:pt x="68" y="113"/>
                  </a:cubicBezTo>
                  <a:cubicBezTo>
                    <a:pt x="70" y="111"/>
                    <a:pt x="70" y="107"/>
                    <a:pt x="66" y="110"/>
                  </a:cubicBezTo>
                  <a:cubicBezTo>
                    <a:pt x="62" y="113"/>
                    <a:pt x="57" y="121"/>
                    <a:pt x="56" y="125"/>
                  </a:cubicBezTo>
                  <a:cubicBezTo>
                    <a:pt x="55" y="130"/>
                    <a:pt x="56" y="133"/>
                    <a:pt x="61" y="138"/>
                  </a:cubicBezTo>
                  <a:cubicBezTo>
                    <a:pt x="66" y="143"/>
                    <a:pt x="67" y="147"/>
                    <a:pt x="72" y="145"/>
                  </a:cubicBezTo>
                  <a:cubicBezTo>
                    <a:pt x="78" y="143"/>
                    <a:pt x="80" y="149"/>
                    <a:pt x="78" y="152"/>
                  </a:cubicBezTo>
                  <a:cubicBezTo>
                    <a:pt x="75" y="154"/>
                    <a:pt x="73" y="156"/>
                    <a:pt x="73" y="158"/>
                  </a:cubicBezTo>
                  <a:cubicBezTo>
                    <a:pt x="67" y="157"/>
                    <a:pt x="67" y="157"/>
                    <a:pt x="67" y="157"/>
                  </a:cubicBezTo>
                  <a:cubicBezTo>
                    <a:pt x="67" y="153"/>
                    <a:pt x="67" y="153"/>
                    <a:pt x="67" y="153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0" y="123"/>
                    <a:pt x="20" y="123"/>
                    <a:pt x="20" y="123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40" y="0"/>
                    <a:pt x="140" y="0"/>
                    <a:pt x="140" y="0"/>
                  </a:cubicBezTo>
                  <a:close/>
                  <a:moveTo>
                    <a:pt x="304" y="479"/>
                  </a:moveTo>
                  <a:cubicBezTo>
                    <a:pt x="304" y="478"/>
                    <a:pt x="304" y="478"/>
                    <a:pt x="305" y="478"/>
                  </a:cubicBezTo>
                  <a:cubicBezTo>
                    <a:pt x="306" y="478"/>
                    <a:pt x="306" y="478"/>
                    <a:pt x="306" y="479"/>
                  </a:cubicBezTo>
                  <a:cubicBezTo>
                    <a:pt x="307" y="481"/>
                    <a:pt x="306" y="484"/>
                    <a:pt x="306" y="484"/>
                  </a:cubicBezTo>
                  <a:cubicBezTo>
                    <a:pt x="306" y="485"/>
                    <a:pt x="306" y="485"/>
                    <a:pt x="305" y="485"/>
                  </a:cubicBezTo>
                  <a:cubicBezTo>
                    <a:pt x="305" y="485"/>
                    <a:pt x="304" y="484"/>
                    <a:pt x="304" y="484"/>
                  </a:cubicBezTo>
                  <a:cubicBezTo>
                    <a:pt x="304" y="484"/>
                    <a:pt x="305" y="481"/>
                    <a:pt x="304" y="479"/>
                  </a:cubicBezTo>
                  <a:close/>
                  <a:moveTo>
                    <a:pt x="295" y="455"/>
                  </a:moveTo>
                  <a:cubicBezTo>
                    <a:pt x="298" y="456"/>
                    <a:pt x="306" y="462"/>
                    <a:pt x="302" y="463"/>
                  </a:cubicBezTo>
                  <a:cubicBezTo>
                    <a:pt x="299" y="464"/>
                    <a:pt x="296" y="465"/>
                    <a:pt x="295" y="462"/>
                  </a:cubicBezTo>
                  <a:cubicBezTo>
                    <a:pt x="294" y="458"/>
                    <a:pt x="295" y="455"/>
                    <a:pt x="295" y="455"/>
                  </a:cubicBezTo>
                  <a:close/>
                  <a:moveTo>
                    <a:pt x="282" y="418"/>
                  </a:moveTo>
                  <a:cubicBezTo>
                    <a:pt x="282" y="422"/>
                    <a:pt x="287" y="427"/>
                    <a:pt x="285" y="433"/>
                  </a:cubicBezTo>
                  <a:cubicBezTo>
                    <a:pt x="283" y="440"/>
                    <a:pt x="289" y="443"/>
                    <a:pt x="290" y="437"/>
                  </a:cubicBezTo>
                  <a:cubicBezTo>
                    <a:pt x="292" y="431"/>
                    <a:pt x="294" y="426"/>
                    <a:pt x="289" y="421"/>
                  </a:cubicBezTo>
                  <a:cubicBezTo>
                    <a:pt x="285" y="415"/>
                    <a:pt x="282" y="418"/>
                    <a:pt x="282" y="418"/>
                  </a:cubicBezTo>
                  <a:close/>
                  <a:moveTo>
                    <a:pt x="263" y="195"/>
                  </a:moveTo>
                  <a:cubicBezTo>
                    <a:pt x="263" y="195"/>
                    <a:pt x="260" y="198"/>
                    <a:pt x="261" y="201"/>
                  </a:cubicBezTo>
                  <a:cubicBezTo>
                    <a:pt x="261" y="204"/>
                    <a:pt x="278" y="203"/>
                    <a:pt x="282" y="202"/>
                  </a:cubicBezTo>
                  <a:cubicBezTo>
                    <a:pt x="286" y="200"/>
                    <a:pt x="280" y="195"/>
                    <a:pt x="278" y="196"/>
                  </a:cubicBezTo>
                  <a:cubicBezTo>
                    <a:pt x="275" y="196"/>
                    <a:pt x="265" y="195"/>
                    <a:pt x="263" y="195"/>
                  </a:cubicBezTo>
                  <a:close/>
                  <a:moveTo>
                    <a:pt x="149" y="166"/>
                  </a:moveTo>
                  <a:cubicBezTo>
                    <a:pt x="148" y="169"/>
                    <a:pt x="149" y="176"/>
                    <a:pt x="151" y="179"/>
                  </a:cubicBezTo>
                  <a:cubicBezTo>
                    <a:pt x="151" y="180"/>
                    <a:pt x="153" y="180"/>
                    <a:pt x="154" y="181"/>
                  </a:cubicBezTo>
                  <a:cubicBezTo>
                    <a:pt x="157" y="183"/>
                    <a:pt x="155" y="188"/>
                    <a:pt x="158" y="188"/>
                  </a:cubicBezTo>
                  <a:cubicBezTo>
                    <a:pt x="160" y="189"/>
                    <a:pt x="159" y="181"/>
                    <a:pt x="159" y="174"/>
                  </a:cubicBezTo>
                  <a:cubicBezTo>
                    <a:pt x="158" y="168"/>
                    <a:pt x="159" y="167"/>
                    <a:pt x="157" y="167"/>
                  </a:cubicBezTo>
                  <a:cubicBezTo>
                    <a:pt x="154" y="166"/>
                    <a:pt x="149" y="166"/>
                    <a:pt x="149" y="166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2" name="Freeform 58"/>
            <p:cNvSpPr>
              <a:spLocks/>
            </p:cNvSpPr>
            <p:nvPr/>
          </p:nvSpPr>
          <p:spPr bwMode="auto">
            <a:xfrm>
              <a:off x="4565" y="3720"/>
              <a:ext cx="211" cy="488"/>
            </a:xfrm>
            <a:custGeom>
              <a:avLst/>
              <a:gdLst>
                <a:gd name="T0" fmla="*/ 92 w 101"/>
                <a:gd name="T1" fmla="*/ 20 h 234"/>
                <a:gd name="T2" fmla="*/ 100 w 101"/>
                <a:gd name="T3" fmla="*/ 54 h 234"/>
                <a:gd name="T4" fmla="*/ 99 w 101"/>
                <a:gd name="T5" fmla="*/ 114 h 234"/>
                <a:gd name="T6" fmla="*/ 99 w 101"/>
                <a:gd name="T7" fmla="*/ 150 h 234"/>
                <a:gd name="T8" fmla="*/ 89 w 101"/>
                <a:gd name="T9" fmla="*/ 180 h 234"/>
                <a:gd name="T10" fmla="*/ 77 w 101"/>
                <a:gd name="T11" fmla="*/ 198 h 234"/>
                <a:gd name="T12" fmla="*/ 64 w 101"/>
                <a:gd name="T13" fmla="*/ 201 h 234"/>
                <a:gd name="T14" fmla="*/ 53 w 101"/>
                <a:gd name="T15" fmla="*/ 197 h 234"/>
                <a:gd name="T16" fmla="*/ 43 w 101"/>
                <a:gd name="T17" fmla="*/ 206 h 234"/>
                <a:gd name="T18" fmla="*/ 43 w 101"/>
                <a:gd name="T19" fmla="*/ 223 h 234"/>
                <a:gd name="T20" fmla="*/ 38 w 101"/>
                <a:gd name="T21" fmla="*/ 234 h 234"/>
                <a:gd name="T22" fmla="*/ 36 w 101"/>
                <a:gd name="T23" fmla="*/ 218 h 234"/>
                <a:gd name="T24" fmla="*/ 28 w 101"/>
                <a:gd name="T25" fmla="*/ 198 h 234"/>
                <a:gd name="T26" fmla="*/ 3 w 101"/>
                <a:gd name="T27" fmla="*/ 172 h 234"/>
                <a:gd name="T28" fmla="*/ 9 w 101"/>
                <a:gd name="T29" fmla="*/ 150 h 234"/>
                <a:gd name="T30" fmla="*/ 31 w 101"/>
                <a:gd name="T31" fmla="*/ 135 h 234"/>
                <a:gd name="T32" fmla="*/ 30 w 101"/>
                <a:gd name="T33" fmla="*/ 116 h 234"/>
                <a:gd name="T34" fmla="*/ 26 w 101"/>
                <a:gd name="T35" fmla="*/ 97 h 234"/>
                <a:gd name="T36" fmla="*/ 31 w 101"/>
                <a:gd name="T37" fmla="*/ 89 h 234"/>
                <a:gd name="T38" fmla="*/ 31 w 101"/>
                <a:gd name="T39" fmla="*/ 73 h 234"/>
                <a:gd name="T40" fmla="*/ 43 w 101"/>
                <a:gd name="T41" fmla="*/ 71 h 234"/>
                <a:gd name="T42" fmla="*/ 56 w 101"/>
                <a:gd name="T43" fmla="*/ 70 h 234"/>
                <a:gd name="T44" fmla="*/ 67 w 101"/>
                <a:gd name="T45" fmla="*/ 60 h 234"/>
                <a:gd name="T46" fmla="*/ 63 w 101"/>
                <a:gd name="T47" fmla="*/ 50 h 234"/>
                <a:gd name="T48" fmla="*/ 74 w 101"/>
                <a:gd name="T49" fmla="*/ 39 h 234"/>
                <a:gd name="T50" fmla="*/ 74 w 101"/>
                <a:gd name="T51" fmla="*/ 21 h 234"/>
                <a:gd name="T52" fmla="*/ 68 w 101"/>
                <a:gd name="T53" fmla="*/ 26 h 234"/>
                <a:gd name="T54" fmla="*/ 59 w 101"/>
                <a:gd name="T55" fmla="*/ 21 h 234"/>
                <a:gd name="T56" fmla="*/ 53 w 101"/>
                <a:gd name="T57" fmla="*/ 16 h 234"/>
                <a:gd name="T58" fmla="*/ 62 w 101"/>
                <a:gd name="T59" fmla="*/ 1 h 234"/>
                <a:gd name="T60" fmla="*/ 74 w 101"/>
                <a:gd name="T61" fmla="*/ 6 h 234"/>
                <a:gd name="T62" fmla="*/ 81 w 101"/>
                <a:gd name="T63" fmla="*/ 15 h 234"/>
                <a:gd name="T64" fmla="*/ 92 w 101"/>
                <a:gd name="T65" fmla="*/ 1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" h="234">
                  <a:moveTo>
                    <a:pt x="92" y="17"/>
                  </a:moveTo>
                  <a:cubicBezTo>
                    <a:pt x="92" y="18"/>
                    <a:pt x="92" y="19"/>
                    <a:pt x="92" y="20"/>
                  </a:cubicBezTo>
                  <a:cubicBezTo>
                    <a:pt x="94" y="31"/>
                    <a:pt x="91" y="32"/>
                    <a:pt x="95" y="37"/>
                  </a:cubicBezTo>
                  <a:cubicBezTo>
                    <a:pt x="99" y="43"/>
                    <a:pt x="99" y="49"/>
                    <a:pt x="100" y="54"/>
                  </a:cubicBezTo>
                  <a:cubicBezTo>
                    <a:pt x="100" y="60"/>
                    <a:pt x="97" y="83"/>
                    <a:pt x="98" y="93"/>
                  </a:cubicBezTo>
                  <a:cubicBezTo>
                    <a:pt x="99" y="103"/>
                    <a:pt x="101" y="104"/>
                    <a:pt x="99" y="114"/>
                  </a:cubicBezTo>
                  <a:cubicBezTo>
                    <a:pt x="96" y="124"/>
                    <a:pt x="95" y="123"/>
                    <a:pt x="97" y="127"/>
                  </a:cubicBezTo>
                  <a:cubicBezTo>
                    <a:pt x="99" y="131"/>
                    <a:pt x="99" y="145"/>
                    <a:pt x="99" y="150"/>
                  </a:cubicBezTo>
                  <a:cubicBezTo>
                    <a:pt x="98" y="156"/>
                    <a:pt x="96" y="165"/>
                    <a:pt x="94" y="171"/>
                  </a:cubicBezTo>
                  <a:cubicBezTo>
                    <a:pt x="91" y="177"/>
                    <a:pt x="89" y="175"/>
                    <a:pt x="89" y="180"/>
                  </a:cubicBezTo>
                  <a:cubicBezTo>
                    <a:pt x="88" y="184"/>
                    <a:pt x="84" y="189"/>
                    <a:pt x="82" y="191"/>
                  </a:cubicBezTo>
                  <a:cubicBezTo>
                    <a:pt x="81" y="193"/>
                    <a:pt x="79" y="198"/>
                    <a:pt x="77" y="198"/>
                  </a:cubicBezTo>
                  <a:cubicBezTo>
                    <a:pt x="75" y="198"/>
                    <a:pt x="71" y="197"/>
                    <a:pt x="69" y="199"/>
                  </a:cubicBezTo>
                  <a:cubicBezTo>
                    <a:pt x="67" y="201"/>
                    <a:pt x="66" y="200"/>
                    <a:pt x="64" y="201"/>
                  </a:cubicBezTo>
                  <a:cubicBezTo>
                    <a:pt x="62" y="202"/>
                    <a:pt x="60" y="204"/>
                    <a:pt x="59" y="202"/>
                  </a:cubicBezTo>
                  <a:cubicBezTo>
                    <a:pt x="58" y="199"/>
                    <a:pt x="54" y="195"/>
                    <a:pt x="53" y="197"/>
                  </a:cubicBezTo>
                  <a:cubicBezTo>
                    <a:pt x="52" y="200"/>
                    <a:pt x="50" y="202"/>
                    <a:pt x="48" y="200"/>
                  </a:cubicBezTo>
                  <a:cubicBezTo>
                    <a:pt x="46" y="199"/>
                    <a:pt x="43" y="203"/>
                    <a:pt x="43" y="206"/>
                  </a:cubicBezTo>
                  <a:cubicBezTo>
                    <a:pt x="44" y="208"/>
                    <a:pt x="44" y="212"/>
                    <a:pt x="43" y="213"/>
                  </a:cubicBezTo>
                  <a:cubicBezTo>
                    <a:pt x="41" y="215"/>
                    <a:pt x="44" y="223"/>
                    <a:pt x="43" y="223"/>
                  </a:cubicBezTo>
                  <a:cubicBezTo>
                    <a:pt x="41" y="224"/>
                    <a:pt x="39" y="225"/>
                    <a:pt x="38" y="227"/>
                  </a:cubicBezTo>
                  <a:cubicBezTo>
                    <a:pt x="38" y="228"/>
                    <a:pt x="39" y="231"/>
                    <a:pt x="38" y="234"/>
                  </a:cubicBezTo>
                  <a:cubicBezTo>
                    <a:pt x="34" y="232"/>
                    <a:pt x="31" y="230"/>
                    <a:pt x="30" y="228"/>
                  </a:cubicBezTo>
                  <a:cubicBezTo>
                    <a:pt x="29" y="225"/>
                    <a:pt x="32" y="222"/>
                    <a:pt x="36" y="218"/>
                  </a:cubicBezTo>
                  <a:cubicBezTo>
                    <a:pt x="40" y="214"/>
                    <a:pt x="36" y="214"/>
                    <a:pt x="35" y="210"/>
                  </a:cubicBezTo>
                  <a:cubicBezTo>
                    <a:pt x="33" y="207"/>
                    <a:pt x="30" y="203"/>
                    <a:pt x="28" y="198"/>
                  </a:cubicBezTo>
                  <a:cubicBezTo>
                    <a:pt x="25" y="193"/>
                    <a:pt x="21" y="187"/>
                    <a:pt x="17" y="182"/>
                  </a:cubicBezTo>
                  <a:cubicBezTo>
                    <a:pt x="14" y="176"/>
                    <a:pt x="6" y="175"/>
                    <a:pt x="3" y="172"/>
                  </a:cubicBezTo>
                  <a:cubicBezTo>
                    <a:pt x="0" y="169"/>
                    <a:pt x="4" y="166"/>
                    <a:pt x="9" y="162"/>
                  </a:cubicBezTo>
                  <a:cubicBezTo>
                    <a:pt x="13" y="158"/>
                    <a:pt x="7" y="156"/>
                    <a:pt x="9" y="150"/>
                  </a:cubicBezTo>
                  <a:cubicBezTo>
                    <a:pt x="12" y="144"/>
                    <a:pt x="26" y="147"/>
                    <a:pt x="31" y="145"/>
                  </a:cubicBezTo>
                  <a:cubicBezTo>
                    <a:pt x="37" y="142"/>
                    <a:pt x="33" y="139"/>
                    <a:pt x="31" y="135"/>
                  </a:cubicBezTo>
                  <a:cubicBezTo>
                    <a:pt x="29" y="132"/>
                    <a:pt x="30" y="129"/>
                    <a:pt x="32" y="126"/>
                  </a:cubicBezTo>
                  <a:cubicBezTo>
                    <a:pt x="34" y="124"/>
                    <a:pt x="30" y="118"/>
                    <a:pt x="30" y="116"/>
                  </a:cubicBezTo>
                  <a:cubicBezTo>
                    <a:pt x="29" y="115"/>
                    <a:pt x="29" y="110"/>
                    <a:pt x="29" y="107"/>
                  </a:cubicBezTo>
                  <a:cubicBezTo>
                    <a:pt x="29" y="104"/>
                    <a:pt x="27" y="100"/>
                    <a:pt x="26" y="97"/>
                  </a:cubicBezTo>
                  <a:cubicBezTo>
                    <a:pt x="25" y="96"/>
                    <a:pt x="24" y="94"/>
                    <a:pt x="23" y="92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92" y="1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3" name="Freeform 59"/>
            <p:cNvSpPr>
              <a:spLocks noEditPoints="1"/>
            </p:cNvSpPr>
            <p:nvPr/>
          </p:nvSpPr>
          <p:spPr bwMode="auto">
            <a:xfrm>
              <a:off x="4142" y="2930"/>
              <a:ext cx="615" cy="982"/>
            </a:xfrm>
            <a:custGeom>
              <a:avLst/>
              <a:gdLst>
                <a:gd name="T0" fmla="*/ 137 w 295"/>
                <a:gd name="T1" fmla="*/ 58 h 471"/>
                <a:gd name="T2" fmla="*/ 112 w 295"/>
                <a:gd name="T3" fmla="*/ 142 h 471"/>
                <a:gd name="T4" fmla="*/ 102 w 295"/>
                <a:gd name="T5" fmla="*/ 255 h 471"/>
                <a:gd name="T6" fmla="*/ 142 w 295"/>
                <a:gd name="T7" fmla="*/ 260 h 471"/>
                <a:gd name="T8" fmla="*/ 154 w 295"/>
                <a:gd name="T9" fmla="*/ 271 h 471"/>
                <a:gd name="T10" fmla="*/ 161 w 295"/>
                <a:gd name="T11" fmla="*/ 237 h 471"/>
                <a:gd name="T12" fmla="*/ 215 w 295"/>
                <a:gd name="T13" fmla="*/ 233 h 471"/>
                <a:gd name="T14" fmla="*/ 234 w 295"/>
                <a:gd name="T15" fmla="*/ 256 h 471"/>
                <a:gd name="T16" fmla="*/ 253 w 295"/>
                <a:gd name="T17" fmla="*/ 301 h 471"/>
                <a:gd name="T18" fmla="*/ 293 w 295"/>
                <a:gd name="T19" fmla="*/ 358 h 471"/>
                <a:gd name="T20" fmla="*/ 284 w 295"/>
                <a:gd name="T21" fmla="*/ 394 h 471"/>
                <a:gd name="T22" fmla="*/ 265 w 295"/>
                <a:gd name="T23" fmla="*/ 380 h 471"/>
                <a:gd name="T24" fmla="*/ 262 w 295"/>
                <a:gd name="T25" fmla="*/ 400 h 471"/>
                <a:gd name="T26" fmla="*/ 277 w 295"/>
                <a:gd name="T27" fmla="*/ 400 h 471"/>
                <a:gd name="T28" fmla="*/ 266 w 295"/>
                <a:gd name="T29" fmla="*/ 429 h 471"/>
                <a:gd name="T30" fmla="*/ 259 w 295"/>
                <a:gd name="T31" fmla="*/ 449 h 471"/>
                <a:gd name="T32" fmla="*/ 234 w 295"/>
                <a:gd name="T33" fmla="*/ 452 h 471"/>
                <a:gd name="T34" fmla="*/ 224 w 295"/>
                <a:gd name="T35" fmla="*/ 465 h 471"/>
                <a:gd name="T36" fmla="*/ 216 w 295"/>
                <a:gd name="T37" fmla="*/ 436 h 471"/>
                <a:gd name="T38" fmla="*/ 196 w 295"/>
                <a:gd name="T39" fmla="*/ 417 h 471"/>
                <a:gd name="T40" fmla="*/ 171 w 295"/>
                <a:gd name="T41" fmla="*/ 424 h 471"/>
                <a:gd name="T42" fmla="*/ 148 w 295"/>
                <a:gd name="T43" fmla="*/ 442 h 471"/>
                <a:gd name="T44" fmla="*/ 134 w 295"/>
                <a:gd name="T45" fmla="*/ 427 h 471"/>
                <a:gd name="T46" fmla="*/ 119 w 295"/>
                <a:gd name="T47" fmla="*/ 419 h 471"/>
                <a:gd name="T48" fmla="*/ 106 w 295"/>
                <a:gd name="T49" fmla="*/ 389 h 471"/>
                <a:gd name="T50" fmla="*/ 116 w 295"/>
                <a:gd name="T51" fmla="*/ 367 h 471"/>
                <a:gd name="T52" fmla="*/ 114 w 295"/>
                <a:gd name="T53" fmla="*/ 339 h 471"/>
                <a:gd name="T54" fmla="*/ 135 w 295"/>
                <a:gd name="T55" fmla="*/ 323 h 471"/>
                <a:gd name="T56" fmla="*/ 111 w 295"/>
                <a:gd name="T57" fmla="*/ 313 h 471"/>
                <a:gd name="T58" fmla="*/ 96 w 295"/>
                <a:gd name="T59" fmla="*/ 330 h 471"/>
                <a:gd name="T60" fmla="*/ 62 w 295"/>
                <a:gd name="T61" fmla="*/ 336 h 471"/>
                <a:gd name="T62" fmla="*/ 52 w 295"/>
                <a:gd name="T63" fmla="*/ 311 h 471"/>
                <a:gd name="T64" fmla="*/ 62 w 295"/>
                <a:gd name="T65" fmla="*/ 278 h 471"/>
                <a:gd name="T66" fmla="*/ 39 w 295"/>
                <a:gd name="T67" fmla="*/ 284 h 471"/>
                <a:gd name="T68" fmla="*/ 26 w 295"/>
                <a:gd name="T69" fmla="*/ 273 h 471"/>
                <a:gd name="T70" fmla="*/ 18 w 295"/>
                <a:gd name="T71" fmla="*/ 251 h 471"/>
                <a:gd name="T72" fmla="*/ 10 w 295"/>
                <a:gd name="T73" fmla="*/ 238 h 471"/>
                <a:gd name="T74" fmla="*/ 6 w 295"/>
                <a:gd name="T75" fmla="*/ 221 h 471"/>
                <a:gd name="T76" fmla="*/ 0 w 295"/>
                <a:gd name="T77" fmla="*/ 196 h 471"/>
                <a:gd name="T78" fmla="*/ 10 w 295"/>
                <a:gd name="T79" fmla="*/ 174 h 471"/>
                <a:gd name="T80" fmla="*/ 26 w 295"/>
                <a:gd name="T81" fmla="*/ 158 h 471"/>
                <a:gd name="T82" fmla="*/ 43 w 295"/>
                <a:gd name="T83" fmla="*/ 129 h 471"/>
                <a:gd name="T84" fmla="*/ 38 w 295"/>
                <a:gd name="T85" fmla="*/ 105 h 471"/>
                <a:gd name="T86" fmla="*/ 32 w 295"/>
                <a:gd name="T87" fmla="*/ 75 h 471"/>
                <a:gd name="T88" fmla="*/ 24 w 295"/>
                <a:gd name="T89" fmla="*/ 36 h 471"/>
                <a:gd name="T90" fmla="*/ 57 w 295"/>
                <a:gd name="T91" fmla="*/ 32 h 471"/>
                <a:gd name="T92" fmla="*/ 74 w 295"/>
                <a:gd name="T93" fmla="*/ 9 h 471"/>
                <a:gd name="T94" fmla="*/ 119 w 295"/>
                <a:gd name="T95" fmla="*/ 11 h 471"/>
                <a:gd name="T96" fmla="*/ 116 w 295"/>
                <a:gd name="T97" fmla="*/ 30 h 471"/>
                <a:gd name="T98" fmla="*/ 142 w 295"/>
                <a:gd name="T99" fmla="*/ 35 h 471"/>
                <a:gd name="T100" fmla="*/ 130 w 295"/>
                <a:gd name="T101" fmla="*/ 24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5" h="471">
                  <a:moveTo>
                    <a:pt x="152" y="42"/>
                  </a:moveTo>
                  <a:cubicBezTo>
                    <a:pt x="149" y="44"/>
                    <a:pt x="147" y="45"/>
                    <a:pt x="148" y="47"/>
                  </a:cubicBezTo>
                  <a:cubicBezTo>
                    <a:pt x="149" y="50"/>
                    <a:pt x="153" y="53"/>
                    <a:pt x="149" y="55"/>
                  </a:cubicBezTo>
                  <a:cubicBezTo>
                    <a:pt x="144" y="56"/>
                    <a:pt x="141" y="56"/>
                    <a:pt x="137" y="58"/>
                  </a:cubicBezTo>
                  <a:cubicBezTo>
                    <a:pt x="134" y="60"/>
                    <a:pt x="117" y="73"/>
                    <a:pt x="111" y="84"/>
                  </a:cubicBezTo>
                  <a:cubicBezTo>
                    <a:pt x="106" y="95"/>
                    <a:pt x="106" y="100"/>
                    <a:pt x="108" y="106"/>
                  </a:cubicBezTo>
                  <a:cubicBezTo>
                    <a:pt x="110" y="112"/>
                    <a:pt x="110" y="120"/>
                    <a:pt x="108" y="124"/>
                  </a:cubicBezTo>
                  <a:cubicBezTo>
                    <a:pt x="106" y="128"/>
                    <a:pt x="115" y="136"/>
                    <a:pt x="112" y="142"/>
                  </a:cubicBezTo>
                  <a:cubicBezTo>
                    <a:pt x="110" y="149"/>
                    <a:pt x="112" y="164"/>
                    <a:pt x="112" y="171"/>
                  </a:cubicBezTo>
                  <a:cubicBezTo>
                    <a:pt x="112" y="178"/>
                    <a:pt x="111" y="196"/>
                    <a:pt x="112" y="205"/>
                  </a:cubicBezTo>
                  <a:cubicBezTo>
                    <a:pt x="114" y="215"/>
                    <a:pt x="105" y="225"/>
                    <a:pt x="104" y="234"/>
                  </a:cubicBezTo>
                  <a:cubicBezTo>
                    <a:pt x="102" y="243"/>
                    <a:pt x="106" y="250"/>
                    <a:pt x="102" y="255"/>
                  </a:cubicBezTo>
                  <a:cubicBezTo>
                    <a:pt x="98" y="260"/>
                    <a:pt x="108" y="272"/>
                    <a:pt x="118" y="261"/>
                  </a:cubicBezTo>
                  <a:cubicBezTo>
                    <a:pt x="128" y="251"/>
                    <a:pt x="129" y="249"/>
                    <a:pt x="133" y="259"/>
                  </a:cubicBezTo>
                  <a:cubicBezTo>
                    <a:pt x="137" y="269"/>
                    <a:pt x="142" y="272"/>
                    <a:pt x="144" y="268"/>
                  </a:cubicBezTo>
                  <a:cubicBezTo>
                    <a:pt x="145" y="264"/>
                    <a:pt x="146" y="265"/>
                    <a:pt x="142" y="260"/>
                  </a:cubicBezTo>
                  <a:cubicBezTo>
                    <a:pt x="139" y="256"/>
                    <a:pt x="140" y="248"/>
                    <a:pt x="143" y="253"/>
                  </a:cubicBezTo>
                  <a:cubicBezTo>
                    <a:pt x="147" y="258"/>
                    <a:pt x="149" y="260"/>
                    <a:pt x="150" y="259"/>
                  </a:cubicBezTo>
                  <a:cubicBezTo>
                    <a:pt x="151" y="258"/>
                    <a:pt x="155" y="256"/>
                    <a:pt x="155" y="260"/>
                  </a:cubicBezTo>
                  <a:cubicBezTo>
                    <a:pt x="155" y="263"/>
                    <a:pt x="151" y="270"/>
                    <a:pt x="154" y="271"/>
                  </a:cubicBezTo>
                  <a:cubicBezTo>
                    <a:pt x="156" y="272"/>
                    <a:pt x="164" y="265"/>
                    <a:pt x="163" y="262"/>
                  </a:cubicBezTo>
                  <a:cubicBezTo>
                    <a:pt x="163" y="260"/>
                    <a:pt x="163" y="257"/>
                    <a:pt x="164" y="254"/>
                  </a:cubicBezTo>
                  <a:cubicBezTo>
                    <a:pt x="165" y="252"/>
                    <a:pt x="164" y="246"/>
                    <a:pt x="160" y="244"/>
                  </a:cubicBezTo>
                  <a:cubicBezTo>
                    <a:pt x="157" y="241"/>
                    <a:pt x="158" y="238"/>
                    <a:pt x="161" y="237"/>
                  </a:cubicBezTo>
                  <a:cubicBezTo>
                    <a:pt x="164" y="237"/>
                    <a:pt x="170" y="234"/>
                    <a:pt x="170" y="232"/>
                  </a:cubicBezTo>
                  <a:cubicBezTo>
                    <a:pt x="171" y="230"/>
                    <a:pt x="178" y="227"/>
                    <a:pt x="183" y="229"/>
                  </a:cubicBezTo>
                  <a:cubicBezTo>
                    <a:pt x="188" y="231"/>
                    <a:pt x="191" y="232"/>
                    <a:pt x="197" y="232"/>
                  </a:cubicBezTo>
                  <a:cubicBezTo>
                    <a:pt x="203" y="231"/>
                    <a:pt x="215" y="229"/>
                    <a:pt x="215" y="233"/>
                  </a:cubicBezTo>
                  <a:cubicBezTo>
                    <a:pt x="215" y="237"/>
                    <a:pt x="217" y="240"/>
                    <a:pt x="215" y="241"/>
                  </a:cubicBezTo>
                  <a:cubicBezTo>
                    <a:pt x="214" y="243"/>
                    <a:pt x="222" y="246"/>
                    <a:pt x="225" y="247"/>
                  </a:cubicBezTo>
                  <a:cubicBezTo>
                    <a:pt x="228" y="248"/>
                    <a:pt x="229" y="250"/>
                    <a:pt x="230" y="252"/>
                  </a:cubicBezTo>
                  <a:cubicBezTo>
                    <a:pt x="231" y="255"/>
                    <a:pt x="233" y="254"/>
                    <a:pt x="234" y="256"/>
                  </a:cubicBezTo>
                  <a:cubicBezTo>
                    <a:pt x="236" y="257"/>
                    <a:pt x="238" y="254"/>
                    <a:pt x="239" y="260"/>
                  </a:cubicBezTo>
                  <a:cubicBezTo>
                    <a:pt x="240" y="266"/>
                    <a:pt x="241" y="267"/>
                    <a:pt x="241" y="272"/>
                  </a:cubicBezTo>
                  <a:cubicBezTo>
                    <a:pt x="242" y="276"/>
                    <a:pt x="244" y="280"/>
                    <a:pt x="244" y="281"/>
                  </a:cubicBezTo>
                  <a:cubicBezTo>
                    <a:pt x="244" y="282"/>
                    <a:pt x="248" y="295"/>
                    <a:pt x="253" y="301"/>
                  </a:cubicBezTo>
                  <a:cubicBezTo>
                    <a:pt x="259" y="308"/>
                    <a:pt x="266" y="307"/>
                    <a:pt x="268" y="313"/>
                  </a:cubicBezTo>
                  <a:cubicBezTo>
                    <a:pt x="269" y="319"/>
                    <a:pt x="271" y="318"/>
                    <a:pt x="273" y="322"/>
                  </a:cubicBezTo>
                  <a:cubicBezTo>
                    <a:pt x="275" y="325"/>
                    <a:pt x="276" y="328"/>
                    <a:pt x="279" y="334"/>
                  </a:cubicBezTo>
                  <a:cubicBezTo>
                    <a:pt x="281" y="340"/>
                    <a:pt x="292" y="353"/>
                    <a:pt x="293" y="358"/>
                  </a:cubicBezTo>
                  <a:cubicBezTo>
                    <a:pt x="293" y="362"/>
                    <a:pt x="289" y="370"/>
                    <a:pt x="291" y="380"/>
                  </a:cubicBezTo>
                  <a:cubicBezTo>
                    <a:pt x="292" y="390"/>
                    <a:pt x="293" y="388"/>
                    <a:pt x="295" y="396"/>
                  </a:cubicBezTo>
                  <a:cubicBezTo>
                    <a:pt x="290" y="399"/>
                    <a:pt x="290" y="399"/>
                    <a:pt x="290" y="399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5" y="388"/>
                    <a:pt x="285" y="388"/>
                    <a:pt x="285" y="388"/>
                  </a:cubicBezTo>
                  <a:cubicBezTo>
                    <a:pt x="277" y="385"/>
                    <a:pt x="277" y="385"/>
                    <a:pt x="277" y="385"/>
                  </a:cubicBezTo>
                  <a:cubicBezTo>
                    <a:pt x="269" y="379"/>
                    <a:pt x="269" y="379"/>
                    <a:pt x="269" y="379"/>
                  </a:cubicBezTo>
                  <a:cubicBezTo>
                    <a:pt x="265" y="380"/>
                    <a:pt x="265" y="380"/>
                    <a:pt x="265" y="380"/>
                  </a:cubicBezTo>
                  <a:cubicBezTo>
                    <a:pt x="264" y="390"/>
                    <a:pt x="264" y="390"/>
                    <a:pt x="264" y="390"/>
                  </a:cubicBezTo>
                  <a:cubicBezTo>
                    <a:pt x="256" y="395"/>
                    <a:pt x="256" y="395"/>
                    <a:pt x="256" y="395"/>
                  </a:cubicBezTo>
                  <a:cubicBezTo>
                    <a:pt x="257" y="401"/>
                    <a:pt x="257" y="401"/>
                    <a:pt x="257" y="401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71" y="405"/>
                    <a:pt x="271" y="405"/>
                    <a:pt x="271" y="405"/>
                  </a:cubicBezTo>
                  <a:cubicBezTo>
                    <a:pt x="274" y="401"/>
                    <a:pt x="274" y="401"/>
                    <a:pt x="274" y="401"/>
                  </a:cubicBezTo>
                  <a:cubicBezTo>
                    <a:pt x="277" y="400"/>
                    <a:pt x="277" y="400"/>
                    <a:pt x="277" y="400"/>
                  </a:cubicBezTo>
                  <a:cubicBezTo>
                    <a:pt x="278" y="407"/>
                    <a:pt x="278" y="407"/>
                    <a:pt x="278" y="407"/>
                  </a:cubicBezTo>
                  <a:cubicBezTo>
                    <a:pt x="277" y="418"/>
                    <a:pt x="277" y="418"/>
                    <a:pt x="277" y="418"/>
                  </a:cubicBezTo>
                  <a:cubicBezTo>
                    <a:pt x="270" y="421"/>
                    <a:pt x="270" y="421"/>
                    <a:pt x="270" y="421"/>
                  </a:cubicBezTo>
                  <a:cubicBezTo>
                    <a:pt x="266" y="429"/>
                    <a:pt x="266" y="429"/>
                    <a:pt x="266" y="429"/>
                  </a:cubicBezTo>
                  <a:cubicBezTo>
                    <a:pt x="268" y="430"/>
                    <a:pt x="268" y="430"/>
                    <a:pt x="268" y="430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54" y="447"/>
                    <a:pt x="254" y="447"/>
                    <a:pt x="254" y="447"/>
                  </a:cubicBezTo>
                  <a:cubicBezTo>
                    <a:pt x="246" y="450"/>
                    <a:pt x="246" y="450"/>
                    <a:pt x="246" y="450"/>
                  </a:cubicBezTo>
                  <a:cubicBezTo>
                    <a:pt x="238" y="446"/>
                    <a:pt x="238" y="446"/>
                    <a:pt x="238" y="446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1" y="461"/>
                    <a:pt x="231" y="461"/>
                    <a:pt x="231" y="461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26" y="471"/>
                    <a:pt x="226" y="471"/>
                    <a:pt x="226" y="471"/>
                  </a:cubicBezTo>
                  <a:cubicBezTo>
                    <a:pt x="225" y="470"/>
                    <a:pt x="225" y="467"/>
                    <a:pt x="224" y="465"/>
                  </a:cubicBezTo>
                  <a:cubicBezTo>
                    <a:pt x="222" y="459"/>
                    <a:pt x="224" y="460"/>
                    <a:pt x="221" y="454"/>
                  </a:cubicBezTo>
                  <a:cubicBezTo>
                    <a:pt x="218" y="449"/>
                    <a:pt x="221" y="450"/>
                    <a:pt x="222" y="445"/>
                  </a:cubicBezTo>
                  <a:cubicBezTo>
                    <a:pt x="222" y="439"/>
                    <a:pt x="222" y="436"/>
                    <a:pt x="218" y="436"/>
                  </a:cubicBezTo>
                  <a:cubicBezTo>
                    <a:pt x="217" y="436"/>
                    <a:pt x="217" y="436"/>
                    <a:pt x="216" y="436"/>
                  </a:cubicBezTo>
                  <a:cubicBezTo>
                    <a:pt x="217" y="410"/>
                    <a:pt x="217" y="410"/>
                    <a:pt x="217" y="410"/>
                  </a:cubicBezTo>
                  <a:cubicBezTo>
                    <a:pt x="214" y="409"/>
                    <a:pt x="214" y="409"/>
                    <a:pt x="214" y="409"/>
                  </a:cubicBezTo>
                  <a:cubicBezTo>
                    <a:pt x="208" y="415"/>
                    <a:pt x="208" y="415"/>
                    <a:pt x="208" y="415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1" y="424"/>
                    <a:pt x="191" y="424"/>
                    <a:pt x="191" y="424"/>
                  </a:cubicBezTo>
                  <a:cubicBezTo>
                    <a:pt x="186" y="425"/>
                    <a:pt x="186" y="425"/>
                    <a:pt x="186" y="425"/>
                  </a:cubicBezTo>
                  <a:cubicBezTo>
                    <a:pt x="180" y="429"/>
                    <a:pt x="180" y="429"/>
                    <a:pt x="180" y="429"/>
                  </a:cubicBezTo>
                  <a:cubicBezTo>
                    <a:pt x="171" y="424"/>
                    <a:pt x="171" y="424"/>
                    <a:pt x="171" y="424"/>
                  </a:cubicBezTo>
                  <a:cubicBezTo>
                    <a:pt x="165" y="427"/>
                    <a:pt x="165" y="427"/>
                    <a:pt x="165" y="427"/>
                  </a:cubicBezTo>
                  <a:cubicBezTo>
                    <a:pt x="154" y="426"/>
                    <a:pt x="154" y="426"/>
                    <a:pt x="154" y="426"/>
                  </a:cubicBezTo>
                  <a:cubicBezTo>
                    <a:pt x="154" y="436"/>
                    <a:pt x="154" y="436"/>
                    <a:pt x="154" y="436"/>
                  </a:cubicBezTo>
                  <a:cubicBezTo>
                    <a:pt x="148" y="442"/>
                    <a:pt x="148" y="442"/>
                    <a:pt x="148" y="442"/>
                  </a:cubicBezTo>
                  <a:cubicBezTo>
                    <a:pt x="142" y="443"/>
                    <a:pt x="142" y="443"/>
                    <a:pt x="142" y="443"/>
                  </a:cubicBezTo>
                  <a:cubicBezTo>
                    <a:pt x="143" y="434"/>
                    <a:pt x="143" y="434"/>
                    <a:pt x="143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4" y="427"/>
                    <a:pt x="134" y="427"/>
                    <a:pt x="134" y="427"/>
                  </a:cubicBezTo>
                  <a:cubicBezTo>
                    <a:pt x="130" y="422"/>
                    <a:pt x="130" y="422"/>
                    <a:pt x="130" y="422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4" y="415"/>
                    <a:pt x="124" y="415"/>
                    <a:pt x="124" y="415"/>
                  </a:cubicBezTo>
                  <a:cubicBezTo>
                    <a:pt x="119" y="419"/>
                    <a:pt x="119" y="419"/>
                    <a:pt x="119" y="419"/>
                  </a:cubicBezTo>
                  <a:cubicBezTo>
                    <a:pt x="115" y="413"/>
                    <a:pt x="115" y="413"/>
                    <a:pt x="115" y="413"/>
                  </a:cubicBezTo>
                  <a:cubicBezTo>
                    <a:pt x="107" y="409"/>
                    <a:pt x="107" y="409"/>
                    <a:pt x="107" y="409"/>
                  </a:cubicBezTo>
                  <a:cubicBezTo>
                    <a:pt x="104" y="397"/>
                    <a:pt x="104" y="397"/>
                    <a:pt x="104" y="397"/>
                  </a:cubicBezTo>
                  <a:cubicBezTo>
                    <a:pt x="106" y="389"/>
                    <a:pt x="106" y="389"/>
                    <a:pt x="106" y="389"/>
                  </a:cubicBezTo>
                  <a:cubicBezTo>
                    <a:pt x="104" y="383"/>
                    <a:pt x="104" y="383"/>
                    <a:pt x="104" y="383"/>
                  </a:cubicBezTo>
                  <a:cubicBezTo>
                    <a:pt x="109" y="378"/>
                    <a:pt x="109" y="378"/>
                    <a:pt x="109" y="378"/>
                  </a:cubicBezTo>
                  <a:cubicBezTo>
                    <a:pt x="109" y="372"/>
                    <a:pt x="109" y="372"/>
                    <a:pt x="109" y="372"/>
                  </a:cubicBezTo>
                  <a:cubicBezTo>
                    <a:pt x="116" y="367"/>
                    <a:pt x="116" y="367"/>
                    <a:pt x="116" y="367"/>
                  </a:cubicBezTo>
                  <a:cubicBezTo>
                    <a:pt x="115" y="356"/>
                    <a:pt x="115" y="356"/>
                    <a:pt x="115" y="356"/>
                  </a:cubicBezTo>
                  <a:cubicBezTo>
                    <a:pt x="122" y="352"/>
                    <a:pt x="122" y="352"/>
                    <a:pt x="122" y="352"/>
                  </a:cubicBezTo>
                  <a:cubicBezTo>
                    <a:pt x="122" y="347"/>
                    <a:pt x="122" y="347"/>
                    <a:pt x="122" y="347"/>
                  </a:cubicBezTo>
                  <a:cubicBezTo>
                    <a:pt x="114" y="339"/>
                    <a:pt x="114" y="339"/>
                    <a:pt x="114" y="339"/>
                  </a:cubicBezTo>
                  <a:cubicBezTo>
                    <a:pt x="117" y="335"/>
                    <a:pt x="117" y="335"/>
                    <a:pt x="117" y="335"/>
                  </a:cubicBezTo>
                  <a:cubicBezTo>
                    <a:pt x="124" y="336"/>
                    <a:pt x="124" y="336"/>
                    <a:pt x="124" y="336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35" y="323"/>
                    <a:pt x="135" y="323"/>
                    <a:pt x="135" y="323"/>
                  </a:cubicBezTo>
                  <a:cubicBezTo>
                    <a:pt x="130" y="314"/>
                    <a:pt x="130" y="314"/>
                    <a:pt x="130" y="314"/>
                  </a:cubicBezTo>
                  <a:cubicBezTo>
                    <a:pt x="124" y="305"/>
                    <a:pt x="124" y="305"/>
                    <a:pt x="124" y="305"/>
                  </a:cubicBezTo>
                  <a:cubicBezTo>
                    <a:pt x="116" y="305"/>
                    <a:pt x="116" y="305"/>
                    <a:pt x="116" y="305"/>
                  </a:cubicBezTo>
                  <a:cubicBezTo>
                    <a:pt x="111" y="313"/>
                    <a:pt x="111" y="313"/>
                    <a:pt x="111" y="313"/>
                  </a:cubicBezTo>
                  <a:cubicBezTo>
                    <a:pt x="106" y="314"/>
                    <a:pt x="106" y="314"/>
                    <a:pt x="106" y="314"/>
                  </a:cubicBezTo>
                  <a:cubicBezTo>
                    <a:pt x="103" y="320"/>
                    <a:pt x="103" y="320"/>
                    <a:pt x="103" y="320"/>
                  </a:cubicBezTo>
                  <a:cubicBezTo>
                    <a:pt x="102" y="329"/>
                    <a:pt x="102" y="329"/>
                    <a:pt x="102" y="329"/>
                  </a:cubicBezTo>
                  <a:cubicBezTo>
                    <a:pt x="96" y="330"/>
                    <a:pt x="96" y="330"/>
                    <a:pt x="96" y="330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1" y="346"/>
                    <a:pt x="81" y="346"/>
                    <a:pt x="81" y="346"/>
                  </a:cubicBezTo>
                  <a:cubicBezTo>
                    <a:pt x="72" y="331"/>
                    <a:pt x="72" y="331"/>
                    <a:pt x="72" y="331"/>
                  </a:cubicBezTo>
                  <a:cubicBezTo>
                    <a:pt x="62" y="336"/>
                    <a:pt x="62" y="336"/>
                    <a:pt x="62" y="336"/>
                  </a:cubicBezTo>
                  <a:cubicBezTo>
                    <a:pt x="54" y="334"/>
                    <a:pt x="54" y="334"/>
                    <a:pt x="54" y="334"/>
                  </a:cubicBezTo>
                  <a:cubicBezTo>
                    <a:pt x="49" y="328"/>
                    <a:pt x="49" y="328"/>
                    <a:pt x="49" y="328"/>
                  </a:cubicBezTo>
                  <a:cubicBezTo>
                    <a:pt x="56" y="318"/>
                    <a:pt x="56" y="318"/>
                    <a:pt x="56" y="318"/>
                  </a:cubicBezTo>
                  <a:cubicBezTo>
                    <a:pt x="52" y="311"/>
                    <a:pt x="52" y="311"/>
                    <a:pt x="52" y="311"/>
                  </a:cubicBezTo>
                  <a:cubicBezTo>
                    <a:pt x="57" y="306"/>
                    <a:pt x="57" y="306"/>
                    <a:pt x="57" y="306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9" y="292"/>
                    <a:pt x="59" y="292"/>
                    <a:pt x="59" y="292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59" y="276"/>
                    <a:pt x="59" y="276"/>
                    <a:pt x="59" y="276"/>
                  </a:cubicBezTo>
                  <a:cubicBezTo>
                    <a:pt x="52" y="277"/>
                    <a:pt x="52" y="277"/>
                    <a:pt x="52" y="277"/>
                  </a:cubicBezTo>
                  <a:cubicBezTo>
                    <a:pt x="45" y="282"/>
                    <a:pt x="45" y="282"/>
                    <a:pt x="45" y="282"/>
                  </a:cubicBezTo>
                  <a:cubicBezTo>
                    <a:pt x="39" y="284"/>
                    <a:pt x="39" y="284"/>
                    <a:pt x="39" y="284"/>
                  </a:cubicBezTo>
                  <a:cubicBezTo>
                    <a:pt x="33" y="288"/>
                    <a:pt x="33" y="288"/>
                    <a:pt x="33" y="288"/>
                  </a:cubicBezTo>
                  <a:cubicBezTo>
                    <a:pt x="29" y="289"/>
                    <a:pt x="29" y="289"/>
                    <a:pt x="29" y="289"/>
                  </a:cubicBezTo>
                  <a:cubicBezTo>
                    <a:pt x="25" y="282"/>
                    <a:pt x="25" y="282"/>
                    <a:pt x="25" y="282"/>
                  </a:cubicBezTo>
                  <a:cubicBezTo>
                    <a:pt x="26" y="273"/>
                    <a:pt x="26" y="273"/>
                    <a:pt x="26" y="273"/>
                  </a:cubicBezTo>
                  <a:cubicBezTo>
                    <a:pt x="21" y="269"/>
                    <a:pt x="21" y="269"/>
                    <a:pt x="21" y="269"/>
                  </a:cubicBezTo>
                  <a:cubicBezTo>
                    <a:pt x="27" y="263"/>
                    <a:pt x="27" y="263"/>
                    <a:pt x="27" y="263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8" y="253"/>
                    <a:pt x="8" y="253"/>
                    <a:pt x="8" y="253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13" y="243"/>
                    <a:pt x="13" y="243"/>
                    <a:pt x="13" y="243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3" y="229"/>
                    <a:pt x="13" y="229"/>
                    <a:pt x="13" y="229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6" y="213"/>
                    <a:pt x="6" y="213"/>
                    <a:pt x="6" y="213"/>
                  </a:cubicBezTo>
                  <a:cubicBezTo>
                    <a:pt x="1" y="206"/>
                    <a:pt x="1" y="206"/>
                    <a:pt x="1" y="206"/>
                  </a:cubicBezTo>
                  <a:cubicBezTo>
                    <a:pt x="5" y="201"/>
                    <a:pt x="5" y="201"/>
                    <a:pt x="5" y="20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4" y="191"/>
                    <a:pt x="4" y="191"/>
                    <a:pt x="4" y="191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2" y="180"/>
                    <a:pt x="2" y="180"/>
                    <a:pt x="2" y="180"/>
                  </a:cubicBezTo>
                  <a:cubicBezTo>
                    <a:pt x="10" y="174"/>
                    <a:pt x="10" y="174"/>
                    <a:pt x="10" y="174"/>
                  </a:cubicBezTo>
                  <a:cubicBezTo>
                    <a:pt x="17" y="174"/>
                    <a:pt x="17" y="174"/>
                    <a:pt x="17" y="174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6" y="158"/>
                    <a:pt x="26" y="158"/>
                    <a:pt x="26" y="158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51" y="127"/>
                    <a:pt x="51" y="127"/>
                    <a:pt x="51" y="127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42" y="35"/>
                    <a:pt x="142" y="35"/>
                    <a:pt x="142" y="3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52" y="42"/>
                    <a:pt x="152" y="42"/>
                    <a:pt x="152" y="42"/>
                  </a:cubicBezTo>
                  <a:close/>
                  <a:moveTo>
                    <a:pt x="130" y="232"/>
                  </a:moveTo>
                  <a:cubicBezTo>
                    <a:pt x="129" y="236"/>
                    <a:pt x="128" y="238"/>
                    <a:pt x="130" y="240"/>
                  </a:cubicBezTo>
                  <a:cubicBezTo>
                    <a:pt x="133" y="243"/>
                    <a:pt x="135" y="239"/>
                    <a:pt x="137" y="241"/>
                  </a:cubicBezTo>
                  <a:cubicBezTo>
                    <a:pt x="139" y="244"/>
                    <a:pt x="141" y="239"/>
                    <a:pt x="139" y="235"/>
                  </a:cubicBezTo>
                  <a:cubicBezTo>
                    <a:pt x="136" y="229"/>
                    <a:pt x="136" y="227"/>
                    <a:pt x="130" y="232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4" name="Freeform 60"/>
            <p:cNvSpPr>
              <a:spLocks/>
            </p:cNvSpPr>
            <p:nvPr/>
          </p:nvSpPr>
          <p:spPr bwMode="auto">
            <a:xfrm>
              <a:off x="898" y="3826"/>
              <a:ext cx="160" cy="213"/>
            </a:xfrm>
            <a:custGeom>
              <a:avLst/>
              <a:gdLst>
                <a:gd name="T0" fmla="*/ 4 w 77"/>
                <a:gd name="T1" fmla="*/ 70 h 102"/>
                <a:gd name="T2" fmla="*/ 6 w 77"/>
                <a:gd name="T3" fmla="*/ 70 h 102"/>
                <a:gd name="T4" fmla="*/ 12 w 77"/>
                <a:gd name="T5" fmla="*/ 71 h 102"/>
                <a:gd name="T6" fmla="*/ 16 w 77"/>
                <a:gd name="T7" fmla="*/ 73 h 102"/>
                <a:gd name="T8" fmla="*/ 22 w 77"/>
                <a:gd name="T9" fmla="*/ 82 h 102"/>
                <a:gd name="T10" fmla="*/ 27 w 77"/>
                <a:gd name="T11" fmla="*/ 81 h 102"/>
                <a:gd name="T12" fmla="*/ 33 w 77"/>
                <a:gd name="T13" fmla="*/ 85 h 102"/>
                <a:gd name="T14" fmla="*/ 33 w 77"/>
                <a:gd name="T15" fmla="*/ 89 h 102"/>
                <a:gd name="T16" fmla="*/ 33 w 77"/>
                <a:gd name="T17" fmla="*/ 90 h 102"/>
                <a:gd name="T18" fmla="*/ 32 w 77"/>
                <a:gd name="T19" fmla="*/ 90 h 102"/>
                <a:gd name="T20" fmla="*/ 36 w 77"/>
                <a:gd name="T21" fmla="*/ 92 h 102"/>
                <a:gd name="T22" fmla="*/ 39 w 77"/>
                <a:gd name="T23" fmla="*/ 95 h 102"/>
                <a:gd name="T24" fmla="*/ 39 w 77"/>
                <a:gd name="T25" fmla="*/ 101 h 102"/>
                <a:gd name="T26" fmla="*/ 41 w 77"/>
                <a:gd name="T27" fmla="*/ 101 h 102"/>
                <a:gd name="T28" fmla="*/ 45 w 77"/>
                <a:gd name="T29" fmla="*/ 96 h 102"/>
                <a:gd name="T30" fmla="*/ 51 w 77"/>
                <a:gd name="T31" fmla="*/ 102 h 102"/>
                <a:gd name="T32" fmla="*/ 56 w 77"/>
                <a:gd name="T33" fmla="*/ 102 h 102"/>
                <a:gd name="T34" fmla="*/ 56 w 77"/>
                <a:gd name="T35" fmla="*/ 102 h 102"/>
                <a:gd name="T36" fmla="*/ 57 w 77"/>
                <a:gd name="T37" fmla="*/ 98 h 102"/>
                <a:gd name="T38" fmla="*/ 56 w 77"/>
                <a:gd name="T39" fmla="*/ 92 h 102"/>
                <a:gd name="T40" fmla="*/ 61 w 77"/>
                <a:gd name="T41" fmla="*/ 91 h 102"/>
                <a:gd name="T42" fmla="*/ 63 w 77"/>
                <a:gd name="T43" fmla="*/ 84 h 102"/>
                <a:gd name="T44" fmla="*/ 71 w 77"/>
                <a:gd name="T45" fmla="*/ 85 h 102"/>
                <a:gd name="T46" fmla="*/ 77 w 77"/>
                <a:gd name="T47" fmla="*/ 81 h 102"/>
                <a:gd name="T48" fmla="*/ 77 w 77"/>
                <a:gd name="T49" fmla="*/ 80 h 102"/>
                <a:gd name="T50" fmla="*/ 76 w 77"/>
                <a:gd name="T51" fmla="*/ 71 h 102"/>
                <a:gd name="T52" fmla="*/ 74 w 77"/>
                <a:gd name="T53" fmla="*/ 64 h 102"/>
                <a:gd name="T54" fmla="*/ 69 w 77"/>
                <a:gd name="T55" fmla="*/ 55 h 102"/>
                <a:gd name="T56" fmla="*/ 61 w 77"/>
                <a:gd name="T57" fmla="*/ 44 h 102"/>
                <a:gd name="T58" fmla="*/ 62 w 77"/>
                <a:gd name="T59" fmla="*/ 34 h 102"/>
                <a:gd name="T60" fmla="*/ 56 w 77"/>
                <a:gd name="T61" fmla="*/ 27 h 102"/>
                <a:gd name="T62" fmla="*/ 51 w 77"/>
                <a:gd name="T63" fmla="*/ 17 h 102"/>
                <a:gd name="T64" fmla="*/ 42 w 77"/>
                <a:gd name="T65" fmla="*/ 16 h 102"/>
                <a:gd name="T66" fmla="*/ 36 w 77"/>
                <a:gd name="T67" fmla="*/ 10 h 102"/>
                <a:gd name="T68" fmla="*/ 30 w 77"/>
                <a:gd name="T69" fmla="*/ 7 h 102"/>
                <a:gd name="T70" fmla="*/ 23 w 77"/>
                <a:gd name="T71" fmla="*/ 1 h 102"/>
                <a:gd name="T72" fmla="*/ 15 w 77"/>
                <a:gd name="T73" fmla="*/ 5 h 102"/>
                <a:gd name="T74" fmla="*/ 6 w 77"/>
                <a:gd name="T75" fmla="*/ 3 h 102"/>
                <a:gd name="T76" fmla="*/ 5 w 77"/>
                <a:gd name="T77" fmla="*/ 10 h 102"/>
                <a:gd name="T78" fmla="*/ 7 w 77"/>
                <a:gd name="T79" fmla="*/ 16 h 102"/>
                <a:gd name="T80" fmla="*/ 7 w 77"/>
                <a:gd name="T81" fmla="*/ 21 h 102"/>
                <a:gd name="T82" fmla="*/ 9 w 77"/>
                <a:gd name="T83" fmla="*/ 27 h 102"/>
                <a:gd name="T84" fmla="*/ 0 w 77"/>
                <a:gd name="T85" fmla="*/ 32 h 102"/>
                <a:gd name="T86" fmla="*/ 0 w 77"/>
                <a:gd name="T87" fmla="*/ 40 h 102"/>
                <a:gd name="T88" fmla="*/ 2 w 77"/>
                <a:gd name="T89" fmla="*/ 41 h 102"/>
                <a:gd name="T90" fmla="*/ 3 w 77"/>
                <a:gd name="T91" fmla="*/ 44 h 102"/>
                <a:gd name="T92" fmla="*/ 5 w 77"/>
                <a:gd name="T93" fmla="*/ 49 h 102"/>
                <a:gd name="T94" fmla="*/ 9 w 77"/>
                <a:gd name="T95" fmla="*/ 55 h 102"/>
                <a:gd name="T96" fmla="*/ 3 w 77"/>
                <a:gd name="T97" fmla="*/ 57 h 102"/>
                <a:gd name="T98" fmla="*/ 3 w 77"/>
                <a:gd name="T99" fmla="*/ 60 h 102"/>
                <a:gd name="T100" fmla="*/ 6 w 77"/>
                <a:gd name="T101" fmla="*/ 64 h 102"/>
                <a:gd name="T102" fmla="*/ 5 w 77"/>
                <a:gd name="T103" fmla="*/ 68 h 102"/>
                <a:gd name="T104" fmla="*/ 4 w 77"/>
                <a:gd name="T105" fmla="*/ 7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" h="102">
                  <a:moveTo>
                    <a:pt x="4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2" y="100"/>
                    <a:pt x="45" y="96"/>
                    <a:pt x="45" y="96"/>
                  </a:cubicBezTo>
                  <a:cubicBezTo>
                    <a:pt x="45" y="96"/>
                    <a:pt x="50" y="102"/>
                    <a:pt x="51" y="102"/>
                  </a:cubicBezTo>
                  <a:cubicBezTo>
                    <a:pt x="51" y="102"/>
                    <a:pt x="53" y="102"/>
                    <a:pt x="56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9" y="100"/>
                    <a:pt x="57" y="98"/>
                  </a:cubicBezTo>
                  <a:cubicBezTo>
                    <a:pt x="56" y="95"/>
                    <a:pt x="55" y="92"/>
                    <a:pt x="56" y="92"/>
                  </a:cubicBezTo>
                  <a:cubicBezTo>
                    <a:pt x="57" y="92"/>
                    <a:pt x="61" y="92"/>
                    <a:pt x="61" y="91"/>
                  </a:cubicBezTo>
                  <a:cubicBezTo>
                    <a:pt x="61" y="89"/>
                    <a:pt x="62" y="84"/>
                    <a:pt x="63" y="84"/>
                  </a:cubicBezTo>
                  <a:cubicBezTo>
                    <a:pt x="65" y="84"/>
                    <a:pt x="68" y="87"/>
                    <a:pt x="71" y="85"/>
                  </a:cubicBezTo>
                  <a:cubicBezTo>
                    <a:pt x="72" y="84"/>
                    <a:pt x="74" y="82"/>
                    <a:pt x="77" y="81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73"/>
                    <a:pt x="76" y="71"/>
                  </a:cubicBezTo>
                  <a:cubicBezTo>
                    <a:pt x="76" y="70"/>
                    <a:pt x="74" y="67"/>
                    <a:pt x="74" y="64"/>
                  </a:cubicBezTo>
                  <a:cubicBezTo>
                    <a:pt x="74" y="61"/>
                    <a:pt x="70" y="60"/>
                    <a:pt x="69" y="55"/>
                  </a:cubicBezTo>
                  <a:cubicBezTo>
                    <a:pt x="68" y="50"/>
                    <a:pt x="61" y="48"/>
                    <a:pt x="61" y="44"/>
                  </a:cubicBezTo>
                  <a:cubicBezTo>
                    <a:pt x="62" y="41"/>
                    <a:pt x="65" y="37"/>
                    <a:pt x="62" y="34"/>
                  </a:cubicBezTo>
                  <a:cubicBezTo>
                    <a:pt x="59" y="30"/>
                    <a:pt x="58" y="33"/>
                    <a:pt x="56" y="27"/>
                  </a:cubicBezTo>
                  <a:cubicBezTo>
                    <a:pt x="54" y="21"/>
                    <a:pt x="54" y="19"/>
                    <a:pt x="51" y="17"/>
                  </a:cubicBezTo>
                  <a:cubicBezTo>
                    <a:pt x="49" y="16"/>
                    <a:pt x="45" y="18"/>
                    <a:pt x="42" y="16"/>
                  </a:cubicBezTo>
                  <a:cubicBezTo>
                    <a:pt x="40" y="13"/>
                    <a:pt x="39" y="10"/>
                    <a:pt x="36" y="10"/>
                  </a:cubicBezTo>
                  <a:cubicBezTo>
                    <a:pt x="33" y="11"/>
                    <a:pt x="32" y="12"/>
                    <a:pt x="30" y="7"/>
                  </a:cubicBezTo>
                  <a:cubicBezTo>
                    <a:pt x="27" y="3"/>
                    <a:pt x="27" y="1"/>
                    <a:pt x="23" y="1"/>
                  </a:cubicBezTo>
                  <a:cubicBezTo>
                    <a:pt x="20" y="2"/>
                    <a:pt x="18" y="6"/>
                    <a:pt x="15" y="5"/>
                  </a:cubicBezTo>
                  <a:cubicBezTo>
                    <a:pt x="12" y="4"/>
                    <a:pt x="9" y="0"/>
                    <a:pt x="6" y="3"/>
                  </a:cubicBezTo>
                  <a:cubicBezTo>
                    <a:pt x="3" y="6"/>
                    <a:pt x="7" y="9"/>
                    <a:pt x="5" y="10"/>
                  </a:cubicBezTo>
                  <a:cubicBezTo>
                    <a:pt x="3" y="12"/>
                    <a:pt x="6" y="15"/>
                    <a:pt x="7" y="16"/>
                  </a:cubicBezTo>
                  <a:cubicBezTo>
                    <a:pt x="8" y="17"/>
                    <a:pt x="8" y="20"/>
                    <a:pt x="7" y="21"/>
                  </a:cubicBezTo>
                  <a:cubicBezTo>
                    <a:pt x="6" y="23"/>
                    <a:pt x="10" y="26"/>
                    <a:pt x="9" y="27"/>
                  </a:cubicBezTo>
                  <a:cubicBezTo>
                    <a:pt x="8" y="28"/>
                    <a:pt x="0" y="32"/>
                    <a:pt x="0" y="32"/>
                  </a:cubicBezTo>
                  <a:cubicBezTo>
                    <a:pt x="0" y="32"/>
                    <a:pt x="0" y="37"/>
                    <a:pt x="0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3" y="56"/>
                    <a:pt x="3" y="57"/>
                  </a:cubicBezTo>
                  <a:cubicBezTo>
                    <a:pt x="2" y="58"/>
                    <a:pt x="3" y="60"/>
                    <a:pt x="3" y="60"/>
                  </a:cubicBezTo>
                  <a:cubicBezTo>
                    <a:pt x="3" y="60"/>
                    <a:pt x="6" y="64"/>
                    <a:pt x="6" y="64"/>
                  </a:cubicBezTo>
                  <a:cubicBezTo>
                    <a:pt x="5" y="68"/>
                    <a:pt x="5" y="68"/>
                    <a:pt x="5" y="68"/>
                  </a:cubicBezTo>
                  <a:lnTo>
                    <a:pt x="4" y="7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5" name="Freeform 61"/>
            <p:cNvSpPr>
              <a:spLocks noEditPoints="1"/>
            </p:cNvSpPr>
            <p:nvPr/>
          </p:nvSpPr>
          <p:spPr bwMode="auto">
            <a:xfrm>
              <a:off x="762" y="3691"/>
              <a:ext cx="186" cy="231"/>
            </a:xfrm>
            <a:custGeom>
              <a:avLst/>
              <a:gdLst>
                <a:gd name="T0" fmla="*/ 88 w 89"/>
                <a:gd name="T1" fmla="*/ 67 h 111"/>
                <a:gd name="T2" fmla="*/ 80 w 89"/>
                <a:gd name="T3" fmla="*/ 70 h 111"/>
                <a:gd name="T4" fmla="*/ 71 w 89"/>
                <a:gd name="T5" fmla="*/ 68 h 111"/>
                <a:gd name="T6" fmla="*/ 70 w 89"/>
                <a:gd name="T7" fmla="*/ 75 h 111"/>
                <a:gd name="T8" fmla="*/ 72 w 89"/>
                <a:gd name="T9" fmla="*/ 81 h 111"/>
                <a:gd name="T10" fmla="*/ 72 w 89"/>
                <a:gd name="T11" fmla="*/ 86 h 111"/>
                <a:gd name="T12" fmla="*/ 74 w 89"/>
                <a:gd name="T13" fmla="*/ 92 h 111"/>
                <a:gd name="T14" fmla="*/ 65 w 89"/>
                <a:gd name="T15" fmla="*/ 97 h 111"/>
                <a:gd name="T16" fmla="*/ 64 w 89"/>
                <a:gd name="T17" fmla="*/ 106 h 111"/>
                <a:gd name="T18" fmla="*/ 59 w 89"/>
                <a:gd name="T19" fmla="*/ 111 h 111"/>
                <a:gd name="T20" fmla="*/ 51 w 89"/>
                <a:gd name="T21" fmla="*/ 109 h 111"/>
                <a:gd name="T22" fmla="*/ 46 w 89"/>
                <a:gd name="T23" fmla="*/ 103 h 111"/>
                <a:gd name="T24" fmla="*/ 39 w 89"/>
                <a:gd name="T25" fmla="*/ 107 h 111"/>
                <a:gd name="T26" fmla="*/ 33 w 89"/>
                <a:gd name="T27" fmla="*/ 110 h 111"/>
                <a:gd name="T28" fmla="*/ 31 w 89"/>
                <a:gd name="T29" fmla="*/ 111 h 111"/>
                <a:gd name="T30" fmla="*/ 22 w 89"/>
                <a:gd name="T31" fmla="*/ 103 h 111"/>
                <a:gd name="T32" fmla="*/ 18 w 89"/>
                <a:gd name="T33" fmla="*/ 104 h 111"/>
                <a:gd name="T34" fmla="*/ 18 w 89"/>
                <a:gd name="T35" fmla="*/ 98 h 111"/>
                <a:gd name="T36" fmla="*/ 17 w 89"/>
                <a:gd name="T37" fmla="*/ 74 h 111"/>
                <a:gd name="T38" fmla="*/ 8 w 89"/>
                <a:gd name="T39" fmla="*/ 55 h 111"/>
                <a:gd name="T40" fmla="*/ 7 w 89"/>
                <a:gd name="T41" fmla="*/ 42 h 111"/>
                <a:gd name="T42" fmla="*/ 2 w 89"/>
                <a:gd name="T43" fmla="*/ 32 h 111"/>
                <a:gd name="T44" fmla="*/ 3 w 89"/>
                <a:gd name="T45" fmla="*/ 22 h 111"/>
                <a:gd name="T46" fmla="*/ 6 w 89"/>
                <a:gd name="T47" fmla="*/ 14 h 111"/>
                <a:gd name="T48" fmla="*/ 13 w 89"/>
                <a:gd name="T49" fmla="*/ 21 h 111"/>
                <a:gd name="T50" fmla="*/ 21 w 89"/>
                <a:gd name="T51" fmla="*/ 25 h 111"/>
                <a:gd name="T52" fmla="*/ 26 w 89"/>
                <a:gd name="T53" fmla="*/ 19 h 111"/>
                <a:gd name="T54" fmla="*/ 38 w 89"/>
                <a:gd name="T55" fmla="*/ 18 h 111"/>
                <a:gd name="T56" fmla="*/ 47 w 89"/>
                <a:gd name="T57" fmla="*/ 18 h 111"/>
                <a:gd name="T58" fmla="*/ 43 w 89"/>
                <a:gd name="T59" fmla="*/ 4 h 111"/>
                <a:gd name="T60" fmla="*/ 54 w 89"/>
                <a:gd name="T61" fmla="*/ 5 h 111"/>
                <a:gd name="T62" fmla="*/ 61 w 89"/>
                <a:gd name="T63" fmla="*/ 3 h 111"/>
                <a:gd name="T64" fmla="*/ 61 w 89"/>
                <a:gd name="T65" fmla="*/ 3 h 111"/>
                <a:gd name="T66" fmla="*/ 64 w 89"/>
                <a:gd name="T67" fmla="*/ 20 h 111"/>
                <a:gd name="T68" fmla="*/ 72 w 89"/>
                <a:gd name="T69" fmla="*/ 21 h 111"/>
                <a:gd name="T70" fmla="*/ 82 w 89"/>
                <a:gd name="T71" fmla="*/ 31 h 111"/>
                <a:gd name="T72" fmla="*/ 80 w 89"/>
                <a:gd name="T73" fmla="*/ 35 h 111"/>
                <a:gd name="T74" fmla="*/ 78 w 89"/>
                <a:gd name="T75" fmla="*/ 43 h 111"/>
                <a:gd name="T76" fmla="*/ 89 w 89"/>
                <a:gd name="T77" fmla="*/ 55 h 111"/>
                <a:gd name="T78" fmla="*/ 88 w 89"/>
                <a:gd name="T79" fmla="*/ 67 h 111"/>
                <a:gd name="T80" fmla="*/ 28 w 89"/>
                <a:gd name="T81" fmla="*/ 53 h 111"/>
                <a:gd name="T82" fmla="*/ 29 w 89"/>
                <a:gd name="T83" fmla="*/ 62 h 111"/>
                <a:gd name="T84" fmla="*/ 36 w 89"/>
                <a:gd name="T85" fmla="*/ 67 h 111"/>
                <a:gd name="T86" fmla="*/ 44 w 89"/>
                <a:gd name="T87" fmla="*/ 71 h 111"/>
                <a:gd name="T88" fmla="*/ 38 w 89"/>
                <a:gd name="T89" fmla="*/ 76 h 111"/>
                <a:gd name="T90" fmla="*/ 36 w 89"/>
                <a:gd name="T91" fmla="*/ 84 h 111"/>
                <a:gd name="T92" fmla="*/ 34 w 89"/>
                <a:gd name="T93" fmla="*/ 90 h 111"/>
                <a:gd name="T94" fmla="*/ 24 w 89"/>
                <a:gd name="T95" fmla="*/ 91 h 111"/>
                <a:gd name="T96" fmla="*/ 30 w 89"/>
                <a:gd name="T97" fmla="*/ 101 h 111"/>
                <a:gd name="T98" fmla="*/ 39 w 89"/>
                <a:gd name="T99" fmla="*/ 94 h 111"/>
                <a:gd name="T100" fmla="*/ 50 w 89"/>
                <a:gd name="T101" fmla="*/ 85 h 111"/>
                <a:gd name="T102" fmla="*/ 54 w 89"/>
                <a:gd name="T103" fmla="*/ 79 h 111"/>
                <a:gd name="T104" fmla="*/ 50 w 89"/>
                <a:gd name="T105" fmla="*/ 67 h 111"/>
                <a:gd name="T106" fmla="*/ 43 w 89"/>
                <a:gd name="T107" fmla="*/ 60 h 111"/>
                <a:gd name="T108" fmla="*/ 34 w 89"/>
                <a:gd name="T109" fmla="*/ 55 h 111"/>
                <a:gd name="T110" fmla="*/ 28 w 89"/>
                <a:gd name="T111" fmla="*/ 5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" h="111">
                  <a:moveTo>
                    <a:pt x="88" y="67"/>
                  </a:moveTo>
                  <a:cubicBezTo>
                    <a:pt x="85" y="68"/>
                    <a:pt x="82" y="71"/>
                    <a:pt x="80" y="70"/>
                  </a:cubicBezTo>
                  <a:cubicBezTo>
                    <a:pt x="77" y="69"/>
                    <a:pt x="74" y="65"/>
                    <a:pt x="71" y="68"/>
                  </a:cubicBezTo>
                  <a:cubicBezTo>
                    <a:pt x="68" y="71"/>
                    <a:pt x="72" y="74"/>
                    <a:pt x="70" y="75"/>
                  </a:cubicBezTo>
                  <a:cubicBezTo>
                    <a:pt x="68" y="77"/>
                    <a:pt x="71" y="80"/>
                    <a:pt x="72" y="81"/>
                  </a:cubicBezTo>
                  <a:cubicBezTo>
                    <a:pt x="73" y="82"/>
                    <a:pt x="73" y="85"/>
                    <a:pt x="72" y="86"/>
                  </a:cubicBezTo>
                  <a:cubicBezTo>
                    <a:pt x="71" y="88"/>
                    <a:pt x="75" y="91"/>
                    <a:pt x="74" y="92"/>
                  </a:cubicBezTo>
                  <a:cubicBezTo>
                    <a:pt x="73" y="93"/>
                    <a:pt x="65" y="97"/>
                    <a:pt x="65" y="97"/>
                  </a:cubicBezTo>
                  <a:cubicBezTo>
                    <a:pt x="65" y="97"/>
                    <a:pt x="66" y="104"/>
                    <a:pt x="64" y="106"/>
                  </a:cubicBezTo>
                  <a:cubicBezTo>
                    <a:pt x="63" y="109"/>
                    <a:pt x="60" y="111"/>
                    <a:pt x="59" y="111"/>
                  </a:cubicBezTo>
                  <a:cubicBezTo>
                    <a:pt x="57" y="111"/>
                    <a:pt x="52" y="111"/>
                    <a:pt x="51" y="109"/>
                  </a:cubicBezTo>
                  <a:cubicBezTo>
                    <a:pt x="50" y="108"/>
                    <a:pt x="48" y="103"/>
                    <a:pt x="46" y="103"/>
                  </a:cubicBezTo>
                  <a:cubicBezTo>
                    <a:pt x="44" y="104"/>
                    <a:pt x="40" y="106"/>
                    <a:pt x="39" y="107"/>
                  </a:cubicBezTo>
                  <a:cubicBezTo>
                    <a:pt x="38" y="107"/>
                    <a:pt x="34" y="108"/>
                    <a:pt x="33" y="110"/>
                  </a:cubicBezTo>
                  <a:cubicBezTo>
                    <a:pt x="32" y="110"/>
                    <a:pt x="32" y="111"/>
                    <a:pt x="31" y="111"/>
                  </a:cubicBezTo>
                  <a:cubicBezTo>
                    <a:pt x="28" y="108"/>
                    <a:pt x="24" y="105"/>
                    <a:pt x="22" y="103"/>
                  </a:cubicBezTo>
                  <a:cubicBezTo>
                    <a:pt x="22" y="102"/>
                    <a:pt x="20" y="103"/>
                    <a:pt x="18" y="104"/>
                  </a:cubicBezTo>
                  <a:cubicBezTo>
                    <a:pt x="18" y="102"/>
                    <a:pt x="18" y="100"/>
                    <a:pt x="18" y="98"/>
                  </a:cubicBezTo>
                  <a:cubicBezTo>
                    <a:pt x="18" y="93"/>
                    <a:pt x="18" y="80"/>
                    <a:pt x="17" y="74"/>
                  </a:cubicBezTo>
                  <a:cubicBezTo>
                    <a:pt x="17" y="69"/>
                    <a:pt x="9" y="58"/>
                    <a:pt x="8" y="55"/>
                  </a:cubicBezTo>
                  <a:cubicBezTo>
                    <a:pt x="8" y="51"/>
                    <a:pt x="11" y="46"/>
                    <a:pt x="7" y="42"/>
                  </a:cubicBezTo>
                  <a:cubicBezTo>
                    <a:pt x="4" y="39"/>
                    <a:pt x="0" y="36"/>
                    <a:pt x="2" y="32"/>
                  </a:cubicBezTo>
                  <a:cubicBezTo>
                    <a:pt x="4" y="28"/>
                    <a:pt x="6" y="25"/>
                    <a:pt x="3" y="22"/>
                  </a:cubicBezTo>
                  <a:cubicBezTo>
                    <a:pt x="0" y="19"/>
                    <a:pt x="4" y="14"/>
                    <a:pt x="6" y="14"/>
                  </a:cubicBezTo>
                  <a:cubicBezTo>
                    <a:pt x="9" y="14"/>
                    <a:pt x="12" y="17"/>
                    <a:pt x="13" y="21"/>
                  </a:cubicBezTo>
                  <a:cubicBezTo>
                    <a:pt x="14" y="26"/>
                    <a:pt x="21" y="29"/>
                    <a:pt x="21" y="25"/>
                  </a:cubicBezTo>
                  <a:cubicBezTo>
                    <a:pt x="22" y="21"/>
                    <a:pt x="22" y="19"/>
                    <a:pt x="26" y="19"/>
                  </a:cubicBezTo>
                  <a:cubicBezTo>
                    <a:pt x="30" y="19"/>
                    <a:pt x="35" y="20"/>
                    <a:pt x="38" y="18"/>
                  </a:cubicBezTo>
                  <a:cubicBezTo>
                    <a:pt x="41" y="16"/>
                    <a:pt x="48" y="25"/>
                    <a:pt x="47" y="18"/>
                  </a:cubicBezTo>
                  <a:cubicBezTo>
                    <a:pt x="45" y="11"/>
                    <a:pt x="41" y="7"/>
                    <a:pt x="43" y="4"/>
                  </a:cubicBezTo>
                  <a:cubicBezTo>
                    <a:pt x="46" y="1"/>
                    <a:pt x="54" y="0"/>
                    <a:pt x="54" y="5"/>
                  </a:cubicBezTo>
                  <a:cubicBezTo>
                    <a:pt x="55" y="9"/>
                    <a:pt x="59" y="4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8"/>
                    <a:pt x="64" y="19"/>
                    <a:pt x="64" y="20"/>
                  </a:cubicBezTo>
                  <a:cubicBezTo>
                    <a:pt x="65" y="22"/>
                    <a:pt x="70" y="22"/>
                    <a:pt x="72" y="21"/>
                  </a:cubicBezTo>
                  <a:cubicBezTo>
                    <a:pt x="75" y="20"/>
                    <a:pt x="82" y="31"/>
                    <a:pt x="82" y="31"/>
                  </a:cubicBezTo>
                  <a:cubicBezTo>
                    <a:pt x="82" y="31"/>
                    <a:pt x="80" y="34"/>
                    <a:pt x="80" y="35"/>
                  </a:cubicBezTo>
                  <a:cubicBezTo>
                    <a:pt x="80" y="36"/>
                    <a:pt x="80" y="43"/>
                    <a:pt x="78" y="43"/>
                  </a:cubicBezTo>
                  <a:cubicBezTo>
                    <a:pt x="77" y="43"/>
                    <a:pt x="89" y="55"/>
                    <a:pt x="89" y="55"/>
                  </a:cubicBezTo>
                  <a:cubicBezTo>
                    <a:pt x="88" y="67"/>
                    <a:pt x="88" y="67"/>
                    <a:pt x="88" y="67"/>
                  </a:cubicBezTo>
                  <a:close/>
                  <a:moveTo>
                    <a:pt x="28" y="53"/>
                  </a:moveTo>
                  <a:cubicBezTo>
                    <a:pt x="27" y="59"/>
                    <a:pt x="28" y="60"/>
                    <a:pt x="29" y="62"/>
                  </a:cubicBezTo>
                  <a:cubicBezTo>
                    <a:pt x="30" y="65"/>
                    <a:pt x="32" y="66"/>
                    <a:pt x="36" y="67"/>
                  </a:cubicBezTo>
                  <a:cubicBezTo>
                    <a:pt x="40" y="68"/>
                    <a:pt x="45" y="67"/>
                    <a:pt x="44" y="71"/>
                  </a:cubicBezTo>
                  <a:cubicBezTo>
                    <a:pt x="43" y="75"/>
                    <a:pt x="41" y="73"/>
                    <a:pt x="38" y="76"/>
                  </a:cubicBezTo>
                  <a:cubicBezTo>
                    <a:pt x="36" y="79"/>
                    <a:pt x="36" y="83"/>
                    <a:pt x="36" y="84"/>
                  </a:cubicBezTo>
                  <a:cubicBezTo>
                    <a:pt x="37" y="85"/>
                    <a:pt x="39" y="90"/>
                    <a:pt x="34" y="90"/>
                  </a:cubicBezTo>
                  <a:cubicBezTo>
                    <a:pt x="29" y="90"/>
                    <a:pt x="24" y="88"/>
                    <a:pt x="24" y="91"/>
                  </a:cubicBezTo>
                  <a:cubicBezTo>
                    <a:pt x="24" y="93"/>
                    <a:pt x="30" y="101"/>
                    <a:pt x="30" y="101"/>
                  </a:cubicBezTo>
                  <a:cubicBezTo>
                    <a:pt x="30" y="101"/>
                    <a:pt x="37" y="98"/>
                    <a:pt x="39" y="94"/>
                  </a:cubicBezTo>
                  <a:cubicBezTo>
                    <a:pt x="41" y="89"/>
                    <a:pt x="49" y="81"/>
                    <a:pt x="50" y="85"/>
                  </a:cubicBezTo>
                  <a:cubicBezTo>
                    <a:pt x="51" y="88"/>
                    <a:pt x="54" y="84"/>
                    <a:pt x="54" y="79"/>
                  </a:cubicBezTo>
                  <a:cubicBezTo>
                    <a:pt x="55" y="73"/>
                    <a:pt x="55" y="72"/>
                    <a:pt x="50" y="67"/>
                  </a:cubicBezTo>
                  <a:cubicBezTo>
                    <a:pt x="45" y="62"/>
                    <a:pt x="49" y="61"/>
                    <a:pt x="43" y="60"/>
                  </a:cubicBezTo>
                  <a:cubicBezTo>
                    <a:pt x="38" y="59"/>
                    <a:pt x="34" y="57"/>
                    <a:pt x="34" y="55"/>
                  </a:cubicBezTo>
                  <a:cubicBezTo>
                    <a:pt x="34" y="53"/>
                    <a:pt x="28" y="53"/>
                    <a:pt x="28" y="53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6" name="Freeform 62"/>
            <p:cNvSpPr>
              <a:spLocks/>
            </p:cNvSpPr>
            <p:nvPr/>
          </p:nvSpPr>
          <p:spPr bwMode="auto">
            <a:xfrm>
              <a:off x="1715" y="3311"/>
              <a:ext cx="289" cy="330"/>
            </a:xfrm>
            <a:custGeom>
              <a:avLst/>
              <a:gdLst>
                <a:gd name="T0" fmla="*/ 64 w 289"/>
                <a:gd name="T1" fmla="*/ 32 h 330"/>
                <a:gd name="T2" fmla="*/ 68 w 289"/>
                <a:gd name="T3" fmla="*/ 19 h 330"/>
                <a:gd name="T4" fmla="*/ 68 w 289"/>
                <a:gd name="T5" fmla="*/ 3 h 330"/>
                <a:gd name="T6" fmla="*/ 89 w 289"/>
                <a:gd name="T7" fmla="*/ 5 h 330"/>
                <a:gd name="T8" fmla="*/ 100 w 289"/>
                <a:gd name="T9" fmla="*/ 0 h 330"/>
                <a:gd name="T10" fmla="*/ 110 w 289"/>
                <a:gd name="T11" fmla="*/ 23 h 330"/>
                <a:gd name="T12" fmla="*/ 131 w 289"/>
                <a:gd name="T13" fmla="*/ 25 h 330"/>
                <a:gd name="T14" fmla="*/ 162 w 289"/>
                <a:gd name="T15" fmla="*/ 36 h 330"/>
                <a:gd name="T16" fmla="*/ 183 w 289"/>
                <a:gd name="T17" fmla="*/ 34 h 330"/>
                <a:gd name="T18" fmla="*/ 198 w 289"/>
                <a:gd name="T19" fmla="*/ 42 h 330"/>
                <a:gd name="T20" fmla="*/ 225 w 289"/>
                <a:gd name="T21" fmla="*/ 36 h 330"/>
                <a:gd name="T22" fmla="*/ 287 w 289"/>
                <a:gd name="T23" fmla="*/ 59 h 330"/>
                <a:gd name="T24" fmla="*/ 275 w 289"/>
                <a:gd name="T25" fmla="*/ 80 h 330"/>
                <a:gd name="T26" fmla="*/ 264 w 289"/>
                <a:gd name="T27" fmla="*/ 111 h 330"/>
                <a:gd name="T28" fmla="*/ 218 w 289"/>
                <a:gd name="T29" fmla="*/ 151 h 330"/>
                <a:gd name="T30" fmla="*/ 208 w 289"/>
                <a:gd name="T31" fmla="*/ 180 h 330"/>
                <a:gd name="T32" fmla="*/ 216 w 289"/>
                <a:gd name="T33" fmla="*/ 205 h 330"/>
                <a:gd name="T34" fmla="*/ 214 w 289"/>
                <a:gd name="T35" fmla="*/ 230 h 330"/>
                <a:gd name="T36" fmla="*/ 185 w 289"/>
                <a:gd name="T37" fmla="*/ 244 h 330"/>
                <a:gd name="T38" fmla="*/ 179 w 289"/>
                <a:gd name="T39" fmla="*/ 265 h 330"/>
                <a:gd name="T40" fmla="*/ 154 w 289"/>
                <a:gd name="T41" fmla="*/ 265 h 330"/>
                <a:gd name="T42" fmla="*/ 137 w 289"/>
                <a:gd name="T43" fmla="*/ 288 h 330"/>
                <a:gd name="T44" fmla="*/ 106 w 289"/>
                <a:gd name="T45" fmla="*/ 292 h 330"/>
                <a:gd name="T46" fmla="*/ 87 w 289"/>
                <a:gd name="T47" fmla="*/ 328 h 330"/>
                <a:gd name="T48" fmla="*/ 68 w 289"/>
                <a:gd name="T49" fmla="*/ 328 h 330"/>
                <a:gd name="T50" fmla="*/ 50 w 289"/>
                <a:gd name="T51" fmla="*/ 307 h 330"/>
                <a:gd name="T52" fmla="*/ 31 w 289"/>
                <a:gd name="T53" fmla="*/ 294 h 330"/>
                <a:gd name="T54" fmla="*/ 16 w 289"/>
                <a:gd name="T55" fmla="*/ 273 h 330"/>
                <a:gd name="T56" fmla="*/ 6 w 289"/>
                <a:gd name="T57" fmla="*/ 276 h 330"/>
                <a:gd name="T58" fmla="*/ 0 w 289"/>
                <a:gd name="T59" fmla="*/ 248 h 330"/>
                <a:gd name="T60" fmla="*/ 29 w 289"/>
                <a:gd name="T61" fmla="*/ 213 h 330"/>
                <a:gd name="T62" fmla="*/ 41 w 289"/>
                <a:gd name="T63" fmla="*/ 186 h 330"/>
                <a:gd name="T64" fmla="*/ 31 w 289"/>
                <a:gd name="T65" fmla="*/ 151 h 330"/>
                <a:gd name="T66" fmla="*/ 60 w 289"/>
                <a:gd name="T67" fmla="*/ 142 h 330"/>
                <a:gd name="T68" fmla="*/ 62 w 289"/>
                <a:gd name="T69" fmla="*/ 117 h 330"/>
                <a:gd name="T70" fmla="*/ 66 w 289"/>
                <a:gd name="T71" fmla="*/ 96 h 330"/>
                <a:gd name="T72" fmla="*/ 91 w 289"/>
                <a:gd name="T73" fmla="*/ 61 h 330"/>
                <a:gd name="T74" fmla="*/ 56 w 289"/>
                <a:gd name="T75" fmla="*/ 3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9" h="330">
                  <a:moveTo>
                    <a:pt x="56" y="34"/>
                  </a:moveTo>
                  <a:lnTo>
                    <a:pt x="64" y="32"/>
                  </a:lnTo>
                  <a:lnTo>
                    <a:pt x="68" y="28"/>
                  </a:lnTo>
                  <a:lnTo>
                    <a:pt x="68" y="19"/>
                  </a:lnTo>
                  <a:lnTo>
                    <a:pt x="62" y="15"/>
                  </a:lnTo>
                  <a:lnTo>
                    <a:pt x="68" y="3"/>
                  </a:lnTo>
                  <a:lnTo>
                    <a:pt x="85" y="9"/>
                  </a:lnTo>
                  <a:lnTo>
                    <a:pt x="89" y="5"/>
                  </a:lnTo>
                  <a:lnTo>
                    <a:pt x="93" y="7"/>
                  </a:lnTo>
                  <a:lnTo>
                    <a:pt x="100" y="0"/>
                  </a:lnTo>
                  <a:lnTo>
                    <a:pt x="112" y="9"/>
                  </a:lnTo>
                  <a:lnTo>
                    <a:pt x="110" y="23"/>
                  </a:lnTo>
                  <a:lnTo>
                    <a:pt x="120" y="30"/>
                  </a:lnTo>
                  <a:lnTo>
                    <a:pt x="131" y="25"/>
                  </a:lnTo>
                  <a:lnTo>
                    <a:pt x="152" y="42"/>
                  </a:lnTo>
                  <a:lnTo>
                    <a:pt x="162" y="36"/>
                  </a:lnTo>
                  <a:lnTo>
                    <a:pt x="177" y="44"/>
                  </a:lnTo>
                  <a:lnTo>
                    <a:pt x="183" y="34"/>
                  </a:lnTo>
                  <a:lnTo>
                    <a:pt x="191" y="38"/>
                  </a:lnTo>
                  <a:lnTo>
                    <a:pt x="198" y="42"/>
                  </a:lnTo>
                  <a:lnTo>
                    <a:pt x="208" y="30"/>
                  </a:lnTo>
                  <a:lnTo>
                    <a:pt x="225" y="36"/>
                  </a:lnTo>
                  <a:lnTo>
                    <a:pt x="262" y="57"/>
                  </a:lnTo>
                  <a:lnTo>
                    <a:pt x="287" y="59"/>
                  </a:lnTo>
                  <a:lnTo>
                    <a:pt x="289" y="73"/>
                  </a:lnTo>
                  <a:lnTo>
                    <a:pt x="275" y="80"/>
                  </a:lnTo>
                  <a:lnTo>
                    <a:pt x="275" y="98"/>
                  </a:lnTo>
                  <a:lnTo>
                    <a:pt x="264" y="111"/>
                  </a:lnTo>
                  <a:lnTo>
                    <a:pt x="237" y="151"/>
                  </a:lnTo>
                  <a:lnTo>
                    <a:pt x="218" y="151"/>
                  </a:lnTo>
                  <a:lnTo>
                    <a:pt x="210" y="163"/>
                  </a:lnTo>
                  <a:lnTo>
                    <a:pt x="208" y="180"/>
                  </a:lnTo>
                  <a:lnTo>
                    <a:pt x="216" y="190"/>
                  </a:lnTo>
                  <a:lnTo>
                    <a:pt x="216" y="205"/>
                  </a:lnTo>
                  <a:lnTo>
                    <a:pt x="204" y="217"/>
                  </a:lnTo>
                  <a:lnTo>
                    <a:pt x="214" y="230"/>
                  </a:lnTo>
                  <a:lnTo>
                    <a:pt x="200" y="244"/>
                  </a:lnTo>
                  <a:lnTo>
                    <a:pt x="185" y="244"/>
                  </a:lnTo>
                  <a:lnTo>
                    <a:pt x="170" y="253"/>
                  </a:lnTo>
                  <a:lnTo>
                    <a:pt x="179" y="265"/>
                  </a:lnTo>
                  <a:lnTo>
                    <a:pt x="166" y="276"/>
                  </a:lnTo>
                  <a:lnTo>
                    <a:pt x="154" y="265"/>
                  </a:lnTo>
                  <a:lnTo>
                    <a:pt x="143" y="269"/>
                  </a:lnTo>
                  <a:lnTo>
                    <a:pt x="137" y="288"/>
                  </a:lnTo>
                  <a:lnTo>
                    <a:pt x="127" y="294"/>
                  </a:lnTo>
                  <a:lnTo>
                    <a:pt x="106" y="292"/>
                  </a:lnTo>
                  <a:lnTo>
                    <a:pt x="102" y="311"/>
                  </a:lnTo>
                  <a:lnTo>
                    <a:pt x="87" y="328"/>
                  </a:lnTo>
                  <a:lnTo>
                    <a:pt x="87" y="330"/>
                  </a:lnTo>
                  <a:lnTo>
                    <a:pt x="68" y="328"/>
                  </a:lnTo>
                  <a:lnTo>
                    <a:pt x="62" y="307"/>
                  </a:lnTo>
                  <a:lnTo>
                    <a:pt x="50" y="307"/>
                  </a:lnTo>
                  <a:lnTo>
                    <a:pt x="43" y="292"/>
                  </a:lnTo>
                  <a:lnTo>
                    <a:pt x="31" y="294"/>
                  </a:lnTo>
                  <a:lnTo>
                    <a:pt x="16" y="284"/>
                  </a:lnTo>
                  <a:lnTo>
                    <a:pt x="16" y="273"/>
                  </a:lnTo>
                  <a:lnTo>
                    <a:pt x="8" y="273"/>
                  </a:lnTo>
                  <a:lnTo>
                    <a:pt x="6" y="276"/>
                  </a:lnTo>
                  <a:lnTo>
                    <a:pt x="0" y="261"/>
                  </a:lnTo>
                  <a:lnTo>
                    <a:pt x="0" y="248"/>
                  </a:lnTo>
                  <a:lnTo>
                    <a:pt x="25" y="240"/>
                  </a:lnTo>
                  <a:lnTo>
                    <a:pt x="29" y="213"/>
                  </a:lnTo>
                  <a:lnTo>
                    <a:pt x="31" y="196"/>
                  </a:lnTo>
                  <a:lnTo>
                    <a:pt x="41" y="186"/>
                  </a:lnTo>
                  <a:lnTo>
                    <a:pt x="43" y="153"/>
                  </a:lnTo>
                  <a:lnTo>
                    <a:pt x="31" y="151"/>
                  </a:lnTo>
                  <a:lnTo>
                    <a:pt x="47" y="155"/>
                  </a:lnTo>
                  <a:lnTo>
                    <a:pt x="60" y="142"/>
                  </a:lnTo>
                  <a:lnTo>
                    <a:pt x="62" y="126"/>
                  </a:lnTo>
                  <a:lnTo>
                    <a:pt x="62" y="117"/>
                  </a:lnTo>
                  <a:lnTo>
                    <a:pt x="58" y="109"/>
                  </a:lnTo>
                  <a:lnTo>
                    <a:pt x="66" y="96"/>
                  </a:lnTo>
                  <a:lnTo>
                    <a:pt x="91" y="75"/>
                  </a:lnTo>
                  <a:lnTo>
                    <a:pt x="91" y="61"/>
                  </a:lnTo>
                  <a:lnTo>
                    <a:pt x="79" y="50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7" name="Freeform 63"/>
            <p:cNvSpPr>
              <a:spLocks noEditPoints="1"/>
            </p:cNvSpPr>
            <p:nvPr/>
          </p:nvSpPr>
          <p:spPr bwMode="auto">
            <a:xfrm>
              <a:off x="2632" y="2276"/>
              <a:ext cx="739" cy="1888"/>
            </a:xfrm>
            <a:custGeom>
              <a:avLst/>
              <a:gdLst>
                <a:gd name="T0" fmla="*/ 94 w 355"/>
                <a:gd name="T1" fmla="*/ 769 h 906"/>
                <a:gd name="T2" fmla="*/ 111 w 355"/>
                <a:gd name="T3" fmla="*/ 813 h 906"/>
                <a:gd name="T4" fmla="*/ 139 w 355"/>
                <a:gd name="T5" fmla="*/ 829 h 906"/>
                <a:gd name="T6" fmla="*/ 142 w 355"/>
                <a:gd name="T7" fmla="*/ 873 h 906"/>
                <a:gd name="T8" fmla="*/ 176 w 355"/>
                <a:gd name="T9" fmla="*/ 896 h 906"/>
                <a:gd name="T10" fmla="*/ 198 w 355"/>
                <a:gd name="T11" fmla="*/ 859 h 906"/>
                <a:gd name="T12" fmla="*/ 233 w 355"/>
                <a:gd name="T13" fmla="*/ 846 h 906"/>
                <a:gd name="T14" fmla="*/ 228 w 355"/>
                <a:gd name="T15" fmla="*/ 816 h 906"/>
                <a:gd name="T16" fmla="*/ 233 w 355"/>
                <a:gd name="T17" fmla="*/ 775 h 906"/>
                <a:gd name="T18" fmla="*/ 240 w 355"/>
                <a:gd name="T19" fmla="*/ 736 h 906"/>
                <a:gd name="T20" fmla="*/ 273 w 355"/>
                <a:gd name="T21" fmla="*/ 717 h 906"/>
                <a:gd name="T22" fmla="*/ 305 w 355"/>
                <a:gd name="T23" fmla="*/ 687 h 906"/>
                <a:gd name="T24" fmla="*/ 329 w 355"/>
                <a:gd name="T25" fmla="*/ 681 h 906"/>
                <a:gd name="T26" fmla="*/ 338 w 355"/>
                <a:gd name="T27" fmla="*/ 649 h 906"/>
                <a:gd name="T28" fmla="*/ 324 w 355"/>
                <a:gd name="T29" fmla="*/ 606 h 906"/>
                <a:gd name="T30" fmla="*/ 342 w 355"/>
                <a:gd name="T31" fmla="*/ 567 h 906"/>
                <a:gd name="T32" fmla="*/ 342 w 355"/>
                <a:gd name="T33" fmla="*/ 521 h 906"/>
                <a:gd name="T34" fmla="*/ 340 w 355"/>
                <a:gd name="T35" fmla="*/ 510 h 906"/>
                <a:gd name="T36" fmla="*/ 318 w 355"/>
                <a:gd name="T37" fmla="*/ 501 h 906"/>
                <a:gd name="T38" fmla="*/ 307 w 355"/>
                <a:gd name="T39" fmla="*/ 454 h 906"/>
                <a:gd name="T40" fmla="*/ 304 w 355"/>
                <a:gd name="T41" fmla="*/ 431 h 906"/>
                <a:gd name="T42" fmla="*/ 291 w 355"/>
                <a:gd name="T43" fmla="*/ 361 h 906"/>
                <a:gd name="T44" fmla="*/ 315 w 355"/>
                <a:gd name="T45" fmla="*/ 335 h 906"/>
                <a:gd name="T46" fmla="*/ 336 w 355"/>
                <a:gd name="T47" fmla="*/ 300 h 906"/>
                <a:gd name="T48" fmla="*/ 313 w 355"/>
                <a:gd name="T49" fmla="*/ 261 h 906"/>
                <a:gd name="T50" fmla="*/ 296 w 355"/>
                <a:gd name="T51" fmla="*/ 220 h 906"/>
                <a:gd name="T52" fmla="*/ 269 w 355"/>
                <a:gd name="T53" fmla="*/ 248 h 906"/>
                <a:gd name="T54" fmla="*/ 284 w 355"/>
                <a:gd name="T55" fmla="*/ 210 h 906"/>
                <a:gd name="T56" fmla="*/ 298 w 355"/>
                <a:gd name="T57" fmla="*/ 150 h 906"/>
                <a:gd name="T58" fmla="*/ 238 w 355"/>
                <a:gd name="T59" fmla="*/ 145 h 906"/>
                <a:gd name="T60" fmla="*/ 196 w 355"/>
                <a:gd name="T61" fmla="*/ 138 h 906"/>
                <a:gd name="T62" fmla="*/ 159 w 355"/>
                <a:gd name="T63" fmla="*/ 172 h 906"/>
                <a:gd name="T64" fmla="*/ 91 w 355"/>
                <a:gd name="T65" fmla="*/ 213 h 906"/>
                <a:gd name="T66" fmla="*/ 63 w 355"/>
                <a:gd name="T67" fmla="*/ 250 h 906"/>
                <a:gd name="T68" fmla="*/ 48 w 355"/>
                <a:gd name="T69" fmla="*/ 330 h 906"/>
                <a:gd name="T70" fmla="*/ 47 w 355"/>
                <a:gd name="T71" fmla="*/ 309 h 906"/>
                <a:gd name="T72" fmla="*/ 22 w 355"/>
                <a:gd name="T73" fmla="*/ 304 h 906"/>
                <a:gd name="T74" fmla="*/ 21 w 355"/>
                <a:gd name="T75" fmla="*/ 348 h 906"/>
                <a:gd name="T76" fmla="*/ 15 w 355"/>
                <a:gd name="T77" fmla="*/ 382 h 906"/>
                <a:gd name="T78" fmla="*/ 33 w 355"/>
                <a:gd name="T79" fmla="*/ 388 h 906"/>
                <a:gd name="T80" fmla="*/ 24 w 355"/>
                <a:gd name="T81" fmla="*/ 426 h 906"/>
                <a:gd name="T82" fmla="*/ 34 w 355"/>
                <a:gd name="T83" fmla="*/ 458 h 906"/>
                <a:gd name="T84" fmla="*/ 35 w 355"/>
                <a:gd name="T85" fmla="*/ 492 h 906"/>
                <a:gd name="T86" fmla="*/ 53 w 355"/>
                <a:gd name="T87" fmla="*/ 520 h 906"/>
                <a:gd name="T88" fmla="*/ 51 w 355"/>
                <a:gd name="T89" fmla="*/ 559 h 906"/>
                <a:gd name="T90" fmla="*/ 41 w 355"/>
                <a:gd name="T91" fmla="*/ 608 h 906"/>
                <a:gd name="T92" fmla="*/ 35 w 355"/>
                <a:gd name="T93" fmla="*/ 660 h 906"/>
                <a:gd name="T94" fmla="*/ 84 w 355"/>
                <a:gd name="T95" fmla="*/ 689 h 906"/>
                <a:gd name="T96" fmla="*/ 99 w 355"/>
                <a:gd name="T97" fmla="*/ 726 h 906"/>
                <a:gd name="T98" fmla="*/ 188 w 355"/>
                <a:gd name="T99" fmla="*/ 63 h 906"/>
                <a:gd name="T100" fmla="*/ 216 w 355"/>
                <a:gd name="T101" fmla="*/ 87 h 906"/>
                <a:gd name="T102" fmla="*/ 138 w 355"/>
                <a:gd name="T103" fmla="*/ 50 h 906"/>
                <a:gd name="T104" fmla="*/ 130 w 355"/>
                <a:gd name="T105" fmla="*/ 16 h 906"/>
                <a:gd name="T106" fmla="*/ 145 w 355"/>
                <a:gd name="T107" fmla="*/ 40 h 906"/>
                <a:gd name="T108" fmla="*/ 178 w 355"/>
                <a:gd name="T109" fmla="*/ 76 h 906"/>
                <a:gd name="T110" fmla="*/ 138 w 355"/>
                <a:gd name="T111" fmla="*/ 5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5" h="906">
                  <a:moveTo>
                    <a:pt x="0" y="326"/>
                  </a:moveTo>
                  <a:cubicBezTo>
                    <a:pt x="0" y="326"/>
                    <a:pt x="0" y="326"/>
                    <a:pt x="0" y="326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26"/>
                    <a:pt x="0" y="326"/>
                    <a:pt x="0" y="326"/>
                  </a:cubicBezTo>
                  <a:close/>
                  <a:moveTo>
                    <a:pt x="93" y="758"/>
                  </a:moveTo>
                  <a:cubicBezTo>
                    <a:pt x="94" y="769"/>
                    <a:pt x="94" y="769"/>
                    <a:pt x="94" y="769"/>
                  </a:cubicBezTo>
                  <a:cubicBezTo>
                    <a:pt x="101" y="775"/>
                    <a:pt x="101" y="775"/>
                    <a:pt x="101" y="775"/>
                  </a:cubicBezTo>
                  <a:cubicBezTo>
                    <a:pt x="105" y="781"/>
                    <a:pt x="105" y="781"/>
                    <a:pt x="105" y="781"/>
                  </a:cubicBezTo>
                  <a:cubicBezTo>
                    <a:pt x="105" y="792"/>
                    <a:pt x="105" y="792"/>
                    <a:pt x="105" y="792"/>
                  </a:cubicBezTo>
                  <a:cubicBezTo>
                    <a:pt x="97" y="799"/>
                    <a:pt x="97" y="799"/>
                    <a:pt x="97" y="799"/>
                  </a:cubicBezTo>
                  <a:cubicBezTo>
                    <a:pt x="105" y="813"/>
                    <a:pt x="105" y="813"/>
                    <a:pt x="105" y="813"/>
                  </a:cubicBezTo>
                  <a:cubicBezTo>
                    <a:pt x="111" y="813"/>
                    <a:pt x="111" y="813"/>
                    <a:pt x="111" y="813"/>
                  </a:cubicBezTo>
                  <a:cubicBezTo>
                    <a:pt x="115" y="810"/>
                    <a:pt x="115" y="810"/>
                    <a:pt x="115" y="810"/>
                  </a:cubicBezTo>
                  <a:cubicBezTo>
                    <a:pt x="128" y="813"/>
                    <a:pt x="128" y="813"/>
                    <a:pt x="128" y="813"/>
                  </a:cubicBezTo>
                  <a:cubicBezTo>
                    <a:pt x="132" y="811"/>
                    <a:pt x="132" y="811"/>
                    <a:pt x="132" y="811"/>
                  </a:cubicBezTo>
                  <a:cubicBezTo>
                    <a:pt x="135" y="816"/>
                    <a:pt x="135" y="816"/>
                    <a:pt x="135" y="816"/>
                  </a:cubicBezTo>
                  <a:cubicBezTo>
                    <a:pt x="132" y="822"/>
                    <a:pt x="132" y="822"/>
                    <a:pt x="132" y="822"/>
                  </a:cubicBezTo>
                  <a:cubicBezTo>
                    <a:pt x="139" y="829"/>
                    <a:pt x="139" y="829"/>
                    <a:pt x="139" y="829"/>
                  </a:cubicBezTo>
                  <a:cubicBezTo>
                    <a:pt x="139" y="838"/>
                    <a:pt x="139" y="838"/>
                    <a:pt x="139" y="838"/>
                  </a:cubicBezTo>
                  <a:cubicBezTo>
                    <a:pt x="148" y="845"/>
                    <a:pt x="148" y="845"/>
                    <a:pt x="148" y="845"/>
                  </a:cubicBezTo>
                  <a:cubicBezTo>
                    <a:pt x="147" y="854"/>
                    <a:pt x="147" y="854"/>
                    <a:pt x="147" y="854"/>
                  </a:cubicBezTo>
                  <a:cubicBezTo>
                    <a:pt x="150" y="860"/>
                    <a:pt x="150" y="860"/>
                    <a:pt x="150" y="860"/>
                  </a:cubicBezTo>
                  <a:cubicBezTo>
                    <a:pt x="141" y="868"/>
                    <a:pt x="141" y="868"/>
                    <a:pt x="141" y="868"/>
                  </a:cubicBezTo>
                  <a:cubicBezTo>
                    <a:pt x="142" y="873"/>
                    <a:pt x="142" y="873"/>
                    <a:pt x="142" y="873"/>
                  </a:cubicBezTo>
                  <a:cubicBezTo>
                    <a:pt x="130" y="884"/>
                    <a:pt x="130" y="884"/>
                    <a:pt x="130" y="884"/>
                  </a:cubicBezTo>
                  <a:cubicBezTo>
                    <a:pt x="125" y="898"/>
                    <a:pt x="125" y="898"/>
                    <a:pt x="125" y="898"/>
                  </a:cubicBezTo>
                  <a:cubicBezTo>
                    <a:pt x="137" y="905"/>
                    <a:pt x="137" y="905"/>
                    <a:pt x="137" y="905"/>
                  </a:cubicBezTo>
                  <a:cubicBezTo>
                    <a:pt x="151" y="906"/>
                    <a:pt x="151" y="906"/>
                    <a:pt x="151" y="906"/>
                  </a:cubicBezTo>
                  <a:cubicBezTo>
                    <a:pt x="164" y="905"/>
                    <a:pt x="164" y="905"/>
                    <a:pt x="164" y="905"/>
                  </a:cubicBezTo>
                  <a:cubicBezTo>
                    <a:pt x="176" y="896"/>
                    <a:pt x="176" y="896"/>
                    <a:pt x="176" y="896"/>
                  </a:cubicBezTo>
                  <a:cubicBezTo>
                    <a:pt x="183" y="896"/>
                    <a:pt x="183" y="896"/>
                    <a:pt x="183" y="896"/>
                  </a:cubicBezTo>
                  <a:cubicBezTo>
                    <a:pt x="183" y="886"/>
                    <a:pt x="183" y="886"/>
                    <a:pt x="183" y="886"/>
                  </a:cubicBezTo>
                  <a:cubicBezTo>
                    <a:pt x="189" y="881"/>
                    <a:pt x="189" y="881"/>
                    <a:pt x="189" y="881"/>
                  </a:cubicBezTo>
                  <a:cubicBezTo>
                    <a:pt x="188" y="875"/>
                    <a:pt x="188" y="875"/>
                    <a:pt x="188" y="875"/>
                  </a:cubicBezTo>
                  <a:cubicBezTo>
                    <a:pt x="196" y="872"/>
                    <a:pt x="196" y="872"/>
                    <a:pt x="196" y="872"/>
                  </a:cubicBezTo>
                  <a:cubicBezTo>
                    <a:pt x="198" y="859"/>
                    <a:pt x="198" y="859"/>
                    <a:pt x="198" y="859"/>
                  </a:cubicBezTo>
                  <a:cubicBezTo>
                    <a:pt x="206" y="857"/>
                    <a:pt x="206" y="857"/>
                    <a:pt x="206" y="857"/>
                  </a:cubicBezTo>
                  <a:cubicBezTo>
                    <a:pt x="212" y="857"/>
                    <a:pt x="212" y="857"/>
                    <a:pt x="212" y="857"/>
                  </a:cubicBezTo>
                  <a:cubicBezTo>
                    <a:pt x="215" y="854"/>
                    <a:pt x="215" y="854"/>
                    <a:pt x="215" y="854"/>
                  </a:cubicBezTo>
                  <a:cubicBezTo>
                    <a:pt x="225" y="852"/>
                    <a:pt x="225" y="852"/>
                    <a:pt x="225" y="852"/>
                  </a:cubicBezTo>
                  <a:cubicBezTo>
                    <a:pt x="231" y="850"/>
                    <a:pt x="231" y="850"/>
                    <a:pt x="231" y="850"/>
                  </a:cubicBezTo>
                  <a:cubicBezTo>
                    <a:pt x="233" y="846"/>
                    <a:pt x="233" y="846"/>
                    <a:pt x="233" y="846"/>
                  </a:cubicBezTo>
                  <a:cubicBezTo>
                    <a:pt x="214" y="836"/>
                    <a:pt x="214" y="836"/>
                    <a:pt x="214" y="836"/>
                  </a:cubicBezTo>
                  <a:cubicBezTo>
                    <a:pt x="212" y="827"/>
                    <a:pt x="212" y="827"/>
                    <a:pt x="212" y="827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21" y="822"/>
                    <a:pt x="221" y="822"/>
                    <a:pt x="221" y="822"/>
                  </a:cubicBezTo>
                  <a:cubicBezTo>
                    <a:pt x="228" y="821"/>
                    <a:pt x="228" y="821"/>
                    <a:pt x="228" y="821"/>
                  </a:cubicBezTo>
                  <a:cubicBezTo>
                    <a:pt x="228" y="816"/>
                    <a:pt x="228" y="816"/>
                    <a:pt x="228" y="816"/>
                  </a:cubicBezTo>
                  <a:cubicBezTo>
                    <a:pt x="230" y="812"/>
                    <a:pt x="230" y="812"/>
                    <a:pt x="230" y="812"/>
                  </a:cubicBezTo>
                  <a:cubicBezTo>
                    <a:pt x="228" y="801"/>
                    <a:pt x="228" y="801"/>
                    <a:pt x="228" y="801"/>
                  </a:cubicBezTo>
                  <a:cubicBezTo>
                    <a:pt x="231" y="794"/>
                    <a:pt x="231" y="794"/>
                    <a:pt x="231" y="794"/>
                  </a:cubicBezTo>
                  <a:cubicBezTo>
                    <a:pt x="226" y="786"/>
                    <a:pt x="226" y="786"/>
                    <a:pt x="226" y="786"/>
                  </a:cubicBezTo>
                  <a:cubicBezTo>
                    <a:pt x="228" y="776"/>
                    <a:pt x="228" y="776"/>
                    <a:pt x="228" y="776"/>
                  </a:cubicBezTo>
                  <a:cubicBezTo>
                    <a:pt x="233" y="775"/>
                    <a:pt x="233" y="775"/>
                    <a:pt x="233" y="775"/>
                  </a:cubicBezTo>
                  <a:cubicBezTo>
                    <a:pt x="238" y="771"/>
                    <a:pt x="238" y="771"/>
                    <a:pt x="238" y="771"/>
                  </a:cubicBezTo>
                  <a:cubicBezTo>
                    <a:pt x="244" y="765"/>
                    <a:pt x="244" y="765"/>
                    <a:pt x="244" y="765"/>
                  </a:cubicBezTo>
                  <a:cubicBezTo>
                    <a:pt x="242" y="755"/>
                    <a:pt x="242" y="755"/>
                    <a:pt x="242" y="755"/>
                  </a:cubicBezTo>
                  <a:cubicBezTo>
                    <a:pt x="236" y="747"/>
                    <a:pt x="236" y="747"/>
                    <a:pt x="236" y="747"/>
                  </a:cubicBezTo>
                  <a:cubicBezTo>
                    <a:pt x="235" y="740"/>
                    <a:pt x="235" y="740"/>
                    <a:pt x="235" y="740"/>
                  </a:cubicBezTo>
                  <a:cubicBezTo>
                    <a:pt x="240" y="736"/>
                    <a:pt x="240" y="736"/>
                    <a:pt x="240" y="736"/>
                  </a:cubicBezTo>
                  <a:cubicBezTo>
                    <a:pt x="241" y="726"/>
                    <a:pt x="241" y="726"/>
                    <a:pt x="241" y="726"/>
                  </a:cubicBezTo>
                  <a:cubicBezTo>
                    <a:pt x="248" y="725"/>
                    <a:pt x="248" y="725"/>
                    <a:pt x="248" y="725"/>
                  </a:cubicBezTo>
                  <a:cubicBezTo>
                    <a:pt x="259" y="724"/>
                    <a:pt x="259" y="724"/>
                    <a:pt x="259" y="724"/>
                  </a:cubicBezTo>
                  <a:cubicBezTo>
                    <a:pt x="265" y="716"/>
                    <a:pt x="265" y="716"/>
                    <a:pt x="265" y="716"/>
                  </a:cubicBezTo>
                  <a:cubicBezTo>
                    <a:pt x="268" y="713"/>
                    <a:pt x="268" y="713"/>
                    <a:pt x="268" y="713"/>
                  </a:cubicBezTo>
                  <a:cubicBezTo>
                    <a:pt x="273" y="717"/>
                    <a:pt x="273" y="717"/>
                    <a:pt x="273" y="717"/>
                  </a:cubicBezTo>
                  <a:cubicBezTo>
                    <a:pt x="279" y="727"/>
                    <a:pt x="279" y="727"/>
                    <a:pt x="279" y="727"/>
                  </a:cubicBezTo>
                  <a:cubicBezTo>
                    <a:pt x="286" y="731"/>
                    <a:pt x="286" y="731"/>
                    <a:pt x="286" y="731"/>
                  </a:cubicBezTo>
                  <a:cubicBezTo>
                    <a:pt x="288" y="726"/>
                    <a:pt x="288" y="726"/>
                    <a:pt x="288" y="726"/>
                  </a:cubicBezTo>
                  <a:cubicBezTo>
                    <a:pt x="285" y="720"/>
                    <a:pt x="285" y="720"/>
                    <a:pt x="285" y="720"/>
                  </a:cubicBezTo>
                  <a:cubicBezTo>
                    <a:pt x="289" y="706"/>
                    <a:pt x="289" y="706"/>
                    <a:pt x="289" y="706"/>
                  </a:cubicBezTo>
                  <a:cubicBezTo>
                    <a:pt x="305" y="687"/>
                    <a:pt x="305" y="687"/>
                    <a:pt x="305" y="687"/>
                  </a:cubicBezTo>
                  <a:cubicBezTo>
                    <a:pt x="303" y="678"/>
                    <a:pt x="303" y="678"/>
                    <a:pt x="303" y="678"/>
                  </a:cubicBezTo>
                  <a:cubicBezTo>
                    <a:pt x="307" y="673"/>
                    <a:pt x="307" y="673"/>
                    <a:pt x="307" y="673"/>
                  </a:cubicBezTo>
                  <a:cubicBezTo>
                    <a:pt x="313" y="671"/>
                    <a:pt x="313" y="671"/>
                    <a:pt x="313" y="671"/>
                  </a:cubicBezTo>
                  <a:cubicBezTo>
                    <a:pt x="318" y="677"/>
                    <a:pt x="318" y="677"/>
                    <a:pt x="318" y="677"/>
                  </a:cubicBezTo>
                  <a:cubicBezTo>
                    <a:pt x="325" y="678"/>
                    <a:pt x="325" y="678"/>
                    <a:pt x="325" y="678"/>
                  </a:cubicBezTo>
                  <a:cubicBezTo>
                    <a:pt x="329" y="681"/>
                    <a:pt x="329" y="681"/>
                    <a:pt x="329" y="681"/>
                  </a:cubicBezTo>
                  <a:cubicBezTo>
                    <a:pt x="337" y="682"/>
                    <a:pt x="337" y="682"/>
                    <a:pt x="337" y="682"/>
                  </a:cubicBezTo>
                  <a:cubicBezTo>
                    <a:pt x="341" y="676"/>
                    <a:pt x="341" y="676"/>
                    <a:pt x="341" y="676"/>
                  </a:cubicBezTo>
                  <a:cubicBezTo>
                    <a:pt x="347" y="670"/>
                    <a:pt x="347" y="670"/>
                    <a:pt x="347" y="670"/>
                  </a:cubicBezTo>
                  <a:cubicBezTo>
                    <a:pt x="344" y="657"/>
                    <a:pt x="344" y="657"/>
                    <a:pt x="344" y="657"/>
                  </a:cubicBezTo>
                  <a:cubicBezTo>
                    <a:pt x="338" y="656"/>
                    <a:pt x="338" y="656"/>
                    <a:pt x="338" y="656"/>
                  </a:cubicBezTo>
                  <a:cubicBezTo>
                    <a:pt x="338" y="649"/>
                    <a:pt x="338" y="649"/>
                    <a:pt x="338" y="649"/>
                  </a:cubicBezTo>
                  <a:cubicBezTo>
                    <a:pt x="343" y="647"/>
                    <a:pt x="343" y="647"/>
                    <a:pt x="343" y="647"/>
                  </a:cubicBezTo>
                  <a:cubicBezTo>
                    <a:pt x="339" y="634"/>
                    <a:pt x="339" y="634"/>
                    <a:pt x="339" y="634"/>
                  </a:cubicBezTo>
                  <a:cubicBezTo>
                    <a:pt x="333" y="635"/>
                    <a:pt x="333" y="635"/>
                    <a:pt x="333" y="635"/>
                  </a:cubicBezTo>
                  <a:cubicBezTo>
                    <a:pt x="323" y="628"/>
                    <a:pt x="323" y="628"/>
                    <a:pt x="323" y="628"/>
                  </a:cubicBezTo>
                  <a:cubicBezTo>
                    <a:pt x="325" y="619"/>
                    <a:pt x="325" y="619"/>
                    <a:pt x="325" y="619"/>
                  </a:cubicBezTo>
                  <a:cubicBezTo>
                    <a:pt x="324" y="606"/>
                    <a:pt x="324" y="606"/>
                    <a:pt x="324" y="606"/>
                  </a:cubicBezTo>
                  <a:cubicBezTo>
                    <a:pt x="333" y="599"/>
                    <a:pt x="333" y="599"/>
                    <a:pt x="333" y="599"/>
                  </a:cubicBezTo>
                  <a:cubicBezTo>
                    <a:pt x="337" y="594"/>
                    <a:pt x="337" y="594"/>
                    <a:pt x="337" y="594"/>
                  </a:cubicBezTo>
                  <a:cubicBezTo>
                    <a:pt x="337" y="584"/>
                    <a:pt x="337" y="584"/>
                    <a:pt x="337" y="584"/>
                  </a:cubicBezTo>
                  <a:cubicBezTo>
                    <a:pt x="343" y="578"/>
                    <a:pt x="343" y="578"/>
                    <a:pt x="343" y="578"/>
                  </a:cubicBezTo>
                  <a:cubicBezTo>
                    <a:pt x="340" y="572"/>
                    <a:pt x="340" y="572"/>
                    <a:pt x="340" y="572"/>
                  </a:cubicBezTo>
                  <a:cubicBezTo>
                    <a:pt x="342" y="567"/>
                    <a:pt x="342" y="567"/>
                    <a:pt x="342" y="567"/>
                  </a:cubicBezTo>
                  <a:cubicBezTo>
                    <a:pt x="333" y="557"/>
                    <a:pt x="333" y="557"/>
                    <a:pt x="333" y="557"/>
                  </a:cubicBezTo>
                  <a:cubicBezTo>
                    <a:pt x="333" y="550"/>
                    <a:pt x="333" y="550"/>
                    <a:pt x="333" y="550"/>
                  </a:cubicBezTo>
                  <a:cubicBezTo>
                    <a:pt x="334" y="543"/>
                    <a:pt x="334" y="543"/>
                    <a:pt x="334" y="543"/>
                  </a:cubicBezTo>
                  <a:cubicBezTo>
                    <a:pt x="331" y="536"/>
                    <a:pt x="331" y="536"/>
                    <a:pt x="331" y="536"/>
                  </a:cubicBezTo>
                  <a:cubicBezTo>
                    <a:pt x="332" y="528"/>
                    <a:pt x="332" y="528"/>
                    <a:pt x="332" y="528"/>
                  </a:cubicBezTo>
                  <a:cubicBezTo>
                    <a:pt x="342" y="521"/>
                    <a:pt x="342" y="521"/>
                    <a:pt x="342" y="521"/>
                  </a:cubicBezTo>
                  <a:cubicBezTo>
                    <a:pt x="348" y="520"/>
                    <a:pt x="348" y="520"/>
                    <a:pt x="348" y="520"/>
                  </a:cubicBezTo>
                  <a:cubicBezTo>
                    <a:pt x="355" y="515"/>
                    <a:pt x="355" y="515"/>
                    <a:pt x="355" y="515"/>
                  </a:cubicBezTo>
                  <a:cubicBezTo>
                    <a:pt x="354" y="509"/>
                    <a:pt x="354" y="509"/>
                    <a:pt x="354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46" y="512"/>
                    <a:pt x="346" y="512"/>
                    <a:pt x="346" y="512"/>
                  </a:cubicBezTo>
                  <a:cubicBezTo>
                    <a:pt x="340" y="510"/>
                    <a:pt x="340" y="510"/>
                    <a:pt x="340" y="510"/>
                  </a:cubicBezTo>
                  <a:cubicBezTo>
                    <a:pt x="335" y="513"/>
                    <a:pt x="335" y="513"/>
                    <a:pt x="335" y="513"/>
                  </a:cubicBezTo>
                  <a:cubicBezTo>
                    <a:pt x="331" y="510"/>
                    <a:pt x="331" y="510"/>
                    <a:pt x="331" y="510"/>
                  </a:cubicBezTo>
                  <a:cubicBezTo>
                    <a:pt x="324" y="513"/>
                    <a:pt x="324" y="513"/>
                    <a:pt x="324" y="513"/>
                  </a:cubicBezTo>
                  <a:cubicBezTo>
                    <a:pt x="317" y="512"/>
                    <a:pt x="317" y="512"/>
                    <a:pt x="317" y="512"/>
                  </a:cubicBezTo>
                  <a:cubicBezTo>
                    <a:pt x="317" y="503"/>
                    <a:pt x="317" y="503"/>
                    <a:pt x="317" y="503"/>
                  </a:cubicBezTo>
                  <a:cubicBezTo>
                    <a:pt x="318" y="501"/>
                    <a:pt x="318" y="501"/>
                    <a:pt x="318" y="501"/>
                  </a:cubicBezTo>
                  <a:cubicBezTo>
                    <a:pt x="318" y="494"/>
                    <a:pt x="318" y="494"/>
                    <a:pt x="318" y="494"/>
                  </a:cubicBezTo>
                  <a:cubicBezTo>
                    <a:pt x="322" y="480"/>
                    <a:pt x="322" y="480"/>
                    <a:pt x="322" y="480"/>
                  </a:cubicBezTo>
                  <a:cubicBezTo>
                    <a:pt x="315" y="472"/>
                    <a:pt x="315" y="472"/>
                    <a:pt x="315" y="472"/>
                  </a:cubicBezTo>
                  <a:cubicBezTo>
                    <a:pt x="314" y="463"/>
                    <a:pt x="314" y="463"/>
                    <a:pt x="314" y="463"/>
                  </a:cubicBezTo>
                  <a:cubicBezTo>
                    <a:pt x="308" y="459"/>
                    <a:pt x="308" y="459"/>
                    <a:pt x="308" y="459"/>
                  </a:cubicBezTo>
                  <a:cubicBezTo>
                    <a:pt x="307" y="454"/>
                    <a:pt x="307" y="454"/>
                    <a:pt x="307" y="454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07" y="447"/>
                    <a:pt x="307" y="447"/>
                    <a:pt x="307" y="447"/>
                  </a:cubicBezTo>
                  <a:cubicBezTo>
                    <a:pt x="307" y="442"/>
                    <a:pt x="307" y="442"/>
                    <a:pt x="307" y="442"/>
                  </a:cubicBezTo>
                  <a:cubicBezTo>
                    <a:pt x="298" y="442"/>
                    <a:pt x="298" y="442"/>
                    <a:pt x="298" y="442"/>
                  </a:cubicBezTo>
                  <a:cubicBezTo>
                    <a:pt x="297" y="438"/>
                    <a:pt x="297" y="438"/>
                    <a:pt x="297" y="438"/>
                  </a:cubicBezTo>
                  <a:cubicBezTo>
                    <a:pt x="304" y="431"/>
                    <a:pt x="304" y="431"/>
                    <a:pt x="304" y="431"/>
                  </a:cubicBezTo>
                  <a:cubicBezTo>
                    <a:pt x="309" y="429"/>
                    <a:pt x="309" y="429"/>
                    <a:pt x="309" y="429"/>
                  </a:cubicBezTo>
                  <a:cubicBezTo>
                    <a:pt x="305" y="400"/>
                    <a:pt x="305" y="400"/>
                    <a:pt x="305" y="400"/>
                  </a:cubicBezTo>
                  <a:cubicBezTo>
                    <a:pt x="301" y="390"/>
                    <a:pt x="301" y="390"/>
                    <a:pt x="301" y="390"/>
                  </a:cubicBezTo>
                  <a:cubicBezTo>
                    <a:pt x="299" y="379"/>
                    <a:pt x="299" y="379"/>
                    <a:pt x="299" y="379"/>
                  </a:cubicBezTo>
                  <a:cubicBezTo>
                    <a:pt x="290" y="367"/>
                    <a:pt x="290" y="367"/>
                    <a:pt x="290" y="367"/>
                  </a:cubicBezTo>
                  <a:cubicBezTo>
                    <a:pt x="291" y="361"/>
                    <a:pt x="291" y="361"/>
                    <a:pt x="291" y="361"/>
                  </a:cubicBezTo>
                  <a:cubicBezTo>
                    <a:pt x="295" y="360"/>
                    <a:pt x="295" y="360"/>
                    <a:pt x="295" y="360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11" y="349"/>
                    <a:pt x="311" y="349"/>
                    <a:pt x="311" y="349"/>
                  </a:cubicBezTo>
                  <a:cubicBezTo>
                    <a:pt x="316" y="349"/>
                    <a:pt x="316" y="349"/>
                    <a:pt x="316" y="349"/>
                  </a:cubicBezTo>
                  <a:cubicBezTo>
                    <a:pt x="319" y="340"/>
                    <a:pt x="319" y="340"/>
                    <a:pt x="319" y="340"/>
                  </a:cubicBezTo>
                  <a:cubicBezTo>
                    <a:pt x="315" y="335"/>
                    <a:pt x="315" y="335"/>
                    <a:pt x="315" y="335"/>
                  </a:cubicBezTo>
                  <a:cubicBezTo>
                    <a:pt x="317" y="327"/>
                    <a:pt x="317" y="327"/>
                    <a:pt x="317" y="327"/>
                  </a:cubicBezTo>
                  <a:cubicBezTo>
                    <a:pt x="321" y="327"/>
                    <a:pt x="321" y="327"/>
                    <a:pt x="321" y="327"/>
                  </a:cubicBezTo>
                  <a:cubicBezTo>
                    <a:pt x="321" y="316"/>
                    <a:pt x="321" y="316"/>
                    <a:pt x="321" y="316"/>
                  </a:cubicBezTo>
                  <a:cubicBezTo>
                    <a:pt x="332" y="305"/>
                    <a:pt x="332" y="305"/>
                    <a:pt x="332" y="305"/>
                  </a:cubicBezTo>
                  <a:cubicBezTo>
                    <a:pt x="333" y="300"/>
                    <a:pt x="333" y="300"/>
                    <a:pt x="333" y="300"/>
                  </a:cubicBezTo>
                  <a:cubicBezTo>
                    <a:pt x="336" y="300"/>
                    <a:pt x="336" y="300"/>
                    <a:pt x="336" y="300"/>
                  </a:cubicBezTo>
                  <a:cubicBezTo>
                    <a:pt x="337" y="291"/>
                    <a:pt x="337" y="291"/>
                    <a:pt x="337" y="291"/>
                  </a:cubicBezTo>
                  <a:cubicBezTo>
                    <a:pt x="330" y="293"/>
                    <a:pt x="330" y="293"/>
                    <a:pt x="330" y="293"/>
                  </a:cubicBezTo>
                  <a:cubicBezTo>
                    <a:pt x="327" y="285"/>
                    <a:pt x="327" y="285"/>
                    <a:pt x="327" y="285"/>
                  </a:cubicBezTo>
                  <a:cubicBezTo>
                    <a:pt x="325" y="275"/>
                    <a:pt x="325" y="275"/>
                    <a:pt x="325" y="275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3" y="254"/>
                    <a:pt x="303" y="254"/>
                    <a:pt x="303" y="254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297" y="236"/>
                    <a:pt x="297" y="236"/>
                    <a:pt x="297" y="236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0"/>
                    <a:pt x="296" y="220"/>
                    <a:pt x="296" y="220"/>
                  </a:cubicBezTo>
                  <a:cubicBezTo>
                    <a:pt x="294" y="216"/>
                    <a:pt x="294" y="216"/>
                    <a:pt x="294" y="216"/>
                  </a:cubicBezTo>
                  <a:cubicBezTo>
                    <a:pt x="291" y="218"/>
                    <a:pt x="287" y="217"/>
                    <a:pt x="286" y="219"/>
                  </a:cubicBezTo>
                  <a:cubicBezTo>
                    <a:pt x="285" y="221"/>
                    <a:pt x="285" y="227"/>
                    <a:pt x="288" y="228"/>
                  </a:cubicBezTo>
                  <a:cubicBezTo>
                    <a:pt x="290" y="228"/>
                    <a:pt x="296" y="226"/>
                    <a:pt x="293" y="230"/>
                  </a:cubicBezTo>
                  <a:cubicBezTo>
                    <a:pt x="290" y="233"/>
                    <a:pt x="282" y="240"/>
                    <a:pt x="279" y="241"/>
                  </a:cubicBezTo>
                  <a:cubicBezTo>
                    <a:pt x="276" y="243"/>
                    <a:pt x="273" y="245"/>
                    <a:pt x="269" y="248"/>
                  </a:cubicBezTo>
                  <a:cubicBezTo>
                    <a:pt x="266" y="250"/>
                    <a:pt x="259" y="253"/>
                    <a:pt x="260" y="251"/>
                  </a:cubicBezTo>
                  <a:cubicBezTo>
                    <a:pt x="262" y="249"/>
                    <a:pt x="263" y="248"/>
                    <a:pt x="264" y="245"/>
                  </a:cubicBezTo>
                  <a:cubicBezTo>
                    <a:pt x="265" y="243"/>
                    <a:pt x="267" y="241"/>
                    <a:pt x="269" y="238"/>
                  </a:cubicBezTo>
                  <a:cubicBezTo>
                    <a:pt x="271" y="235"/>
                    <a:pt x="273" y="232"/>
                    <a:pt x="276" y="229"/>
                  </a:cubicBezTo>
                  <a:cubicBezTo>
                    <a:pt x="278" y="226"/>
                    <a:pt x="279" y="223"/>
                    <a:pt x="280" y="221"/>
                  </a:cubicBezTo>
                  <a:cubicBezTo>
                    <a:pt x="281" y="219"/>
                    <a:pt x="283" y="215"/>
                    <a:pt x="284" y="210"/>
                  </a:cubicBezTo>
                  <a:cubicBezTo>
                    <a:pt x="286" y="205"/>
                    <a:pt x="285" y="204"/>
                    <a:pt x="289" y="198"/>
                  </a:cubicBezTo>
                  <a:cubicBezTo>
                    <a:pt x="292" y="193"/>
                    <a:pt x="294" y="195"/>
                    <a:pt x="295" y="191"/>
                  </a:cubicBezTo>
                  <a:cubicBezTo>
                    <a:pt x="297" y="187"/>
                    <a:pt x="296" y="185"/>
                    <a:pt x="300" y="182"/>
                  </a:cubicBezTo>
                  <a:cubicBezTo>
                    <a:pt x="303" y="179"/>
                    <a:pt x="304" y="175"/>
                    <a:pt x="304" y="167"/>
                  </a:cubicBezTo>
                  <a:cubicBezTo>
                    <a:pt x="303" y="159"/>
                    <a:pt x="301" y="162"/>
                    <a:pt x="301" y="158"/>
                  </a:cubicBezTo>
                  <a:cubicBezTo>
                    <a:pt x="300" y="154"/>
                    <a:pt x="299" y="152"/>
                    <a:pt x="298" y="150"/>
                  </a:cubicBezTo>
                  <a:cubicBezTo>
                    <a:pt x="297" y="148"/>
                    <a:pt x="292" y="143"/>
                    <a:pt x="290" y="142"/>
                  </a:cubicBezTo>
                  <a:cubicBezTo>
                    <a:pt x="287" y="142"/>
                    <a:pt x="283" y="140"/>
                    <a:pt x="278" y="135"/>
                  </a:cubicBezTo>
                  <a:cubicBezTo>
                    <a:pt x="273" y="130"/>
                    <a:pt x="271" y="129"/>
                    <a:pt x="268" y="132"/>
                  </a:cubicBezTo>
                  <a:cubicBezTo>
                    <a:pt x="265" y="135"/>
                    <a:pt x="258" y="134"/>
                    <a:pt x="252" y="136"/>
                  </a:cubicBezTo>
                  <a:cubicBezTo>
                    <a:pt x="247" y="137"/>
                    <a:pt x="250" y="140"/>
                    <a:pt x="246" y="145"/>
                  </a:cubicBezTo>
                  <a:cubicBezTo>
                    <a:pt x="242" y="149"/>
                    <a:pt x="236" y="147"/>
                    <a:pt x="238" y="145"/>
                  </a:cubicBezTo>
                  <a:cubicBezTo>
                    <a:pt x="240" y="142"/>
                    <a:pt x="243" y="131"/>
                    <a:pt x="241" y="131"/>
                  </a:cubicBezTo>
                  <a:cubicBezTo>
                    <a:pt x="240" y="130"/>
                    <a:pt x="232" y="129"/>
                    <a:pt x="229" y="130"/>
                  </a:cubicBezTo>
                  <a:cubicBezTo>
                    <a:pt x="227" y="131"/>
                    <a:pt x="219" y="131"/>
                    <a:pt x="224" y="126"/>
                  </a:cubicBezTo>
                  <a:cubicBezTo>
                    <a:pt x="230" y="121"/>
                    <a:pt x="230" y="120"/>
                    <a:pt x="224" y="117"/>
                  </a:cubicBezTo>
                  <a:cubicBezTo>
                    <a:pt x="219" y="113"/>
                    <a:pt x="213" y="113"/>
                    <a:pt x="207" y="118"/>
                  </a:cubicBezTo>
                  <a:cubicBezTo>
                    <a:pt x="201" y="122"/>
                    <a:pt x="201" y="129"/>
                    <a:pt x="196" y="138"/>
                  </a:cubicBezTo>
                  <a:cubicBezTo>
                    <a:pt x="192" y="147"/>
                    <a:pt x="194" y="147"/>
                    <a:pt x="196" y="151"/>
                  </a:cubicBezTo>
                  <a:cubicBezTo>
                    <a:pt x="199" y="155"/>
                    <a:pt x="193" y="156"/>
                    <a:pt x="190" y="157"/>
                  </a:cubicBezTo>
                  <a:cubicBezTo>
                    <a:pt x="187" y="157"/>
                    <a:pt x="183" y="158"/>
                    <a:pt x="183" y="162"/>
                  </a:cubicBezTo>
                  <a:cubicBezTo>
                    <a:pt x="184" y="166"/>
                    <a:pt x="183" y="167"/>
                    <a:pt x="180" y="168"/>
                  </a:cubicBezTo>
                  <a:cubicBezTo>
                    <a:pt x="177" y="169"/>
                    <a:pt x="174" y="174"/>
                    <a:pt x="170" y="177"/>
                  </a:cubicBezTo>
                  <a:cubicBezTo>
                    <a:pt x="167" y="180"/>
                    <a:pt x="161" y="176"/>
                    <a:pt x="159" y="172"/>
                  </a:cubicBezTo>
                  <a:cubicBezTo>
                    <a:pt x="156" y="168"/>
                    <a:pt x="141" y="173"/>
                    <a:pt x="136" y="176"/>
                  </a:cubicBezTo>
                  <a:cubicBezTo>
                    <a:pt x="132" y="180"/>
                    <a:pt x="139" y="184"/>
                    <a:pt x="135" y="185"/>
                  </a:cubicBezTo>
                  <a:cubicBezTo>
                    <a:pt x="131" y="186"/>
                    <a:pt x="123" y="191"/>
                    <a:pt x="118" y="191"/>
                  </a:cubicBezTo>
                  <a:cubicBezTo>
                    <a:pt x="113" y="190"/>
                    <a:pt x="107" y="197"/>
                    <a:pt x="103" y="202"/>
                  </a:cubicBezTo>
                  <a:cubicBezTo>
                    <a:pt x="99" y="207"/>
                    <a:pt x="97" y="203"/>
                    <a:pt x="92" y="203"/>
                  </a:cubicBezTo>
                  <a:cubicBezTo>
                    <a:pt x="86" y="203"/>
                    <a:pt x="91" y="209"/>
                    <a:pt x="91" y="213"/>
                  </a:cubicBezTo>
                  <a:cubicBezTo>
                    <a:pt x="92" y="217"/>
                    <a:pt x="85" y="218"/>
                    <a:pt x="83" y="216"/>
                  </a:cubicBezTo>
                  <a:cubicBezTo>
                    <a:pt x="81" y="214"/>
                    <a:pt x="77" y="219"/>
                    <a:pt x="80" y="222"/>
                  </a:cubicBezTo>
                  <a:cubicBezTo>
                    <a:pt x="84" y="225"/>
                    <a:pt x="85" y="228"/>
                    <a:pt x="81" y="228"/>
                  </a:cubicBezTo>
                  <a:cubicBezTo>
                    <a:pt x="77" y="228"/>
                    <a:pt x="83" y="235"/>
                    <a:pt x="85" y="236"/>
                  </a:cubicBezTo>
                  <a:cubicBezTo>
                    <a:pt x="87" y="236"/>
                    <a:pt x="96" y="244"/>
                    <a:pt x="84" y="245"/>
                  </a:cubicBezTo>
                  <a:cubicBezTo>
                    <a:pt x="71" y="247"/>
                    <a:pt x="68" y="249"/>
                    <a:pt x="63" y="250"/>
                  </a:cubicBezTo>
                  <a:cubicBezTo>
                    <a:pt x="58" y="250"/>
                    <a:pt x="47" y="249"/>
                    <a:pt x="37" y="249"/>
                  </a:cubicBezTo>
                  <a:cubicBezTo>
                    <a:pt x="27" y="248"/>
                    <a:pt x="25" y="257"/>
                    <a:pt x="29" y="265"/>
                  </a:cubicBezTo>
                  <a:cubicBezTo>
                    <a:pt x="34" y="272"/>
                    <a:pt x="27" y="275"/>
                    <a:pt x="29" y="282"/>
                  </a:cubicBezTo>
                  <a:cubicBezTo>
                    <a:pt x="31" y="288"/>
                    <a:pt x="39" y="292"/>
                    <a:pt x="43" y="297"/>
                  </a:cubicBezTo>
                  <a:cubicBezTo>
                    <a:pt x="47" y="301"/>
                    <a:pt x="56" y="311"/>
                    <a:pt x="52" y="316"/>
                  </a:cubicBezTo>
                  <a:cubicBezTo>
                    <a:pt x="49" y="321"/>
                    <a:pt x="47" y="325"/>
                    <a:pt x="48" y="330"/>
                  </a:cubicBezTo>
                  <a:cubicBezTo>
                    <a:pt x="48" y="335"/>
                    <a:pt x="51" y="347"/>
                    <a:pt x="48" y="348"/>
                  </a:cubicBezTo>
                  <a:cubicBezTo>
                    <a:pt x="46" y="350"/>
                    <a:pt x="44" y="361"/>
                    <a:pt x="42" y="357"/>
                  </a:cubicBezTo>
                  <a:cubicBezTo>
                    <a:pt x="40" y="353"/>
                    <a:pt x="43" y="348"/>
                    <a:pt x="44" y="339"/>
                  </a:cubicBezTo>
                  <a:cubicBezTo>
                    <a:pt x="46" y="330"/>
                    <a:pt x="42" y="335"/>
                    <a:pt x="40" y="332"/>
                  </a:cubicBezTo>
                  <a:cubicBezTo>
                    <a:pt x="39" y="330"/>
                    <a:pt x="40" y="327"/>
                    <a:pt x="45" y="320"/>
                  </a:cubicBezTo>
                  <a:cubicBezTo>
                    <a:pt x="49" y="313"/>
                    <a:pt x="49" y="312"/>
                    <a:pt x="47" y="309"/>
                  </a:cubicBezTo>
                  <a:cubicBezTo>
                    <a:pt x="44" y="305"/>
                    <a:pt x="35" y="309"/>
                    <a:pt x="32" y="306"/>
                  </a:cubicBezTo>
                  <a:cubicBezTo>
                    <a:pt x="28" y="303"/>
                    <a:pt x="24" y="296"/>
                    <a:pt x="21" y="289"/>
                  </a:cubicBezTo>
                  <a:cubicBezTo>
                    <a:pt x="19" y="285"/>
                    <a:pt x="12" y="284"/>
                    <a:pt x="6" y="285"/>
                  </a:cubicBezTo>
                  <a:cubicBezTo>
                    <a:pt x="5" y="293"/>
                    <a:pt x="5" y="293"/>
                    <a:pt x="5" y="293"/>
                  </a:cubicBezTo>
                  <a:cubicBezTo>
                    <a:pt x="15" y="298"/>
                    <a:pt x="15" y="298"/>
                    <a:pt x="15" y="298"/>
                  </a:cubicBezTo>
                  <a:cubicBezTo>
                    <a:pt x="22" y="304"/>
                    <a:pt x="22" y="304"/>
                    <a:pt x="22" y="304"/>
                  </a:cubicBezTo>
                  <a:cubicBezTo>
                    <a:pt x="19" y="312"/>
                    <a:pt x="19" y="312"/>
                    <a:pt x="19" y="312"/>
                  </a:cubicBezTo>
                  <a:cubicBezTo>
                    <a:pt x="15" y="311"/>
                    <a:pt x="15" y="311"/>
                    <a:pt x="15" y="311"/>
                  </a:cubicBezTo>
                  <a:cubicBezTo>
                    <a:pt x="9" y="319"/>
                    <a:pt x="9" y="319"/>
                    <a:pt x="9" y="319"/>
                  </a:cubicBezTo>
                  <a:cubicBezTo>
                    <a:pt x="13" y="324"/>
                    <a:pt x="13" y="324"/>
                    <a:pt x="13" y="324"/>
                  </a:cubicBezTo>
                  <a:cubicBezTo>
                    <a:pt x="21" y="329"/>
                    <a:pt x="21" y="329"/>
                    <a:pt x="21" y="329"/>
                  </a:cubicBezTo>
                  <a:cubicBezTo>
                    <a:pt x="21" y="348"/>
                    <a:pt x="21" y="348"/>
                    <a:pt x="21" y="348"/>
                  </a:cubicBezTo>
                  <a:cubicBezTo>
                    <a:pt x="14" y="349"/>
                    <a:pt x="14" y="349"/>
                    <a:pt x="14" y="349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" y="380"/>
                    <a:pt x="8" y="380"/>
                    <a:pt x="8" y="380"/>
                  </a:cubicBezTo>
                  <a:cubicBezTo>
                    <a:pt x="14" y="380"/>
                    <a:pt x="14" y="380"/>
                    <a:pt x="14" y="380"/>
                  </a:cubicBezTo>
                  <a:cubicBezTo>
                    <a:pt x="15" y="382"/>
                    <a:pt x="15" y="382"/>
                    <a:pt x="15" y="382"/>
                  </a:cubicBezTo>
                  <a:cubicBezTo>
                    <a:pt x="18" y="387"/>
                    <a:pt x="18" y="387"/>
                    <a:pt x="18" y="387"/>
                  </a:cubicBezTo>
                  <a:cubicBezTo>
                    <a:pt x="21" y="383"/>
                    <a:pt x="21" y="383"/>
                    <a:pt x="21" y="383"/>
                  </a:cubicBezTo>
                  <a:cubicBezTo>
                    <a:pt x="26" y="384"/>
                    <a:pt x="26" y="384"/>
                    <a:pt x="26" y="384"/>
                  </a:cubicBezTo>
                  <a:cubicBezTo>
                    <a:pt x="31" y="381"/>
                    <a:pt x="31" y="381"/>
                    <a:pt x="31" y="381"/>
                  </a:cubicBezTo>
                  <a:cubicBezTo>
                    <a:pt x="31" y="381"/>
                    <a:pt x="31" y="386"/>
                    <a:pt x="31" y="387"/>
                  </a:cubicBezTo>
                  <a:cubicBezTo>
                    <a:pt x="31" y="388"/>
                    <a:pt x="33" y="388"/>
                    <a:pt x="33" y="388"/>
                  </a:cubicBezTo>
                  <a:cubicBezTo>
                    <a:pt x="34" y="393"/>
                    <a:pt x="34" y="393"/>
                    <a:pt x="34" y="393"/>
                  </a:cubicBezTo>
                  <a:cubicBezTo>
                    <a:pt x="37" y="403"/>
                    <a:pt x="37" y="403"/>
                    <a:pt x="37" y="403"/>
                  </a:cubicBezTo>
                  <a:cubicBezTo>
                    <a:pt x="33" y="407"/>
                    <a:pt x="33" y="407"/>
                    <a:pt x="33" y="407"/>
                  </a:cubicBezTo>
                  <a:cubicBezTo>
                    <a:pt x="35" y="416"/>
                    <a:pt x="35" y="416"/>
                    <a:pt x="35" y="416"/>
                  </a:cubicBezTo>
                  <a:cubicBezTo>
                    <a:pt x="29" y="426"/>
                    <a:pt x="29" y="426"/>
                    <a:pt x="29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4" y="434"/>
                    <a:pt x="24" y="434"/>
                    <a:pt x="24" y="434"/>
                  </a:cubicBezTo>
                  <a:cubicBezTo>
                    <a:pt x="30" y="439"/>
                    <a:pt x="30" y="439"/>
                    <a:pt x="30" y="439"/>
                  </a:cubicBezTo>
                  <a:cubicBezTo>
                    <a:pt x="24" y="446"/>
                    <a:pt x="24" y="446"/>
                    <a:pt x="24" y="446"/>
                  </a:cubicBezTo>
                  <a:cubicBezTo>
                    <a:pt x="27" y="449"/>
                    <a:pt x="27" y="449"/>
                    <a:pt x="27" y="449"/>
                  </a:cubicBezTo>
                  <a:cubicBezTo>
                    <a:pt x="28" y="455"/>
                    <a:pt x="28" y="455"/>
                    <a:pt x="28" y="455"/>
                  </a:cubicBezTo>
                  <a:cubicBezTo>
                    <a:pt x="34" y="458"/>
                    <a:pt x="34" y="458"/>
                    <a:pt x="34" y="458"/>
                  </a:cubicBezTo>
                  <a:cubicBezTo>
                    <a:pt x="38" y="463"/>
                    <a:pt x="38" y="463"/>
                    <a:pt x="38" y="463"/>
                  </a:cubicBezTo>
                  <a:cubicBezTo>
                    <a:pt x="33" y="470"/>
                    <a:pt x="33" y="470"/>
                    <a:pt x="33" y="470"/>
                  </a:cubicBezTo>
                  <a:cubicBezTo>
                    <a:pt x="36" y="474"/>
                    <a:pt x="36" y="474"/>
                    <a:pt x="36" y="474"/>
                  </a:cubicBezTo>
                  <a:cubicBezTo>
                    <a:pt x="37" y="482"/>
                    <a:pt x="37" y="482"/>
                    <a:pt x="37" y="482"/>
                  </a:cubicBezTo>
                  <a:cubicBezTo>
                    <a:pt x="32" y="484"/>
                    <a:pt x="32" y="484"/>
                    <a:pt x="32" y="484"/>
                  </a:cubicBezTo>
                  <a:cubicBezTo>
                    <a:pt x="35" y="492"/>
                    <a:pt x="35" y="492"/>
                    <a:pt x="35" y="492"/>
                  </a:cubicBezTo>
                  <a:cubicBezTo>
                    <a:pt x="41" y="491"/>
                    <a:pt x="41" y="491"/>
                    <a:pt x="41" y="491"/>
                  </a:cubicBezTo>
                  <a:cubicBezTo>
                    <a:pt x="47" y="497"/>
                    <a:pt x="47" y="497"/>
                    <a:pt x="47" y="497"/>
                  </a:cubicBezTo>
                  <a:cubicBezTo>
                    <a:pt x="50" y="508"/>
                    <a:pt x="50" y="508"/>
                    <a:pt x="50" y="508"/>
                  </a:cubicBezTo>
                  <a:cubicBezTo>
                    <a:pt x="44" y="514"/>
                    <a:pt x="44" y="514"/>
                    <a:pt x="44" y="514"/>
                  </a:cubicBezTo>
                  <a:cubicBezTo>
                    <a:pt x="47" y="520"/>
                    <a:pt x="47" y="520"/>
                    <a:pt x="47" y="520"/>
                  </a:cubicBezTo>
                  <a:cubicBezTo>
                    <a:pt x="53" y="520"/>
                    <a:pt x="53" y="520"/>
                    <a:pt x="53" y="520"/>
                  </a:cubicBezTo>
                  <a:cubicBezTo>
                    <a:pt x="59" y="525"/>
                    <a:pt x="59" y="525"/>
                    <a:pt x="59" y="525"/>
                  </a:cubicBezTo>
                  <a:cubicBezTo>
                    <a:pt x="63" y="521"/>
                    <a:pt x="63" y="521"/>
                    <a:pt x="63" y="521"/>
                  </a:cubicBezTo>
                  <a:cubicBezTo>
                    <a:pt x="63" y="536"/>
                    <a:pt x="63" y="536"/>
                    <a:pt x="63" y="536"/>
                  </a:cubicBezTo>
                  <a:cubicBezTo>
                    <a:pt x="66" y="542"/>
                    <a:pt x="66" y="542"/>
                    <a:pt x="66" y="542"/>
                  </a:cubicBezTo>
                  <a:cubicBezTo>
                    <a:pt x="57" y="550"/>
                    <a:pt x="57" y="550"/>
                    <a:pt x="57" y="550"/>
                  </a:cubicBezTo>
                  <a:cubicBezTo>
                    <a:pt x="51" y="559"/>
                    <a:pt x="51" y="559"/>
                    <a:pt x="51" y="559"/>
                  </a:cubicBezTo>
                  <a:cubicBezTo>
                    <a:pt x="57" y="566"/>
                    <a:pt x="57" y="566"/>
                    <a:pt x="57" y="566"/>
                  </a:cubicBezTo>
                  <a:cubicBezTo>
                    <a:pt x="58" y="575"/>
                    <a:pt x="58" y="575"/>
                    <a:pt x="58" y="575"/>
                  </a:cubicBezTo>
                  <a:cubicBezTo>
                    <a:pt x="52" y="579"/>
                    <a:pt x="52" y="579"/>
                    <a:pt x="52" y="579"/>
                  </a:cubicBezTo>
                  <a:cubicBezTo>
                    <a:pt x="51" y="587"/>
                    <a:pt x="51" y="587"/>
                    <a:pt x="51" y="587"/>
                  </a:cubicBezTo>
                  <a:cubicBezTo>
                    <a:pt x="41" y="597"/>
                    <a:pt x="41" y="597"/>
                    <a:pt x="41" y="597"/>
                  </a:cubicBezTo>
                  <a:cubicBezTo>
                    <a:pt x="41" y="608"/>
                    <a:pt x="41" y="608"/>
                    <a:pt x="41" y="608"/>
                  </a:cubicBezTo>
                  <a:cubicBezTo>
                    <a:pt x="58" y="619"/>
                    <a:pt x="58" y="619"/>
                    <a:pt x="58" y="619"/>
                  </a:cubicBezTo>
                  <a:cubicBezTo>
                    <a:pt x="51" y="629"/>
                    <a:pt x="51" y="629"/>
                    <a:pt x="51" y="629"/>
                  </a:cubicBezTo>
                  <a:cubicBezTo>
                    <a:pt x="44" y="631"/>
                    <a:pt x="44" y="631"/>
                    <a:pt x="44" y="631"/>
                  </a:cubicBezTo>
                  <a:cubicBezTo>
                    <a:pt x="34" y="639"/>
                    <a:pt x="34" y="639"/>
                    <a:pt x="34" y="639"/>
                  </a:cubicBezTo>
                  <a:cubicBezTo>
                    <a:pt x="41" y="654"/>
                    <a:pt x="41" y="654"/>
                    <a:pt x="41" y="654"/>
                  </a:cubicBezTo>
                  <a:cubicBezTo>
                    <a:pt x="35" y="660"/>
                    <a:pt x="35" y="660"/>
                    <a:pt x="35" y="660"/>
                  </a:cubicBezTo>
                  <a:cubicBezTo>
                    <a:pt x="38" y="667"/>
                    <a:pt x="38" y="667"/>
                    <a:pt x="38" y="667"/>
                  </a:cubicBezTo>
                  <a:cubicBezTo>
                    <a:pt x="45" y="669"/>
                    <a:pt x="45" y="669"/>
                    <a:pt x="45" y="669"/>
                  </a:cubicBezTo>
                  <a:cubicBezTo>
                    <a:pt x="50" y="667"/>
                    <a:pt x="50" y="667"/>
                    <a:pt x="50" y="667"/>
                  </a:cubicBezTo>
                  <a:cubicBezTo>
                    <a:pt x="71" y="666"/>
                    <a:pt x="71" y="666"/>
                    <a:pt x="71" y="666"/>
                  </a:cubicBezTo>
                  <a:cubicBezTo>
                    <a:pt x="83" y="681"/>
                    <a:pt x="83" y="681"/>
                    <a:pt x="83" y="681"/>
                  </a:cubicBezTo>
                  <a:cubicBezTo>
                    <a:pt x="84" y="689"/>
                    <a:pt x="84" y="689"/>
                    <a:pt x="84" y="689"/>
                  </a:cubicBezTo>
                  <a:cubicBezTo>
                    <a:pt x="94" y="689"/>
                    <a:pt x="94" y="689"/>
                    <a:pt x="94" y="689"/>
                  </a:cubicBezTo>
                  <a:cubicBezTo>
                    <a:pt x="98" y="693"/>
                    <a:pt x="98" y="693"/>
                    <a:pt x="98" y="693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8" y="721"/>
                    <a:pt x="88" y="721"/>
                    <a:pt x="88" y="721"/>
                  </a:cubicBezTo>
                  <a:cubicBezTo>
                    <a:pt x="90" y="726"/>
                    <a:pt x="90" y="726"/>
                    <a:pt x="90" y="726"/>
                  </a:cubicBezTo>
                  <a:cubicBezTo>
                    <a:pt x="99" y="726"/>
                    <a:pt x="99" y="726"/>
                    <a:pt x="99" y="726"/>
                  </a:cubicBezTo>
                  <a:cubicBezTo>
                    <a:pt x="105" y="730"/>
                    <a:pt x="105" y="730"/>
                    <a:pt x="105" y="730"/>
                  </a:cubicBezTo>
                  <a:cubicBezTo>
                    <a:pt x="107" y="737"/>
                    <a:pt x="107" y="737"/>
                    <a:pt x="107" y="737"/>
                  </a:cubicBezTo>
                  <a:cubicBezTo>
                    <a:pt x="100" y="739"/>
                    <a:pt x="100" y="739"/>
                    <a:pt x="100" y="739"/>
                  </a:cubicBezTo>
                  <a:cubicBezTo>
                    <a:pt x="95" y="747"/>
                    <a:pt x="95" y="747"/>
                    <a:pt x="95" y="747"/>
                  </a:cubicBezTo>
                  <a:cubicBezTo>
                    <a:pt x="93" y="758"/>
                    <a:pt x="93" y="758"/>
                    <a:pt x="93" y="758"/>
                  </a:cubicBezTo>
                  <a:close/>
                  <a:moveTo>
                    <a:pt x="188" y="63"/>
                  </a:moveTo>
                  <a:cubicBezTo>
                    <a:pt x="184" y="67"/>
                    <a:pt x="185" y="71"/>
                    <a:pt x="185" y="74"/>
                  </a:cubicBezTo>
                  <a:cubicBezTo>
                    <a:pt x="185" y="76"/>
                    <a:pt x="184" y="86"/>
                    <a:pt x="182" y="91"/>
                  </a:cubicBezTo>
                  <a:cubicBezTo>
                    <a:pt x="180" y="97"/>
                    <a:pt x="179" y="105"/>
                    <a:pt x="179" y="109"/>
                  </a:cubicBezTo>
                  <a:cubicBezTo>
                    <a:pt x="179" y="112"/>
                    <a:pt x="186" y="111"/>
                    <a:pt x="190" y="106"/>
                  </a:cubicBezTo>
                  <a:cubicBezTo>
                    <a:pt x="194" y="101"/>
                    <a:pt x="198" y="100"/>
                    <a:pt x="203" y="100"/>
                  </a:cubicBezTo>
                  <a:cubicBezTo>
                    <a:pt x="207" y="100"/>
                    <a:pt x="216" y="90"/>
                    <a:pt x="216" y="87"/>
                  </a:cubicBezTo>
                  <a:cubicBezTo>
                    <a:pt x="217" y="83"/>
                    <a:pt x="209" y="73"/>
                    <a:pt x="206" y="70"/>
                  </a:cubicBezTo>
                  <a:cubicBezTo>
                    <a:pt x="203" y="66"/>
                    <a:pt x="199" y="68"/>
                    <a:pt x="198" y="68"/>
                  </a:cubicBezTo>
                  <a:cubicBezTo>
                    <a:pt x="198" y="69"/>
                    <a:pt x="196" y="69"/>
                    <a:pt x="196" y="66"/>
                  </a:cubicBezTo>
                  <a:cubicBezTo>
                    <a:pt x="195" y="63"/>
                    <a:pt x="193" y="62"/>
                    <a:pt x="191" y="62"/>
                  </a:cubicBezTo>
                  <a:cubicBezTo>
                    <a:pt x="189" y="61"/>
                    <a:pt x="188" y="63"/>
                    <a:pt x="188" y="63"/>
                  </a:cubicBezTo>
                  <a:close/>
                  <a:moveTo>
                    <a:pt x="138" y="50"/>
                  </a:moveTo>
                  <a:cubicBezTo>
                    <a:pt x="136" y="51"/>
                    <a:pt x="135" y="58"/>
                    <a:pt x="132" y="57"/>
                  </a:cubicBezTo>
                  <a:cubicBezTo>
                    <a:pt x="130" y="56"/>
                    <a:pt x="122" y="53"/>
                    <a:pt x="120" y="51"/>
                  </a:cubicBezTo>
                  <a:cubicBezTo>
                    <a:pt x="118" y="49"/>
                    <a:pt x="120" y="44"/>
                    <a:pt x="124" y="45"/>
                  </a:cubicBezTo>
                  <a:cubicBezTo>
                    <a:pt x="128" y="45"/>
                    <a:pt x="133" y="45"/>
                    <a:pt x="128" y="39"/>
                  </a:cubicBezTo>
                  <a:cubicBezTo>
                    <a:pt x="124" y="34"/>
                    <a:pt x="123" y="35"/>
                    <a:pt x="128" y="29"/>
                  </a:cubicBezTo>
                  <a:cubicBezTo>
                    <a:pt x="132" y="24"/>
                    <a:pt x="131" y="20"/>
                    <a:pt x="130" y="16"/>
                  </a:cubicBezTo>
                  <a:cubicBezTo>
                    <a:pt x="130" y="12"/>
                    <a:pt x="141" y="12"/>
                    <a:pt x="141" y="9"/>
                  </a:cubicBezTo>
                  <a:cubicBezTo>
                    <a:pt x="142" y="5"/>
                    <a:pt x="143" y="0"/>
                    <a:pt x="148" y="7"/>
                  </a:cubicBezTo>
                  <a:cubicBezTo>
                    <a:pt x="152" y="13"/>
                    <a:pt x="154" y="16"/>
                    <a:pt x="157" y="17"/>
                  </a:cubicBezTo>
                  <a:cubicBezTo>
                    <a:pt x="160" y="18"/>
                    <a:pt x="156" y="21"/>
                    <a:pt x="155" y="24"/>
                  </a:cubicBezTo>
                  <a:cubicBezTo>
                    <a:pt x="154" y="27"/>
                    <a:pt x="157" y="33"/>
                    <a:pt x="156" y="34"/>
                  </a:cubicBezTo>
                  <a:cubicBezTo>
                    <a:pt x="156" y="36"/>
                    <a:pt x="146" y="39"/>
                    <a:pt x="145" y="40"/>
                  </a:cubicBezTo>
                  <a:cubicBezTo>
                    <a:pt x="145" y="41"/>
                    <a:pt x="153" y="41"/>
                    <a:pt x="156" y="39"/>
                  </a:cubicBezTo>
                  <a:cubicBezTo>
                    <a:pt x="160" y="37"/>
                    <a:pt x="160" y="38"/>
                    <a:pt x="160" y="42"/>
                  </a:cubicBezTo>
                  <a:cubicBezTo>
                    <a:pt x="160" y="45"/>
                    <a:pt x="166" y="48"/>
                    <a:pt x="167" y="45"/>
                  </a:cubicBezTo>
                  <a:cubicBezTo>
                    <a:pt x="167" y="42"/>
                    <a:pt x="173" y="44"/>
                    <a:pt x="175" y="50"/>
                  </a:cubicBezTo>
                  <a:cubicBezTo>
                    <a:pt x="177" y="57"/>
                    <a:pt x="175" y="63"/>
                    <a:pt x="175" y="66"/>
                  </a:cubicBezTo>
                  <a:cubicBezTo>
                    <a:pt x="175" y="69"/>
                    <a:pt x="178" y="72"/>
                    <a:pt x="178" y="76"/>
                  </a:cubicBezTo>
                  <a:cubicBezTo>
                    <a:pt x="178" y="80"/>
                    <a:pt x="170" y="84"/>
                    <a:pt x="166" y="85"/>
                  </a:cubicBezTo>
                  <a:cubicBezTo>
                    <a:pt x="163" y="85"/>
                    <a:pt x="153" y="75"/>
                    <a:pt x="148" y="76"/>
                  </a:cubicBezTo>
                  <a:cubicBezTo>
                    <a:pt x="143" y="77"/>
                    <a:pt x="142" y="71"/>
                    <a:pt x="140" y="68"/>
                  </a:cubicBezTo>
                  <a:cubicBezTo>
                    <a:pt x="138" y="64"/>
                    <a:pt x="136" y="66"/>
                    <a:pt x="136" y="61"/>
                  </a:cubicBezTo>
                  <a:cubicBezTo>
                    <a:pt x="137" y="57"/>
                    <a:pt x="141" y="54"/>
                    <a:pt x="141" y="52"/>
                  </a:cubicBezTo>
                  <a:cubicBezTo>
                    <a:pt x="140" y="50"/>
                    <a:pt x="138" y="50"/>
                    <a:pt x="138" y="50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8" name="Freeform 64"/>
            <p:cNvSpPr>
              <a:spLocks/>
            </p:cNvSpPr>
            <p:nvPr/>
          </p:nvSpPr>
          <p:spPr bwMode="auto">
            <a:xfrm>
              <a:off x="3571" y="3584"/>
              <a:ext cx="428" cy="630"/>
            </a:xfrm>
            <a:custGeom>
              <a:avLst/>
              <a:gdLst>
                <a:gd name="T0" fmla="*/ 97 w 205"/>
                <a:gd name="T1" fmla="*/ 4 h 302"/>
                <a:gd name="T2" fmla="*/ 87 w 205"/>
                <a:gd name="T3" fmla="*/ 0 h 302"/>
                <a:gd name="T4" fmla="*/ 81 w 205"/>
                <a:gd name="T5" fmla="*/ 13 h 302"/>
                <a:gd name="T6" fmla="*/ 82 w 205"/>
                <a:gd name="T7" fmla="*/ 19 h 302"/>
                <a:gd name="T8" fmla="*/ 89 w 205"/>
                <a:gd name="T9" fmla="*/ 36 h 302"/>
                <a:gd name="T10" fmla="*/ 98 w 205"/>
                <a:gd name="T11" fmla="*/ 39 h 302"/>
                <a:gd name="T12" fmla="*/ 87 w 205"/>
                <a:gd name="T13" fmla="*/ 55 h 302"/>
                <a:gd name="T14" fmla="*/ 73 w 205"/>
                <a:gd name="T15" fmla="*/ 55 h 302"/>
                <a:gd name="T16" fmla="*/ 67 w 205"/>
                <a:gd name="T17" fmla="*/ 63 h 302"/>
                <a:gd name="T18" fmla="*/ 77 w 205"/>
                <a:gd name="T19" fmla="*/ 77 h 302"/>
                <a:gd name="T20" fmla="*/ 86 w 205"/>
                <a:gd name="T21" fmla="*/ 94 h 302"/>
                <a:gd name="T22" fmla="*/ 97 w 205"/>
                <a:gd name="T23" fmla="*/ 93 h 302"/>
                <a:gd name="T24" fmla="*/ 109 w 205"/>
                <a:gd name="T25" fmla="*/ 114 h 302"/>
                <a:gd name="T26" fmla="*/ 98 w 205"/>
                <a:gd name="T27" fmla="*/ 121 h 302"/>
                <a:gd name="T28" fmla="*/ 76 w 205"/>
                <a:gd name="T29" fmla="*/ 150 h 302"/>
                <a:gd name="T30" fmla="*/ 80 w 205"/>
                <a:gd name="T31" fmla="*/ 167 h 302"/>
                <a:gd name="T32" fmla="*/ 84 w 205"/>
                <a:gd name="T33" fmla="*/ 183 h 302"/>
                <a:gd name="T34" fmla="*/ 54 w 205"/>
                <a:gd name="T35" fmla="*/ 204 h 302"/>
                <a:gd name="T36" fmla="*/ 43 w 205"/>
                <a:gd name="T37" fmla="*/ 222 h 302"/>
                <a:gd name="T38" fmla="*/ 28 w 205"/>
                <a:gd name="T39" fmla="*/ 233 h 302"/>
                <a:gd name="T40" fmla="*/ 3 w 205"/>
                <a:gd name="T41" fmla="*/ 244 h 302"/>
                <a:gd name="T42" fmla="*/ 2 w 205"/>
                <a:gd name="T43" fmla="*/ 258 h 302"/>
                <a:gd name="T44" fmla="*/ 10 w 205"/>
                <a:gd name="T45" fmla="*/ 273 h 302"/>
                <a:gd name="T46" fmla="*/ 0 w 205"/>
                <a:gd name="T47" fmla="*/ 288 h 302"/>
                <a:gd name="T48" fmla="*/ 10 w 205"/>
                <a:gd name="T49" fmla="*/ 299 h 302"/>
                <a:gd name="T50" fmla="*/ 34 w 205"/>
                <a:gd name="T51" fmla="*/ 299 h 302"/>
                <a:gd name="T52" fmla="*/ 55 w 205"/>
                <a:gd name="T53" fmla="*/ 295 h 302"/>
                <a:gd name="T54" fmla="*/ 89 w 205"/>
                <a:gd name="T55" fmla="*/ 274 h 302"/>
                <a:gd name="T56" fmla="*/ 104 w 205"/>
                <a:gd name="T57" fmla="*/ 253 h 302"/>
                <a:gd name="T58" fmla="*/ 131 w 205"/>
                <a:gd name="T59" fmla="*/ 244 h 302"/>
                <a:gd name="T60" fmla="*/ 155 w 205"/>
                <a:gd name="T61" fmla="*/ 237 h 302"/>
                <a:gd name="T62" fmla="*/ 178 w 205"/>
                <a:gd name="T63" fmla="*/ 239 h 302"/>
                <a:gd name="T64" fmla="*/ 198 w 205"/>
                <a:gd name="T65" fmla="*/ 218 h 302"/>
                <a:gd name="T66" fmla="*/ 196 w 205"/>
                <a:gd name="T67" fmla="*/ 199 h 302"/>
                <a:gd name="T68" fmla="*/ 197 w 205"/>
                <a:gd name="T69" fmla="*/ 176 h 302"/>
                <a:gd name="T70" fmla="*/ 199 w 205"/>
                <a:gd name="T71" fmla="*/ 145 h 302"/>
                <a:gd name="T72" fmla="*/ 187 w 205"/>
                <a:gd name="T73" fmla="*/ 141 h 302"/>
                <a:gd name="T74" fmla="*/ 186 w 205"/>
                <a:gd name="T75" fmla="*/ 120 h 302"/>
                <a:gd name="T76" fmla="*/ 205 w 205"/>
                <a:gd name="T77" fmla="*/ 104 h 302"/>
                <a:gd name="T78" fmla="*/ 193 w 205"/>
                <a:gd name="T79" fmla="*/ 93 h 302"/>
                <a:gd name="T80" fmla="*/ 193 w 205"/>
                <a:gd name="T81" fmla="*/ 81 h 302"/>
                <a:gd name="T82" fmla="*/ 183 w 205"/>
                <a:gd name="T83" fmla="*/ 73 h 302"/>
                <a:gd name="T84" fmla="*/ 178 w 205"/>
                <a:gd name="T85" fmla="*/ 54 h 302"/>
                <a:gd name="T86" fmla="*/ 170 w 205"/>
                <a:gd name="T87" fmla="*/ 55 h 302"/>
                <a:gd name="T88" fmla="*/ 164 w 205"/>
                <a:gd name="T89" fmla="*/ 48 h 302"/>
                <a:gd name="T90" fmla="*/ 152 w 205"/>
                <a:gd name="T91" fmla="*/ 51 h 302"/>
                <a:gd name="T92" fmla="*/ 143 w 205"/>
                <a:gd name="T93" fmla="*/ 49 h 302"/>
                <a:gd name="T94" fmla="*/ 145 w 205"/>
                <a:gd name="T95" fmla="*/ 39 h 302"/>
                <a:gd name="T96" fmla="*/ 134 w 205"/>
                <a:gd name="T97" fmla="*/ 38 h 302"/>
                <a:gd name="T98" fmla="*/ 129 w 205"/>
                <a:gd name="T99" fmla="*/ 31 h 302"/>
                <a:gd name="T100" fmla="*/ 125 w 205"/>
                <a:gd name="T101" fmla="*/ 24 h 302"/>
                <a:gd name="T102" fmla="*/ 114 w 205"/>
                <a:gd name="T103" fmla="*/ 14 h 302"/>
                <a:gd name="T104" fmla="*/ 106 w 205"/>
                <a:gd name="T105" fmla="*/ 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5" h="302">
                  <a:moveTo>
                    <a:pt x="103" y="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84" y="143"/>
                    <a:pt x="84" y="143"/>
                    <a:pt x="84" y="143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4" y="183"/>
                    <a:pt x="84" y="183"/>
                    <a:pt x="84" y="183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54" y="204"/>
                    <a:pt x="54" y="204"/>
                    <a:pt x="54" y="20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43" y="222"/>
                    <a:pt x="43" y="222"/>
                    <a:pt x="43" y="222"/>
                  </a:cubicBezTo>
                  <a:cubicBezTo>
                    <a:pt x="40" y="234"/>
                    <a:pt x="40" y="234"/>
                    <a:pt x="40" y="234"/>
                  </a:cubicBezTo>
                  <a:cubicBezTo>
                    <a:pt x="28" y="233"/>
                    <a:pt x="28" y="233"/>
                    <a:pt x="28" y="23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52"/>
                    <a:pt x="3" y="252"/>
                    <a:pt x="3" y="252"/>
                  </a:cubicBezTo>
                  <a:cubicBezTo>
                    <a:pt x="2" y="258"/>
                    <a:pt x="2" y="258"/>
                    <a:pt x="2" y="258"/>
                  </a:cubicBezTo>
                  <a:cubicBezTo>
                    <a:pt x="3" y="273"/>
                    <a:pt x="3" y="273"/>
                    <a:pt x="3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1" y="281"/>
                    <a:pt x="1" y="281"/>
                    <a:pt x="1" y="28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" y="288"/>
                    <a:pt x="1" y="289"/>
                    <a:pt x="1" y="290"/>
                  </a:cubicBezTo>
                  <a:cubicBezTo>
                    <a:pt x="1" y="295"/>
                    <a:pt x="7" y="296"/>
                    <a:pt x="10" y="299"/>
                  </a:cubicBezTo>
                  <a:cubicBezTo>
                    <a:pt x="13" y="302"/>
                    <a:pt x="20" y="302"/>
                    <a:pt x="24" y="300"/>
                  </a:cubicBezTo>
                  <a:cubicBezTo>
                    <a:pt x="27" y="298"/>
                    <a:pt x="30" y="296"/>
                    <a:pt x="34" y="299"/>
                  </a:cubicBezTo>
                  <a:cubicBezTo>
                    <a:pt x="37" y="301"/>
                    <a:pt x="41" y="299"/>
                    <a:pt x="45" y="298"/>
                  </a:cubicBezTo>
                  <a:cubicBezTo>
                    <a:pt x="49" y="298"/>
                    <a:pt x="52" y="294"/>
                    <a:pt x="55" y="295"/>
                  </a:cubicBezTo>
                  <a:cubicBezTo>
                    <a:pt x="58" y="297"/>
                    <a:pt x="62" y="292"/>
                    <a:pt x="64" y="289"/>
                  </a:cubicBezTo>
                  <a:cubicBezTo>
                    <a:pt x="66" y="286"/>
                    <a:pt x="82" y="274"/>
                    <a:pt x="89" y="274"/>
                  </a:cubicBezTo>
                  <a:cubicBezTo>
                    <a:pt x="95" y="274"/>
                    <a:pt x="96" y="271"/>
                    <a:pt x="97" y="265"/>
                  </a:cubicBezTo>
                  <a:cubicBezTo>
                    <a:pt x="98" y="259"/>
                    <a:pt x="101" y="258"/>
                    <a:pt x="104" y="253"/>
                  </a:cubicBezTo>
                  <a:cubicBezTo>
                    <a:pt x="107" y="248"/>
                    <a:pt x="112" y="242"/>
                    <a:pt x="116" y="242"/>
                  </a:cubicBezTo>
                  <a:cubicBezTo>
                    <a:pt x="120" y="242"/>
                    <a:pt x="127" y="240"/>
                    <a:pt x="131" y="244"/>
                  </a:cubicBezTo>
                  <a:cubicBezTo>
                    <a:pt x="134" y="247"/>
                    <a:pt x="142" y="242"/>
                    <a:pt x="145" y="239"/>
                  </a:cubicBezTo>
                  <a:cubicBezTo>
                    <a:pt x="149" y="236"/>
                    <a:pt x="154" y="235"/>
                    <a:pt x="155" y="237"/>
                  </a:cubicBezTo>
                  <a:cubicBezTo>
                    <a:pt x="157" y="239"/>
                    <a:pt x="160" y="239"/>
                    <a:pt x="164" y="239"/>
                  </a:cubicBezTo>
                  <a:cubicBezTo>
                    <a:pt x="168" y="239"/>
                    <a:pt x="173" y="240"/>
                    <a:pt x="178" y="239"/>
                  </a:cubicBezTo>
                  <a:cubicBezTo>
                    <a:pt x="182" y="239"/>
                    <a:pt x="187" y="235"/>
                    <a:pt x="188" y="231"/>
                  </a:cubicBezTo>
                  <a:cubicBezTo>
                    <a:pt x="189" y="227"/>
                    <a:pt x="193" y="220"/>
                    <a:pt x="198" y="218"/>
                  </a:cubicBezTo>
                  <a:cubicBezTo>
                    <a:pt x="202" y="216"/>
                    <a:pt x="204" y="212"/>
                    <a:pt x="201" y="209"/>
                  </a:cubicBezTo>
                  <a:cubicBezTo>
                    <a:pt x="198" y="205"/>
                    <a:pt x="195" y="202"/>
                    <a:pt x="196" y="199"/>
                  </a:cubicBezTo>
                  <a:cubicBezTo>
                    <a:pt x="197" y="196"/>
                    <a:pt x="197" y="193"/>
                    <a:pt x="197" y="190"/>
                  </a:cubicBezTo>
                  <a:cubicBezTo>
                    <a:pt x="196" y="186"/>
                    <a:pt x="197" y="181"/>
                    <a:pt x="197" y="176"/>
                  </a:cubicBezTo>
                  <a:cubicBezTo>
                    <a:pt x="197" y="170"/>
                    <a:pt x="196" y="166"/>
                    <a:pt x="198" y="163"/>
                  </a:cubicBezTo>
                  <a:cubicBezTo>
                    <a:pt x="200" y="159"/>
                    <a:pt x="202" y="149"/>
                    <a:pt x="199" y="145"/>
                  </a:cubicBezTo>
                  <a:cubicBezTo>
                    <a:pt x="196" y="142"/>
                    <a:pt x="199" y="139"/>
                    <a:pt x="195" y="137"/>
                  </a:cubicBezTo>
                  <a:cubicBezTo>
                    <a:pt x="192" y="135"/>
                    <a:pt x="189" y="139"/>
                    <a:pt x="187" y="141"/>
                  </a:cubicBezTo>
                  <a:cubicBezTo>
                    <a:pt x="184" y="143"/>
                    <a:pt x="180" y="143"/>
                    <a:pt x="182" y="137"/>
                  </a:cubicBezTo>
                  <a:cubicBezTo>
                    <a:pt x="183" y="130"/>
                    <a:pt x="186" y="123"/>
                    <a:pt x="186" y="120"/>
                  </a:cubicBezTo>
                  <a:cubicBezTo>
                    <a:pt x="186" y="117"/>
                    <a:pt x="198" y="111"/>
                    <a:pt x="202" y="107"/>
                  </a:cubicBezTo>
                  <a:cubicBezTo>
                    <a:pt x="203" y="105"/>
                    <a:pt x="204" y="104"/>
                    <a:pt x="205" y="104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193" y="93"/>
                    <a:pt x="193" y="93"/>
                    <a:pt x="193" y="93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62"/>
                    <a:pt x="183" y="62"/>
                    <a:pt x="183" y="62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51" y="54"/>
                    <a:pt x="151" y="54"/>
                    <a:pt x="151" y="54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6" y="5"/>
                    <a:pt x="106" y="5"/>
                    <a:pt x="106" y="5"/>
                  </a:cubicBezTo>
                  <a:lnTo>
                    <a:pt x="103" y="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9" name="Freeform 65"/>
            <p:cNvSpPr>
              <a:spLocks/>
            </p:cNvSpPr>
            <p:nvPr/>
          </p:nvSpPr>
          <p:spPr bwMode="auto">
            <a:xfrm>
              <a:off x="2429" y="3995"/>
              <a:ext cx="340" cy="233"/>
            </a:xfrm>
            <a:custGeom>
              <a:avLst/>
              <a:gdLst>
                <a:gd name="T0" fmla="*/ 132 w 163"/>
                <a:gd name="T1" fmla="*/ 0 h 112"/>
                <a:gd name="T2" fmla="*/ 135 w 163"/>
                <a:gd name="T3" fmla="*/ 8 h 112"/>
                <a:gd name="T4" fmla="*/ 143 w 163"/>
                <a:gd name="T5" fmla="*/ 10 h 112"/>
                <a:gd name="T6" fmla="*/ 146 w 163"/>
                <a:gd name="T7" fmla="*/ 18 h 112"/>
                <a:gd name="T8" fmla="*/ 150 w 163"/>
                <a:gd name="T9" fmla="*/ 27 h 112"/>
                <a:gd name="T10" fmla="*/ 163 w 163"/>
                <a:gd name="T11" fmla="*/ 31 h 112"/>
                <a:gd name="T12" fmla="*/ 161 w 163"/>
                <a:gd name="T13" fmla="*/ 36 h 112"/>
                <a:gd name="T14" fmla="*/ 154 w 163"/>
                <a:gd name="T15" fmla="*/ 37 h 112"/>
                <a:gd name="T16" fmla="*/ 159 w 163"/>
                <a:gd name="T17" fmla="*/ 47 h 112"/>
                <a:gd name="T18" fmla="*/ 161 w 163"/>
                <a:gd name="T19" fmla="*/ 55 h 112"/>
                <a:gd name="T20" fmla="*/ 154 w 163"/>
                <a:gd name="T21" fmla="*/ 60 h 112"/>
                <a:gd name="T22" fmla="*/ 158 w 163"/>
                <a:gd name="T23" fmla="*/ 66 h 112"/>
                <a:gd name="T24" fmla="*/ 152 w 163"/>
                <a:gd name="T25" fmla="*/ 73 h 112"/>
                <a:gd name="T26" fmla="*/ 147 w 163"/>
                <a:gd name="T27" fmla="*/ 75 h 112"/>
                <a:gd name="T28" fmla="*/ 142 w 163"/>
                <a:gd name="T29" fmla="*/ 71 h 112"/>
                <a:gd name="T30" fmla="*/ 138 w 163"/>
                <a:gd name="T31" fmla="*/ 74 h 112"/>
                <a:gd name="T32" fmla="*/ 137 w 163"/>
                <a:gd name="T33" fmla="*/ 81 h 112"/>
                <a:gd name="T34" fmla="*/ 128 w 163"/>
                <a:gd name="T35" fmla="*/ 89 h 112"/>
                <a:gd name="T36" fmla="*/ 121 w 163"/>
                <a:gd name="T37" fmla="*/ 89 h 112"/>
                <a:gd name="T38" fmla="*/ 104 w 163"/>
                <a:gd name="T39" fmla="*/ 96 h 112"/>
                <a:gd name="T40" fmla="*/ 111 w 163"/>
                <a:gd name="T41" fmla="*/ 104 h 112"/>
                <a:gd name="T42" fmla="*/ 113 w 163"/>
                <a:gd name="T43" fmla="*/ 111 h 112"/>
                <a:gd name="T44" fmla="*/ 105 w 163"/>
                <a:gd name="T45" fmla="*/ 112 h 112"/>
                <a:gd name="T46" fmla="*/ 100 w 163"/>
                <a:gd name="T47" fmla="*/ 104 h 112"/>
                <a:gd name="T48" fmla="*/ 84 w 163"/>
                <a:gd name="T49" fmla="*/ 99 h 112"/>
                <a:gd name="T50" fmla="*/ 71 w 163"/>
                <a:gd name="T51" fmla="*/ 104 h 112"/>
                <a:gd name="T52" fmla="*/ 59 w 163"/>
                <a:gd name="T53" fmla="*/ 101 h 112"/>
                <a:gd name="T54" fmla="*/ 50 w 163"/>
                <a:gd name="T55" fmla="*/ 96 h 112"/>
                <a:gd name="T56" fmla="*/ 49 w 163"/>
                <a:gd name="T57" fmla="*/ 87 h 112"/>
                <a:gd name="T58" fmla="*/ 41 w 163"/>
                <a:gd name="T59" fmla="*/ 85 h 112"/>
                <a:gd name="T60" fmla="*/ 38 w 163"/>
                <a:gd name="T61" fmla="*/ 93 h 112"/>
                <a:gd name="T62" fmla="*/ 29 w 163"/>
                <a:gd name="T63" fmla="*/ 96 h 112"/>
                <a:gd name="T64" fmla="*/ 9 w 163"/>
                <a:gd name="T65" fmla="*/ 40 h 112"/>
                <a:gd name="T66" fmla="*/ 0 w 163"/>
                <a:gd name="T67" fmla="*/ 17 h 112"/>
                <a:gd name="T68" fmla="*/ 7 w 163"/>
                <a:gd name="T69" fmla="*/ 10 h 112"/>
                <a:gd name="T70" fmla="*/ 12 w 163"/>
                <a:gd name="T71" fmla="*/ 15 h 112"/>
                <a:gd name="T72" fmla="*/ 17 w 163"/>
                <a:gd name="T73" fmla="*/ 13 h 112"/>
                <a:gd name="T74" fmla="*/ 23 w 163"/>
                <a:gd name="T75" fmla="*/ 11 h 112"/>
                <a:gd name="T76" fmla="*/ 34 w 163"/>
                <a:gd name="T77" fmla="*/ 11 h 112"/>
                <a:gd name="T78" fmla="*/ 42 w 163"/>
                <a:gd name="T79" fmla="*/ 4 h 112"/>
                <a:gd name="T80" fmla="*/ 53 w 163"/>
                <a:gd name="T81" fmla="*/ 0 h 112"/>
                <a:gd name="T82" fmla="*/ 62 w 163"/>
                <a:gd name="T83" fmla="*/ 0 h 112"/>
                <a:gd name="T84" fmla="*/ 70 w 163"/>
                <a:gd name="T85" fmla="*/ 9 h 112"/>
                <a:gd name="T86" fmla="*/ 70 w 163"/>
                <a:gd name="T87" fmla="*/ 16 h 112"/>
                <a:gd name="T88" fmla="*/ 84 w 163"/>
                <a:gd name="T89" fmla="*/ 26 h 112"/>
                <a:gd name="T90" fmla="*/ 88 w 163"/>
                <a:gd name="T91" fmla="*/ 18 h 112"/>
                <a:gd name="T92" fmla="*/ 95 w 163"/>
                <a:gd name="T93" fmla="*/ 8 h 112"/>
                <a:gd name="T94" fmla="*/ 100 w 163"/>
                <a:gd name="T95" fmla="*/ 13 h 112"/>
                <a:gd name="T96" fmla="*/ 104 w 163"/>
                <a:gd name="T97" fmla="*/ 8 h 112"/>
                <a:gd name="T98" fmla="*/ 109 w 163"/>
                <a:gd name="T99" fmla="*/ 11 h 112"/>
                <a:gd name="T100" fmla="*/ 114 w 163"/>
                <a:gd name="T101" fmla="*/ 7 h 112"/>
                <a:gd name="T102" fmla="*/ 123 w 163"/>
                <a:gd name="T103" fmla="*/ 7 h 112"/>
                <a:gd name="T104" fmla="*/ 132 w 163"/>
                <a:gd name="T10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3" h="112">
                  <a:moveTo>
                    <a:pt x="132" y="0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3" y="111"/>
                    <a:pt x="113" y="111"/>
                    <a:pt x="113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0"/>
                    <a:pt x="103" y="107"/>
                    <a:pt x="100" y="104"/>
                  </a:cubicBezTo>
                  <a:cubicBezTo>
                    <a:pt x="93" y="98"/>
                    <a:pt x="86" y="96"/>
                    <a:pt x="84" y="99"/>
                  </a:cubicBezTo>
                  <a:cubicBezTo>
                    <a:pt x="82" y="101"/>
                    <a:pt x="75" y="105"/>
                    <a:pt x="71" y="104"/>
                  </a:cubicBezTo>
                  <a:cubicBezTo>
                    <a:pt x="67" y="102"/>
                    <a:pt x="63" y="105"/>
                    <a:pt x="59" y="101"/>
                  </a:cubicBezTo>
                  <a:cubicBezTo>
                    <a:pt x="55" y="98"/>
                    <a:pt x="52" y="99"/>
                    <a:pt x="50" y="96"/>
                  </a:cubicBezTo>
                  <a:cubicBezTo>
                    <a:pt x="49" y="93"/>
                    <a:pt x="49" y="90"/>
                    <a:pt x="49" y="87"/>
                  </a:cubicBezTo>
                  <a:cubicBezTo>
                    <a:pt x="50" y="84"/>
                    <a:pt x="45" y="84"/>
                    <a:pt x="41" y="85"/>
                  </a:cubicBezTo>
                  <a:cubicBezTo>
                    <a:pt x="37" y="85"/>
                    <a:pt x="38" y="93"/>
                    <a:pt x="38" y="93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96"/>
                    <a:pt x="11" y="50"/>
                    <a:pt x="9" y="40"/>
                  </a:cubicBezTo>
                  <a:cubicBezTo>
                    <a:pt x="7" y="33"/>
                    <a:pt x="3" y="23"/>
                    <a:pt x="0" y="1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23" y="7"/>
                    <a:pt x="123" y="7"/>
                    <a:pt x="123" y="7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0" name="Freeform 66"/>
            <p:cNvSpPr>
              <a:spLocks/>
            </p:cNvSpPr>
            <p:nvPr/>
          </p:nvSpPr>
          <p:spPr bwMode="auto">
            <a:xfrm>
              <a:off x="2361" y="3789"/>
              <a:ext cx="343" cy="260"/>
            </a:xfrm>
            <a:custGeom>
              <a:avLst/>
              <a:gdLst>
                <a:gd name="T0" fmla="*/ 27 w 165"/>
                <a:gd name="T1" fmla="*/ 0 h 125"/>
                <a:gd name="T2" fmla="*/ 33 w 165"/>
                <a:gd name="T3" fmla="*/ 1 h 125"/>
                <a:gd name="T4" fmla="*/ 39 w 165"/>
                <a:gd name="T5" fmla="*/ 7 h 125"/>
                <a:gd name="T6" fmla="*/ 51 w 165"/>
                <a:gd name="T7" fmla="*/ 7 h 125"/>
                <a:gd name="T8" fmla="*/ 71 w 165"/>
                <a:gd name="T9" fmla="*/ 14 h 125"/>
                <a:gd name="T10" fmla="*/ 88 w 165"/>
                <a:gd name="T11" fmla="*/ 35 h 125"/>
                <a:gd name="T12" fmla="*/ 103 w 165"/>
                <a:gd name="T13" fmla="*/ 35 h 125"/>
                <a:gd name="T14" fmla="*/ 110 w 165"/>
                <a:gd name="T15" fmla="*/ 42 h 125"/>
                <a:gd name="T16" fmla="*/ 124 w 165"/>
                <a:gd name="T17" fmla="*/ 41 h 125"/>
                <a:gd name="T18" fmla="*/ 129 w 165"/>
                <a:gd name="T19" fmla="*/ 35 h 125"/>
                <a:gd name="T20" fmla="*/ 136 w 165"/>
                <a:gd name="T21" fmla="*/ 38 h 125"/>
                <a:gd name="T22" fmla="*/ 135 w 165"/>
                <a:gd name="T23" fmla="*/ 52 h 125"/>
                <a:gd name="T24" fmla="*/ 137 w 165"/>
                <a:gd name="T25" fmla="*/ 55 h 125"/>
                <a:gd name="T26" fmla="*/ 135 w 165"/>
                <a:gd name="T27" fmla="*/ 58 h 125"/>
                <a:gd name="T28" fmla="*/ 138 w 165"/>
                <a:gd name="T29" fmla="*/ 62 h 125"/>
                <a:gd name="T30" fmla="*/ 147 w 165"/>
                <a:gd name="T31" fmla="*/ 52 h 125"/>
                <a:gd name="T32" fmla="*/ 156 w 165"/>
                <a:gd name="T33" fmla="*/ 54 h 125"/>
                <a:gd name="T34" fmla="*/ 158 w 165"/>
                <a:gd name="T35" fmla="*/ 64 h 125"/>
                <a:gd name="T36" fmla="*/ 161 w 165"/>
                <a:gd name="T37" fmla="*/ 76 h 125"/>
                <a:gd name="T38" fmla="*/ 159 w 165"/>
                <a:gd name="T39" fmla="*/ 88 h 125"/>
                <a:gd name="T40" fmla="*/ 165 w 165"/>
                <a:gd name="T41" fmla="*/ 99 h 125"/>
                <a:gd name="T42" fmla="*/ 156 w 165"/>
                <a:gd name="T43" fmla="*/ 106 h 125"/>
                <a:gd name="T44" fmla="*/ 147 w 165"/>
                <a:gd name="T45" fmla="*/ 106 h 125"/>
                <a:gd name="T46" fmla="*/ 142 w 165"/>
                <a:gd name="T47" fmla="*/ 110 h 125"/>
                <a:gd name="T48" fmla="*/ 137 w 165"/>
                <a:gd name="T49" fmla="*/ 107 h 125"/>
                <a:gd name="T50" fmla="*/ 133 w 165"/>
                <a:gd name="T51" fmla="*/ 112 h 125"/>
                <a:gd name="T52" fmla="*/ 128 w 165"/>
                <a:gd name="T53" fmla="*/ 107 h 125"/>
                <a:gd name="T54" fmla="*/ 121 w 165"/>
                <a:gd name="T55" fmla="*/ 117 h 125"/>
                <a:gd name="T56" fmla="*/ 117 w 165"/>
                <a:gd name="T57" fmla="*/ 125 h 125"/>
                <a:gd name="T58" fmla="*/ 103 w 165"/>
                <a:gd name="T59" fmla="*/ 115 h 125"/>
                <a:gd name="T60" fmla="*/ 103 w 165"/>
                <a:gd name="T61" fmla="*/ 108 h 125"/>
                <a:gd name="T62" fmla="*/ 95 w 165"/>
                <a:gd name="T63" fmla="*/ 99 h 125"/>
                <a:gd name="T64" fmla="*/ 86 w 165"/>
                <a:gd name="T65" fmla="*/ 99 h 125"/>
                <a:gd name="T66" fmla="*/ 75 w 165"/>
                <a:gd name="T67" fmla="*/ 103 h 125"/>
                <a:gd name="T68" fmla="*/ 67 w 165"/>
                <a:gd name="T69" fmla="*/ 110 h 125"/>
                <a:gd name="T70" fmla="*/ 56 w 165"/>
                <a:gd name="T71" fmla="*/ 110 h 125"/>
                <a:gd name="T72" fmla="*/ 50 w 165"/>
                <a:gd name="T73" fmla="*/ 112 h 125"/>
                <a:gd name="T74" fmla="*/ 45 w 165"/>
                <a:gd name="T75" fmla="*/ 114 h 125"/>
                <a:gd name="T76" fmla="*/ 40 w 165"/>
                <a:gd name="T77" fmla="*/ 109 h 125"/>
                <a:gd name="T78" fmla="*/ 33 w 165"/>
                <a:gd name="T79" fmla="*/ 116 h 125"/>
                <a:gd name="T80" fmla="*/ 28 w 165"/>
                <a:gd name="T81" fmla="*/ 109 h 125"/>
                <a:gd name="T82" fmla="*/ 16 w 165"/>
                <a:gd name="T83" fmla="*/ 91 h 125"/>
                <a:gd name="T84" fmla="*/ 21 w 165"/>
                <a:gd name="T85" fmla="*/ 87 h 125"/>
                <a:gd name="T86" fmla="*/ 20 w 165"/>
                <a:gd name="T87" fmla="*/ 82 h 125"/>
                <a:gd name="T88" fmla="*/ 11 w 165"/>
                <a:gd name="T89" fmla="*/ 84 h 125"/>
                <a:gd name="T90" fmla="*/ 3 w 165"/>
                <a:gd name="T91" fmla="*/ 86 h 125"/>
                <a:gd name="T92" fmla="*/ 0 w 165"/>
                <a:gd name="T93" fmla="*/ 86 h 125"/>
                <a:gd name="T94" fmla="*/ 1 w 165"/>
                <a:gd name="T95" fmla="*/ 81 h 125"/>
                <a:gd name="T96" fmla="*/ 5 w 165"/>
                <a:gd name="T97" fmla="*/ 73 h 125"/>
                <a:gd name="T98" fmla="*/ 2 w 165"/>
                <a:gd name="T99" fmla="*/ 67 h 125"/>
                <a:gd name="T100" fmla="*/ 1 w 165"/>
                <a:gd name="T101" fmla="*/ 50 h 125"/>
                <a:gd name="T102" fmla="*/ 4 w 165"/>
                <a:gd name="T103" fmla="*/ 38 h 125"/>
                <a:gd name="T104" fmla="*/ 13 w 165"/>
                <a:gd name="T105" fmla="*/ 33 h 125"/>
                <a:gd name="T106" fmla="*/ 20 w 165"/>
                <a:gd name="T107" fmla="*/ 29 h 125"/>
                <a:gd name="T108" fmla="*/ 22 w 165"/>
                <a:gd name="T109" fmla="*/ 19 h 125"/>
                <a:gd name="T110" fmla="*/ 27 w 165"/>
                <a:gd name="T111" fmla="*/ 14 h 125"/>
                <a:gd name="T112" fmla="*/ 27 w 165"/>
                <a:gd name="T1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5" h="125">
                  <a:moveTo>
                    <a:pt x="27" y="0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36" y="38"/>
                    <a:pt x="136" y="38"/>
                    <a:pt x="136" y="38"/>
                  </a:cubicBezTo>
                  <a:cubicBezTo>
                    <a:pt x="135" y="52"/>
                    <a:pt x="135" y="52"/>
                    <a:pt x="135" y="52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8" y="62"/>
                    <a:pt x="138" y="62"/>
                    <a:pt x="138" y="6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8" y="64"/>
                    <a:pt x="161" y="76"/>
                    <a:pt x="161" y="76"/>
                  </a:cubicBezTo>
                  <a:cubicBezTo>
                    <a:pt x="161" y="77"/>
                    <a:pt x="159" y="88"/>
                    <a:pt x="159" y="88"/>
                  </a:cubicBezTo>
                  <a:cubicBezTo>
                    <a:pt x="165" y="99"/>
                    <a:pt x="165" y="99"/>
                    <a:pt x="165" y="99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3" y="112"/>
                    <a:pt x="133" y="112"/>
                    <a:pt x="133" y="112"/>
                  </a:cubicBezTo>
                  <a:cubicBezTo>
                    <a:pt x="128" y="107"/>
                    <a:pt x="128" y="107"/>
                    <a:pt x="128" y="107"/>
                  </a:cubicBezTo>
                  <a:cubicBezTo>
                    <a:pt x="121" y="117"/>
                    <a:pt x="121" y="117"/>
                    <a:pt x="121" y="117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1" y="113"/>
                    <a:pt x="29" y="110"/>
                    <a:pt x="28" y="109"/>
                  </a:cubicBezTo>
                  <a:cubicBezTo>
                    <a:pt x="23" y="105"/>
                    <a:pt x="16" y="94"/>
                    <a:pt x="16" y="91"/>
                  </a:cubicBezTo>
                  <a:cubicBezTo>
                    <a:pt x="16" y="87"/>
                    <a:pt x="18" y="88"/>
                    <a:pt x="21" y="87"/>
                  </a:cubicBezTo>
                  <a:cubicBezTo>
                    <a:pt x="23" y="85"/>
                    <a:pt x="21" y="82"/>
                    <a:pt x="20" y="82"/>
                  </a:cubicBezTo>
                  <a:cubicBezTo>
                    <a:pt x="18" y="82"/>
                    <a:pt x="13" y="83"/>
                    <a:pt x="11" y="84"/>
                  </a:cubicBezTo>
                  <a:cubicBezTo>
                    <a:pt x="9" y="84"/>
                    <a:pt x="6" y="86"/>
                    <a:pt x="3" y="86"/>
                  </a:cubicBezTo>
                  <a:cubicBezTo>
                    <a:pt x="2" y="85"/>
                    <a:pt x="1" y="85"/>
                    <a:pt x="0" y="86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7" y="14"/>
                    <a:pt x="27" y="14"/>
                    <a:pt x="27" y="14"/>
                  </a:cubicBezTo>
                  <a:lnTo>
                    <a:pt x="27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1" name="Freeform 67"/>
            <p:cNvSpPr>
              <a:spLocks/>
            </p:cNvSpPr>
            <p:nvPr/>
          </p:nvSpPr>
          <p:spPr bwMode="auto">
            <a:xfrm>
              <a:off x="2686" y="3855"/>
              <a:ext cx="164" cy="288"/>
            </a:xfrm>
            <a:custGeom>
              <a:avLst/>
              <a:gdLst>
                <a:gd name="T0" fmla="*/ 0 w 79"/>
                <a:gd name="T1" fmla="*/ 22 h 138"/>
                <a:gd name="T2" fmla="*/ 6 w 79"/>
                <a:gd name="T3" fmla="*/ 17 h 138"/>
                <a:gd name="T4" fmla="*/ 19 w 79"/>
                <a:gd name="T5" fmla="*/ 18 h 138"/>
                <a:gd name="T6" fmla="*/ 31 w 79"/>
                <a:gd name="T7" fmla="*/ 9 h 138"/>
                <a:gd name="T8" fmla="*/ 41 w 79"/>
                <a:gd name="T9" fmla="*/ 9 h 138"/>
                <a:gd name="T10" fmla="*/ 43 w 79"/>
                <a:gd name="T11" fmla="*/ 11 h 138"/>
                <a:gd name="T12" fmla="*/ 49 w 79"/>
                <a:gd name="T13" fmla="*/ 6 h 138"/>
                <a:gd name="T14" fmla="*/ 53 w 79"/>
                <a:gd name="T15" fmla="*/ 9 h 138"/>
                <a:gd name="T16" fmla="*/ 65 w 79"/>
                <a:gd name="T17" fmla="*/ 0 h 138"/>
                <a:gd name="T18" fmla="*/ 67 w 79"/>
                <a:gd name="T19" fmla="*/ 0 h 138"/>
                <a:gd name="T20" fmla="*/ 68 w 79"/>
                <a:gd name="T21" fmla="*/ 11 h 138"/>
                <a:gd name="T22" fmla="*/ 75 w 79"/>
                <a:gd name="T23" fmla="*/ 17 h 138"/>
                <a:gd name="T24" fmla="*/ 79 w 79"/>
                <a:gd name="T25" fmla="*/ 23 h 138"/>
                <a:gd name="T26" fmla="*/ 79 w 79"/>
                <a:gd name="T27" fmla="*/ 34 h 138"/>
                <a:gd name="T28" fmla="*/ 65 w 79"/>
                <a:gd name="T29" fmla="*/ 45 h 138"/>
                <a:gd name="T30" fmla="*/ 69 w 79"/>
                <a:gd name="T31" fmla="*/ 57 h 138"/>
                <a:gd name="T32" fmla="*/ 69 w 79"/>
                <a:gd name="T33" fmla="*/ 69 h 138"/>
                <a:gd name="T34" fmla="*/ 62 w 79"/>
                <a:gd name="T35" fmla="*/ 74 h 138"/>
                <a:gd name="T36" fmla="*/ 65 w 79"/>
                <a:gd name="T37" fmla="*/ 76 h 138"/>
                <a:gd name="T38" fmla="*/ 71 w 79"/>
                <a:gd name="T39" fmla="*/ 74 h 138"/>
                <a:gd name="T40" fmla="*/ 79 w 79"/>
                <a:gd name="T41" fmla="*/ 75 h 138"/>
                <a:gd name="T42" fmla="*/ 75 w 79"/>
                <a:gd name="T43" fmla="*/ 80 h 138"/>
                <a:gd name="T44" fmla="*/ 75 w 79"/>
                <a:gd name="T45" fmla="*/ 91 h 138"/>
                <a:gd name="T46" fmla="*/ 68 w 79"/>
                <a:gd name="T47" fmla="*/ 100 h 138"/>
                <a:gd name="T48" fmla="*/ 75 w 79"/>
                <a:gd name="T49" fmla="*/ 107 h 138"/>
                <a:gd name="T50" fmla="*/ 72 w 79"/>
                <a:gd name="T51" fmla="*/ 114 h 138"/>
                <a:gd name="T52" fmla="*/ 77 w 79"/>
                <a:gd name="T53" fmla="*/ 122 h 138"/>
                <a:gd name="T54" fmla="*/ 67 w 79"/>
                <a:gd name="T55" fmla="*/ 130 h 138"/>
                <a:gd name="T56" fmla="*/ 67 w 79"/>
                <a:gd name="T57" fmla="*/ 138 h 138"/>
                <a:gd name="T58" fmla="*/ 62 w 79"/>
                <a:gd name="T59" fmla="*/ 136 h 138"/>
                <a:gd name="T60" fmla="*/ 62 w 79"/>
                <a:gd name="T61" fmla="*/ 131 h 138"/>
                <a:gd name="T62" fmla="*/ 57 w 79"/>
                <a:gd name="T63" fmla="*/ 130 h 138"/>
                <a:gd name="T64" fmla="*/ 50 w 79"/>
                <a:gd name="T65" fmla="*/ 126 h 138"/>
                <a:gd name="T66" fmla="*/ 44 w 79"/>
                <a:gd name="T67" fmla="*/ 127 h 138"/>
                <a:gd name="T68" fmla="*/ 38 w 79"/>
                <a:gd name="T69" fmla="*/ 122 h 138"/>
                <a:gd name="T70" fmla="*/ 36 w 79"/>
                <a:gd name="T71" fmla="*/ 114 h 138"/>
                <a:gd name="T72" fmla="*/ 31 w 79"/>
                <a:gd name="T73" fmla="*/ 104 h 138"/>
                <a:gd name="T74" fmla="*/ 38 w 79"/>
                <a:gd name="T75" fmla="*/ 103 h 138"/>
                <a:gd name="T76" fmla="*/ 40 w 79"/>
                <a:gd name="T77" fmla="*/ 98 h 138"/>
                <a:gd name="T78" fmla="*/ 27 w 79"/>
                <a:gd name="T79" fmla="*/ 94 h 138"/>
                <a:gd name="T80" fmla="*/ 23 w 79"/>
                <a:gd name="T81" fmla="*/ 85 h 138"/>
                <a:gd name="T82" fmla="*/ 20 w 79"/>
                <a:gd name="T83" fmla="*/ 77 h 138"/>
                <a:gd name="T84" fmla="*/ 12 w 79"/>
                <a:gd name="T85" fmla="*/ 75 h 138"/>
                <a:gd name="T86" fmla="*/ 9 w 79"/>
                <a:gd name="T87" fmla="*/ 67 h 138"/>
                <a:gd name="T88" fmla="*/ 3 w 79"/>
                <a:gd name="T89" fmla="*/ 56 h 138"/>
                <a:gd name="T90" fmla="*/ 5 w 79"/>
                <a:gd name="T91" fmla="*/ 44 h 138"/>
                <a:gd name="T92" fmla="*/ 2 w 79"/>
                <a:gd name="T93" fmla="*/ 32 h 138"/>
                <a:gd name="T94" fmla="*/ 0 w 79"/>
                <a:gd name="T95" fmla="*/ 2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138">
                  <a:moveTo>
                    <a:pt x="0" y="22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67" y="130"/>
                    <a:pt x="67" y="130"/>
                    <a:pt x="67" y="130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4" y="127"/>
                    <a:pt x="44" y="127"/>
                    <a:pt x="44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5" y="45"/>
                    <a:pt x="5" y="44"/>
                  </a:cubicBezTo>
                  <a:cubicBezTo>
                    <a:pt x="5" y="44"/>
                    <a:pt x="2" y="32"/>
                    <a:pt x="2" y="32"/>
                  </a:cubicBezTo>
                  <a:lnTo>
                    <a:pt x="0" y="2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2" name="Freeform 68"/>
            <p:cNvSpPr>
              <a:spLocks noEditPoints="1"/>
            </p:cNvSpPr>
            <p:nvPr/>
          </p:nvSpPr>
          <p:spPr bwMode="auto">
            <a:xfrm>
              <a:off x="3236" y="2286"/>
              <a:ext cx="1104" cy="1363"/>
            </a:xfrm>
            <a:custGeom>
              <a:avLst/>
              <a:gdLst>
                <a:gd name="T0" fmla="*/ 30 w 530"/>
                <a:gd name="T1" fmla="*/ 215 h 654"/>
                <a:gd name="T2" fmla="*/ 118 w 530"/>
                <a:gd name="T3" fmla="*/ 199 h 654"/>
                <a:gd name="T4" fmla="*/ 163 w 530"/>
                <a:gd name="T5" fmla="*/ 171 h 654"/>
                <a:gd name="T6" fmla="*/ 171 w 530"/>
                <a:gd name="T7" fmla="*/ 197 h 654"/>
                <a:gd name="T8" fmla="*/ 222 w 530"/>
                <a:gd name="T9" fmla="*/ 187 h 654"/>
                <a:gd name="T10" fmla="*/ 272 w 530"/>
                <a:gd name="T11" fmla="*/ 151 h 654"/>
                <a:gd name="T12" fmla="*/ 251 w 530"/>
                <a:gd name="T13" fmla="*/ 113 h 654"/>
                <a:gd name="T14" fmla="*/ 302 w 530"/>
                <a:gd name="T15" fmla="*/ 92 h 654"/>
                <a:gd name="T16" fmla="*/ 336 w 530"/>
                <a:gd name="T17" fmla="*/ 79 h 654"/>
                <a:gd name="T18" fmla="*/ 407 w 530"/>
                <a:gd name="T19" fmla="*/ 23 h 654"/>
                <a:gd name="T20" fmla="*/ 465 w 530"/>
                <a:gd name="T21" fmla="*/ 20 h 654"/>
                <a:gd name="T22" fmla="*/ 490 w 530"/>
                <a:gd name="T23" fmla="*/ 46 h 654"/>
                <a:gd name="T24" fmla="*/ 490 w 530"/>
                <a:gd name="T25" fmla="*/ 91 h 654"/>
                <a:gd name="T26" fmla="*/ 529 w 530"/>
                <a:gd name="T27" fmla="*/ 123 h 654"/>
                <a:gd name="T28" fmla="*/ 504 w 530"/>
                <a:gd name="T29" fmla="*/ 149 h 654"/>
                <a:gd name="T30" fmla="*/ 527 w 530"/>
                <a:gd name="T31" fmla="*/ 199 h 654"/>
                <a:gd name="T32" fmla="*/ 501 w 530"/>
                <a:gd name="T33" fmla="*/ 229 h 654"/>
                <a:gd name="T34" fmla="*/ 486 w 530"/>
                <a:gd name="T35" fmla="*/ 256 h 654"/>
                <a:gd name="T36" fmla="*/ 509 w 530"/>
                <a:gd name="T37" fmla="*/ 307 h 654"/>
                <a:gd name="T38" fmla="*/ 492 w 530"/>
                <a:gd name="T39" fmla="*/ 341 h 654"/>
                <a:gd name="T40" fmla="*/ 462 w 530"/>
                <a:gd name="T41" fmla="*/ 358 h 654"/>
                <a:gd name="T42" fmla="*/ 473 w 530"/>
                <a:gd name="T43" fmla="*/ 414 h 654"/>
                <a:gd name="T44" fmla="*/ 469 w 530"/>
                <a:gd name="T45" fmla="*/ 461 h 654"/>
                <a:gd name="T46" fmla="*/ 445 w 530"/>
                <a:gd name="T47" fmla="*/ 483 h 654"/>
                <a:gd name="T48" fmla="*/ 436 w 530"/>
                <a:gd name="T49" fmla="*/ 515 h 654"/>
                <a:gd name="T50" fmla="*/ 445 w 530"/>
                <a:gd name="T51" fmla="*/ 547 h 654"/>
                <a:gd name="T52" fmla="*/ 462 w 530"/>
                <a:gd name="T53" fmla="*/ 572 h 654"/>
                <a:gd name="T54" fmla="*/ 462 w 530"/>
                <a:gd name="T55" fmla="*/ 598 h 654"/>
                <a:gd name="T56" fmla="*/ 421 w 530"/>
                <a:gd name="T57" fmla="*/ 630 h 654"/>
                <a:gd name="T58" fmla="*/ 382 w 530"/>
                <a:gd name="T59" fmla="*/ 643 h 654"/>
                <a:gd name="T60" fmla="*/ 334 w 530"/>
                <a:gd name="T61" fmla="*/ 645 h 654"/>
                <a:gd name="T62" fmla="*/ 290 w 530"/>
                <a:gd name="T63" fmla="*/ 654 h 654"/>
                <a:gd name="T64" fmla="*/ 267 w 530"/>
                <a:gd name="T65" fmla="*/ 628 h 654"/>
                <a:gd name="T66" fmla="*/ 248 w 530"/>
                <a:gd name="T67" fmla="*/ 597 h 654"/>
                <a:gd name="T68" fmla="*/ 219 w 530"/>
                <a:gd name="T69" fmla="*/ 586 h 654"/>
                <a:gd name="T70" fmla="*/ 178 w 530"/>
                <a:gd name="T71" fmla="*/ 595 h 654"/>
                <a:gd name="T72" fmla="*/ 164 w 530"/>
                <a:gd name="T73" fmla="*/ 641 h 654"/>
                <a:gd name="T74" fmla="*/ 136 w 530"/>
                <a:gd name="T75" fmla="*/ 637 h 654"/>
                <a:gd name="T76" fmla="*/ 114 w 530"/>
                <a:gd name="T77" fmla="*/ 589 h 654"/>
                <a:gd name="T78" fmla="*/ 100 w 530"/>
                <a:gd name="T79" fmla="*/ 563 h 654"/>
                <a:gd name="T80" fmla="*/ 81 w 530"/>
                <a:gd name="T81" fmla="*/ 530 h 654"/>
                <a:gd name="T82" fmla="*/ 64 w 530"/>
                <a:gd name="T83" fmla="*/ 504 h 654"/>
                <a:gd name="T84" fmla="*/ 34 w 530"/>
                <a:gd name="T85" fmla="*/ 508 h 654"/>
                <a:gd name="T86" fmla="*/ 25 w 530"/>
                <a:gd name="T87" fmla="*/ 467 h 654"/>
                <a:gd name="T88" fmla="*/ 17 w 530"/>
                <a:gd name="T89" fmla="*/ 437 h 654"/>
                <a:gd name="T90" fmla="*/ 11 w 530"/>
                <a:gd name="T91" fmla="*/ 385 h 654"/>
                <a:gd name="T92" fmla="*/ 21 w 530"/>
                <a:gd name="T93" fmla="*/ 344 h 654"/>
                <a:gd name="T94" fmla="*/ 31 w 530"/>
                <a:gd name="T95" fmla="*/ 311 h 654"/>
                <a:gd name="T96" fmla="*/ 37 w 530"/>
                <a:gd name="T97" fmla="*/ 280 h 654"/>
                <a:gd name="T98" fmla="*/ 14 w 530"/>
                <a:gd name="T99" fmla="*/ 240 h 654"/>
                <a:gd name="T100" fmla="*/ 234 w 530"/>
                <a:gd name="T101" fmla="*/ 26 h 654"/>
                <a:gd name="T102" fmla="*/ 251 w 530"/>
                <a:gd name="T103" fmla="*/ 6 h 654"/>
                <a:gd name="T104" fmla="*/ 223 w 530"/>
                <a:gd name="T105" fmla="*/ 53 h 654"/>
                <a:gd name="T106" fmla="*/ 203 w 530"/>
                <a:gd name="T107" fmla="*/ 27 h 654"/>
                <a:gd name="T108" fmla="*/ 169 w 530"/>
                <a:gd name="T109" fmla="*/ 47 h 654"/>
                <a:gd name="T110" fmla="*/ 217 w 530"/>
                <a:gd name="T111" fmla="*/ 54 h 654"/>
                <a:gd name="T112" fmla="*/ 235 w 530"/>
                <a:gd name="T113" fmla="*/ 98 h 654"/>
                <a:gd name="T114" fmla="*/ 234 w 530"/>
                <a:gd name="T115" fmla="*/ 9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0" h="654">
                  <a:moveTo>
                    <a:pt x="4" y="211"/>
                  </a:moveTo>
                  <a:cubicBezTo>
                    <a:pt x="4" y="211"/>
                    <a:pt x="4" y="211"/>
                    <a:pt x="4" y="211"/>
                  </a:cubicBezTo>
                  <a:cubicBezTo>
                    <a:pt x="7" y="209"/>
                    <a:pt x="10" y="207"/>
                    <a:pt x="11" y="211"/>
                  </a:cubicBezTo>
                  <a:cubicBezTo>
                    <a:pt x="12" y="215"/>
                    <a:pt x="16" y="217"/>
                    <a:pt x="19" y="214"/>
                  </a:cubicBezTo>
                  <a:cubicBezTo>
                    <a:pt x="22" y="211"/>
                    <a:pt x="22" y="206"/>
                    <a:pt x="25" y="207"/>
                  </a:cubicBezTo>
                  <a:cubicBezTo>
                    <a:pt x="28" y="209"/>
                    <a:pt x="29" y="215"/>
                    <a:pt x="30" y="215"/>
                  </a:cubicBezTo>
                  <a:cubicBezTo>
                    <a:pt x="32" y="215"/>
                    <a:pt x="38" y="212"/>
                    <a:pt x="41" y="209"/>
                  </a:cubicBezTo>
                  <a:cubicBezTo>
                    <a:pt x="43" y="206"/>
                    <a:pt x="52" y="204"/>
                    <a:pt x="61" y="203"/>
                  </a:cubicBezTo>
                  <a:cubicBezTo>
                    <a:pt x="70" y="201"/>
                    <a:pt x="74" y="197"/>
                    <a:pt x="74" y="201"/>
                  </a:cubicBezTo>
                  <a:cubicBezTo>
                    <a:pt x="74" y="205"/>
                    <a:pt x="75" y="207"/>
                    <a:pt x="81" y="210"/>
                  </a:cubicBezTo>
                  <a:cubicBezTo>
                    <a:pt x="87" y="212"/>
                    <a:pt x="99" y="207"/>
                    <a:pt x="103" y="204"/>
                  </a:cubicBezTo>
                  <a:cubicBezTo>
                    <a:pt x="107" y="201"/>
                    <a:pt x="116" y="202"/>
                    <a:pt x="118" y="199"/>
                  </a:cubicBezTo>
                  <a:cubicBezTo>
                    <a:pt x="119" y="195"/>
                    <a:pt x="117" y="191"/>
                    <a:pt x="114" y="189"/>
                  </a:cubicBezTo>
                  <a:cubicBezTo>
                    <a:pt x="111" y="187"/>
                    <a:pt x="108" y="182"/>
                    <a:pt x="110" y="178"/>
                  </a:cubicBezTo>
                  <a:cubicBezTo>
                    <a:pt x="111" y="174"/>
                    <a:pt x="116" y="169"/>
                    <a:pt x="120" y="172"/>
                  </a:cubicBezTo>
                  <a:cubicBezTo>
                    <a:pt x="124" y="174"/>
                    <a:pt x="132" y="174"/>
                    <a:pt x="135" y="171"/>
                  </a:cubicBezTo>
                  <a:cubicBezTo>
                    <a:pt x="138" y="169"/>
                    <a:pt x="144" y="165"/>
                    <a:pt x="148" y="166"/>
                  </a:cubicBezTo>
                  <a:cubicBezTo>
                    <a:pt x="151" y="167"/>
                    <a:pt x="162" y="168"/>
                    <a:pt x="163" y="171"/>
                  </a:cubicBezTo>
                  <a:cubicBezTo>
                    <a:pt x="164" y="174"/>
                    <a:pt x="165" y="176"/>
                    <a:pt x="164" y="177"/>
                  </a:cubicBezTo>
                  <a:cubicBezTo>
                    <a:pt x="162" y="179"/>
                    <a:pt x="170" y="178"/>
                    <a:pt x="171" y="178"/>
                  </a:cubicBezTo>
                  <a:cubicBezTo>
                    <a:pt x="172" y="179"/>
                    <a:pt x="168" y="185"/>
                    <a:pt x="165" y="187"/>
                  </a:cubicBezTo>
                  <a:cubicBezTo>
                    <a:pt x="163" y="188"/>
                    <a:pt x="172" y="183"/>
                    <a:pt x="176" y="186"/>
                  </a:cubicBezTo>
                  <a:cubicBezTo>
                    <a:pt x="180" y="190"/>
                    <a:pt x="183" y="190"/>
                    <a:pt x="181" y="193"/>
                  </a:cubicBezTo>
                  <a:cubicBezTo>
                    <a:pt x="179" y="195"/>
                    <a:pt x="173" y="195"/>
                    <a:pt x="171" y="197"/>
                  </a:cubicBezTo>
                  <a:cubicBezTo>
                    <a:pt x="170" y="198"/>
                    <a:pt x="175" y="198"/>
                    <a:pt x="182" y="203"/>
                  </a:cubicBezTo>
                  <a:cubicBezTo>
                    <a:pt x="189" y="208"/>
                    <a:pt x="201" y="217"/>
                    <a:pt x="203" y="218"/>
                  </a:cubicBezTo>
                  <a:cubicBezTo>
                    <a:pt x="205" y="219"/>
                    <a:pt x="219" y="223"/>
                    <a:pt x="218" y="216"/>
                  </a:cubicBezTo>
                  <a:cubicBezTo>
                    <a:pt x="218" y="210"/>
                    <a:pt x="215" y="202"/>
                    <a:pt x="212" y="196"/>
                  </a:cubicBezTo>
                  <a:cubicBezTo>
                    <a:pt x="209" y="191"/>
                    <a:pt x="208" y="183"/>
                    <a:pt x="210" y="183"/>
                  </a:cubicBezTo>
                  <a:cubicBezTo>
                    <a:pt x="212" y="182"/>
                    <a:pt x="218" y="186"/>
                    <a:pt x="222" y="187"/>
                  </a:cubicBezTo>
                  <a:cubicBezTo>
                    <a:pt x="226" y="189"/>
                    <a:pt x="236" y="186"/>
                    <a:pt x="236" y="184"/>
                  </a:cubicBezTo>
                  <a:cubicBezTo>
                    <a:pt x="237" y="182"/>
                    <a:pt x="236" y="174"/>
                    <a:pt x="243" y="171"/>
                  </a:cubicBezTo>
                  <a:cubicBezTo>
                    <a:pt x="249" y="167"/>
                    <a:pt x="251" y="166"/>
                    <a:pt x="257" y="168"/>
                  </a:cubicBezTo>
                  <a:cubicBezTo>
                    <a:pt x="263" y="170"/>
                    <a:pt x="265" y="164"/>
                    <a:pt x="261" y="163"/>
                  </a:cubicBezTo>
                  <a:cubicBezTo>
                    <a:pt x="258" y="162"/>
                    <a:pt x="258" y="159"/>
                    <a:pt x="261" y="156"/>
                  </a:cubicBezTo>
                  <a:cubicBezTo>
                    <a:pt x="265" y="154"/>
                    <a:pt x="273" y="154"/>
                    <a:pt x="272" y="151"/>
                  </a:cubicBezTo>
                  <a:cubicBezTo>
                    <a:pt x="271" y="148"/>
                    <a:pt x="262" y="142"/>
                    <a:pt x="261" y="139"/>
                  </a:cubicBezTo>
                  <a:cubicBezTo>
                    <a:pt x="261" y="136"/>
                    <a:pt x="262" y="131"/>
                    <a:pt x="260" y="132"/>
                  </a:cubicBezTo>
                  <a:cubicBezTo>
                    <a:pt x="258" y="134"/>
                    <a:pt x="255" y="139"/>
                    <a:pt x="252" y="134"/>
                  </a:cubicBezTo>
                  <a:cubicBezTo>
                    <a:pt x="248" y="129"/>
                    <a:pt x="252" y="127"/>
                    <a:pt x="255" y="126"/>
                  </a:cubicBezTo>
                  <a:cubicBezTo>
                    <a:pt x="259" y="125"/>
                    <a:pt x="259" y="120"/>
                    <a:pt x="258" y="118"/>
                  </a:cubicBezTo>
                  <a:cubicBezTo>
                    <a:pt x="257" y="117"/>
                    <a:pt x="250" y="114"/>
                    <a:pt x="251" y="113"/>
                  </a:cubicBezTo>
                  <a:cubicBezTo>
                    <a:pt x="252" y="112"/>
                    <a:pt x="253" y="109"/>
                    <a:pt x="257" y="109"/>
                  </a:cubicBezTo>
                  <a:cubicBezTo>
                    <a:pt x="260" y="110"/>
                    <a:pt x="267" y="105"/>
                    <a:pt x="271" y="102"/>
                  </a:cubicBezTo>
                  <a:cubicBezTo>
                    <a:pt x="275" y="98"/>
                    <a:pt x="281" y="96"/>
                    <a:pt x="286" y="92"/>
                  </a:cubicBezTo>
                  <a:cubicBezTo>
                    <a:pt x="290" y="89"/>
                    <a:pt x="298" y="83"/>
                    <a:pt x="299" y="86"/>
                  </a:cubicBezTo>
                  <a:cubicBezTo>
                    <a:pt x="301" y="88"/>
                    <a:pt x="295" y="92"/>
                    <a:pt x="294" y="95"/>
                  </a:cubicBezTo>
                  <a:cubicBezTo>
                    <a:pt x="293" y="98"/>
                    <a:pt x="300" y="94"/>
                    <a:pt x="302" y="92"/>
                  </a:cubicBezTo>
                  <a:cubicBezTo>
                    <a:pt x="304" y="90"/>
                    <a:pt x="305" y="95"/>
                    <a:pt x="306" y="97"/>
                  </a:cubicBezTo>
                  <a:cubicBezTo>
                    <a:pt x="307" y="99"/>
                    <a:pt x="310" y="95"/>
                    <a:pt x="307" y="90"/>
                  </a:cubicBezTo>
                  <a:cubicBezTo>
                    <a:pt x="304" y="85"/>
                    <a:pt x="305" y="82"/>
                    <a:pt x="308" y="78"/>
                  </a:cubicBezTo>
                  <a:cubicBezTo>
                    <a:pt x="312" y="75"/>
                    <a:pt x="319" y="71"/>
                    <a:pt x="325" y="69"/>
                  </a:cubicBezTo>
                  <a:cubicBezTo>
                    <a:pt x="331" y="67"/>
                    <a:pt x="336" y="69"/>
                    <a:pt x="335" y="72"/>
                  </a:cubicBezTo>
                  <a:cubicBezTo>
                    <a:pt x="333" y="75"/>
                    <a:pt x="331" y="81"/>
                    <a:pt x="336" y="79"/>
                  </a:cubicBezTo>
                  <a:cubicBezTo>
                    <a:pt x="341" y="78"/>
                    <a:pt x="345" y="74"/>
                    <a:pt x="347" y="76"/>
                  </a:cubicBezTo>
                  <a:cubicBezTo>
                    <a:pt x="349" y="78"/>
                    <a:pt x="353" y="78"/>
                    <a:pt x="356" y="74"/>
                  </a:cubicBezTo>
                  <a:cubicBezTo>
                    <a:pt x="359" y="70"/>
                    <a:pt x="366" y="69"/>
                    <a:pt x="368" y="72"/>
                  </a:cubicBezTo>
                  <a:cubicBezTo>
                    <a:pt x="370" y="75"/>
                    <a:pt x="381" y="71"/>
                    <a:pt x="383" y="64"/>
                  </a:cubicBezTo>
                  <a:cubicBezTo>
                    <a:pt x="385" y="56"/>
                    <a:pt x="385" y="49"/>
                    <a:pt x="391" y="43"/>
                  </a:cubicBezTo>
                  <a:cubicBezTo>
                    <a:pt x="396" y="37"/>
                    <a:pt x="399" y="30"/>
                    <a:pt x="407" y="23"/>
                  </a:cubicBezTo>
                  <a:cubicBezTo>
                    <a:pt x="415" y="15"/>
                    <a:pt x="428" y="16"/>
                    <a:pt x="434" y="19"/>
                  </a:cubicBezTo>
                  <a:cubicBezTo>
                    <a:pt x="440" y="22"/>
                    <a:pt x="438" y="25"/>
                    <a:pt x="443" y="29"/>
                  </a:cubicBezTo>
                  <a:cubicBezTo>
                    <a:pt x="447" y="32"/>
                    <a:pt x="452" y="26"/>
                    <a:pt x="453" y="23"/>
                  </a:cubicBezTo>
                  <a:cubicBezTo>
                    <a:pt x="455" y="20"/>
                    <a:pt x="460" y="24"/>
                    <a:pt x="464" y="27"/>
                  </a:cubicBezTo>
                  <a:cubicBezTo>
                    <a:pt x="468" y="31"/>
                    <a:pt x="474" y="32"/>
                    <a:pt x="474" y="30"/>
                  </a:cubicBezTo>
                  <a:cubicBezTo>
                    <a:pt x="474" y="28"/>
                    <a:pt x="468" y="26"/>
                    <a:pt x="465" y="20"/>
                  </a:cubicBezTo>
                  <a:cubicBezTo>
                    <a:pt x="462" y="15"/>
                    <a:pt x="462" y="14"/>
                    <a:pt x="464" y="9"/>
                  </a:cubicBezTo>
                  <a:cubicBezTo>
                    <a:pt x="476" y="16"/>
                    <a:pt x="476" y="16"/>
                    <a:pt x="476" y="16"/>
                  </a:cubicBezTo>
                  <a:cubicBezTo>
                    <a:pt x="489" y="23"/>
                    <a:pt x="489" y="23"/>
                    <a:pt x="489" y="23"/>
                  </a:cubicBezTo>
                  <a:cubicBezTo>
                    <a:pt x="494" y="27"/>
                    <a:pt x="494" y="27"/>
                    <a:pt x="494" y="27"/>
                  </a:cubicBezTo>
                  <a:cubicBezTo>
                    <a:pt x="501" y="36"/>
                    <a:pt x="501" y="36"/>
                    <a:pt x="501" y="36"/>
                  </a:cubicBezTo>
                  <a:cubicBezTo>
                    <a:pt x="490" y="46"/>
                    <a:pt x="490" y="46"/>
                    <a:pt x="490" y="46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86" y="62"/>
                    <a:pt x="486" y="62"/>
                    <a:pt x="486" y="62"/>
                  </a:cubicBezTo>
                  <a:cubicBezTo>
                    <a:pt x="484" y="67"/>
                    <a:pt x="484" y="67"/>
                    <a:pt x="484" y="67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90" y="83"/>
                    <a:pt x="490" y="83"/>
                    <a:pt x="490" y="83"/>
                  </a:cubicBezTo>
                  <a:cubicBezTo>
                    <a:pt x="490" y="91"/>
                    <a:pt x="490" y="91"/>
                    <a:pt x="490" y="91"/>
                  </a:cubicBezTo>
                  <a:cubicBezTo>
                    <a:pt x="503" y="91"/>
                    <a:pt x="503" y="91"/>
                    <a:pt x="503" y="91"/>
                  </a:cubicBezTo>
                  <a:cubicBezTo>
                    <a:pt x="513" y="90"/>
                    <a:pt x="513" y="90"/>
                    <a:pt x="513" y="90"/>
                  </a:cubicBezTo>
                  <a:cubicBezTo>
                    <a:pt x="523" y="99"/>
                    <a:pt x="523" y="99"/>
                    <a:pt x="523" y="99"/>
                  </a:cubicBezTo>
                  <a:cubicBezTo>
                    <a:pt x="529" y="106"/>
                    <a:pt x="529" y="106"/>
                    <a:pt x="529" y="106"/>
                  </a:cubicBezTo>
                  <a:cubicBezTo>
                    <a:pt x="530" y="116"/>
                    <a:pt x="530" y="116"/>
                    <a:pt x="530" y="116"/>
                  </a:cubicBezTo>
                  <a:cubicBezTo>
                    <a:pt x="529" y="123"/>
                    <a:pt x="529" y="123"/>
                    <a:pt x="529" y="123"/>
                  </a:cubicBezTo>
                  <a:cubicBezTo>
                    <a:pt x="517" y="123"/>
                    <a:pt x="517" y="123"/>
                    <a:pt x="517" y="123"/>
                  </a:cubicBezTo>
                  <a:cubicBezTo>
                    <a:pt x="517" y="131"/>
                    <a:pt x="517" y="131"/>
                    <a:pt x="517" y="131"/>
                  </a:cubicBezTo>
                  <a:cubicBezTo>
                    <a:pt x="509" y="131"/>
                    <a:pt x="509" y="131"/>
                    <a:pt x="509" y="131"/>
                  </a:cubicBezTo>
                  <a:cubicBezTo>
                    <a:pt x="508" y="141"/>
                    <a:pt x="508" y="141"/>
                    <a:pt x="508" y="141"/>
                  </a:cubicBezTo>
                  <a:cubicBezTo>
                    <a:pt x="502" y="144"/>
                    <a:pt x="502" y="144"/>
                    <a:pt x="502" y="144"/>
                  </a:cubicBezTo>
                  <a:cubicBezTo>
                    <a:pt x="504" y="149"/>
                    <a:pt x="504" y="149"/>
                    <a:pt x="504" y="149"/>
                  </a:cubicBezTo>
                  <a:cubicBezTo>
                    <a:pt x="512" y="153"/>
                    <a:pt x="512" y="153"/>
                    <a:pt x="512" y="153"/>
                  </a:cubicBezTo>
                  <a:cubicBezTo>
                    <a:pt x="504" y="159"/>
                    <a:pt x="504" y="159"/>
                    <a:pt x="504" y="159"/>
                  </a:cubicBezTo>
                  <a:cubicBezTo>
                    <a:pt x="514" y="168"/>
                    <a:pt x="514" y="168"/>
                    <a:pt x="514" y="168"/>
                  </a:cubicBezTo>
                  <a:cubicBezTo>
                    <a:pt x="513" y="181"/>
                    <a:pt x="513" y="181"/>
                    <a:pt x="513" y="181"/>
                  </a:cubicBezTo>
                  <a:cubicBezTo>
                    <a:pt x="525" y="191"/>
                    <a:pt x="525" y="191"/>
                    <a:pt x="525" y="19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1" y="202"/>
                    <a:pt x="521" y="202"/>
                    <a:pt x="521" y="202"/>
                  </a:cubicBezTo>
                  <a:cubicBezTo>
                    <a:pt x="518" y="211"/>
                    <a:pt x="518" y="211"/>
                    <a:pt x="518" y="211"/>
                  </a:cubicBezTo>
                  <a:cubicBezTo>
                    <a:pt x="516" y="222"/>
                    <a:pt x="516" y="222"/>
                    <a:pt x="516" y="222"/>
                  </a:cubicBezTo>
                  <a:cubicBezTo>
                    <a:pt x="509" y="222"/>
                    <a:pt x="509" y="222"/>
                    <a:pt x="509" y="222"/>
                  </a:cubicBezTo>
                  <a:cubicBezTo>
                    <a:pt x="502" y="221"/>
                    <a:pt x="502" y="221"/>
                    <a:pt x="502" y="221"/>
                  </a:cubicBezTo>
                  <a:cubicBezTo>
                    <a:pt x="501" y="229"/>
                    <a:pt x="501" y="229"/>
                    <a:pt x="501" y="229"/>
                  </a:cubicBezTo>
                  <a:cubicBezTo>
                    <a:pt x="494" y="234"/>
                    <a:pt x="494" y="234"/>
                    <a:pt x="494" y="234"/>
                  </a:cubicBezTo>
                  <a:cubicBezTo>
                    <a:pt x="488" y="239"/>
                    <a:pt x="488" y="239"/>
                    <a:pt x="488" y="239"/>
                  </a:cubicBezTo>
                  <a:cubicBezTo>
                    <a:pt x="501" y="245"/>
                    <a:pt x="501" y="245"/>
                    <a:pt x="501" y="245"/>
                  </a:cubicBezTo>
                  <a:cubicBezTo>
                    <a:pt x="497" y="251"/>
                    <a:pt x="497" y="251"/>
                    <a:pt x="497" y="251"/>
                  </a:cubicBezTo>
                  <a:cubicBezTo>
                    <a:pt x="494" y="252"/>
                    <a:pt x="494" y="252"/>
                    <a:pt x="494" y="252"/>
                  </a:cubicBezTo>
                  <a:cubicBezTo>
                    <a:pt x="486" y="256"/>
                    <a:pt x="486" y="256"/>
                    <a:pt x="486" y="256"/>
                  </a:cubicBezTo>
                  <a:cubicBezTo>
                    <a:pt x="479" y="263"/>
                    <a:pt x="479" y="263"/>
                    <a:pt x="479" y="263"/>
                  </a:cubicBezTo>
                  <a:cubicBezTo>
                    <a:pt x="483" y="269"/>
                    <a:pt x="483" y="269"/>
                    <a:pt x="483" y="269"/>
                  </a:cubicBezTo>
                  <a:cubicBezTo>
                    <a:pt x="484" y="277"/>
                    <a:pt x="484" y="277"/>
                    <a:pt x="484" y="277"/>
                  </a:cubicBezTo>
                  <a:cubicBezTo>
                    <a:pt x="489" y="288"/>
                    <a:pt x="489" y="288"/>
                    <a:pt x="489" y="288"/>
                  </a:cubicBezTo>
                  <a:cubicBezTo>
                    <a:pt x="500" y="300"/>
                    <a:pt x="500" y="300"/>
                    <a:pt x="500" y="300"/>
                  </a:cubicBezTo>
                  <a:cubicBezTo>
                    <a:pt x="509" y="307"/>
                    <a:pt x="509" y="307"/>
                    <a:pt x="509" y="307"/>
                  </a:cubicBezTo>
                  <a:cubicBezTo>
                    <a:pt x="511" y="318"/>
                    <a:pt x="511" y="318"/>
                    <a:pt x="511" y="318"/>
                  </a:cubicBezTo>
                  <a:cubicBezTo>
                    <a:pt x="509" y="318"/>
                    <a:pt x="509" y="318"/>
                    <a:pt x="509" y="318"/>
                  </a:cubicBezTo>
                  <a:cubicBezTo>
                    <a:pt x="512" y="336"/>
                    <a:pt x="512" y="336"/>
                    <a:pt x="512" y="336"/>
                  </a:cubicBezTo>
                  <a:cubicBezTo>
                    <a:pt x="504" y="332"/>
                    <a:pt x="504" y="332"/>
                    <a:pt x="504" y="332"/>
                  </a:cubicBezTo>
                  <a:cubicBezTo>
                    <a:pt x="499" y="333"/>
                    <a:pt x="499" y="333"/>
                    <a:pt x="499" y="333"/>
                  </a:cubicBezTo>
                  <a:cubicBezTo>
                    <a:pt x="492" y="341"/>
                    <a:pt x="492" y="341"/>
                    <a:pt x="492" y="341"/>
                  </a:cubicBezTo>
                  <a:cubicBezTo>
                    <a:pt x="484" y="348"/>
                    <a:pt x="484" y="348"/>
                    <a:pt x="484" y="348"/>
                  </a:cubicBezTo>
                  <a:cubicBezTo>
                    <a:pt x="478" y="350"/>
                    <a:pt x="478" y="350"/>
                    <a:pt x="478" y="350"/>
                  </a:cubicBezTo>
                  <a:cubicBezTo>
                    <a:pt x="467" y="345"/>
                    <a:pt x="467" y="345"/>
                    <a:pt x="467" y="345"/>
                  </a:cubicBezTo>
                  <a:cubicBezTo>
                    <a:pt x="459" y="345"/>
                    <a:pt x="459" y="345"/>
                    <a:pt x="459" y="345"/>
                  </a:cubicBezTo>
                  <a:cubicBezTo>
                    <a:pt x="457" y="353"/>
                    <a:pt x="457" y="353"/>
                    <a:pt x="457" y="353"/>
                  </a:cubicBezTo>
                  <a:cubicBezTo>
                    <a:pt x="462" y="358"/>
                    <a:pt x="462" y="358"/>
                    <a:pt x="462" y="358"/>
                  </a:cubicBezTo>
                  <a:cubicBezTo>
                    <a:pt x="465" y="366"/>
                    <a:pt x="465" y="366"/>
                    <a:pt x="465" y="366"/>
                  </a:cubicBezTo>
                  <a:cubicBezTo>
                    <a:pt x="467" y="384"/>
                    <a:pt x="467" y="384"/>
                    <a:pt x="467" y="384"/>
                  </a:cubicBezTo>
                  <a:cubicBezTo>
                    <a:pt x="460" y="391"/>
                    <a:pt x="460" y="391"/>
                    <a:pt x="460" y="391"/>
                  </a:cubicBezTo>
                  <a:cubicBezTo>
                    <a:pt x="463" y="397"/>
                    <a:pt x="463" y="397"/>
                    <a:pt x="463" y="397"/>
                  </a:cubicBezTo>
                  <a:cubicBezTo>
                    <a:pt x="463" y="411"/>
                    <a:pt x="463" y="411"/>
                    <a:pt x="463" y="411"/>
                  </a:cubicBezTo>
                  <a:cubicBezTo>
                    <a:pt x="473" y="414"/>
                    <a:pt x="473" y="414"/>
                    <a:pt x="473" y="414"/>
                  </a:cubicBezTo>
                  <a:cubicBezTo>
                    <a:pt x="479" y="423"/>
                    <a:pt x="479" y="423"/>
                    <a:pt x="479" y="423"/>
                  </a:cubicBezTo>
                  <a:cubicBezTo>
                    <a:pt x="486" y="432"/>
                    <a:pt x="486" y="432"/>
                    <a:pt x="486" y="432"/>
                  </a:cubicBezTo>
                  <a:cubicBezTo>
                    <a:pt x="486" y="436"/>
                    <a:pt x="486" y="436"/>
                    <a:pt x="486" y="436"/>
                  </a:cubicBezTo>
                  <a:cubicBezTo>
                    <a:pt x="478" y="438"/>
                    <a:pt x="478" y="438"/>
                    <a:pt x="478" y="438"/>
                  </a:cubicBezTo>
                  <a:cubicBezTo>
                    <a:pt x="479" y="452"/>
                    <a:pt x="479" y="452"/>
                    <a:pt x="479" y="452"/>
                  </a:cubicBezTo>
                  <a:cubicBezTo>
                    <a:pt x="469" y="461"/>
                    <a:pt x="469" y="461"/>
                    <a:pt x="469" y="461"/>
                  </a:cubicBezTo>
                  <a:cubicBezTo>
                    <a:pt x="462" y="461"/>
                    <a:pt x="462" y="461"/>
                    <a:pt x="462" y="461"/>
                  </a:cubicBezTo>
                  <a:cubicBezTo>
                    <a:pt x="461" y="467"/>
                    <a:pt x="461" y="467"/>
                    <a:pt x="461" y="467"/>
                  </a:cubicBezTo>
                  <a:cubicBezTo>
                    <a:pt x="464" y="472"/>
                    <a:pt x="464" y="472"/>
                    <a:pt x="464" y="472"/>
                  </a:cubicBezTo>
                  <a:cubicBezTo>
                    <a:pt x="461" y="479"/>
                    <a:pt x="461" y="479"/>
                    <a:pt x="461" y="479"/>
                  </a:cubicBezTo>
                  <a:cubicBezTo>
                    <a:pt x="452" y="483"/>
                    <a:pt x="452" y="483"/>
                    <a:pt x="452" y="483"/>
                  </a:cubicBezTo>
                  <a:cubicBezTo>
                    <a:pt x="445" y="483"/>
                    <a:pt x="445" y="483"/>
                    <a:pt x="445" y="483"/>
                  </a:cubicBezTo>
                  <a:cubicBezTo>
                    <a:pt x="437" y="489"/>
                    <a:pt x="437" y="489"/>
                    <a:pt x="437" y="489"/>
                  </a:cubicBezTo>
                  <a:cubicBezTo>
                    <a:pt x="436" y="498"/>
                    <a:pt x="436" y="498"/>
                    <a:pt x="436" y="498"/>
                  </a:cubicBezTo>
                  <a:cubicBezTo>
                    <a:pt x="439" y="500"/>
                    <a:pt x="439" y="500"/>
                    <a:pt x="439" y="500"/>
                  </a:cubicBezTo>
                  <a:cubicBezTo>
                    <a:pt x="435" y="505"/>
                    <a:pt x="435" y="505"/>
                    <a:pt x="435" y="505"/>
                  </a:cubicBezTo>
                  <a:cubicBezTo>
                    <a:pt x="440" y="510"/>
                    <a:pt x="440" y="510"/>
                    <a:pt x="440" y="510"/>
                  </a:cubicBezTo>
                  <a:cubicBezTo>
                    <a:pt x="436" y="515"/>
                    <a:pt x="436" y="515"/>
                    <a:pt x="436" y="515"/>
                  </a:cubicBezTo>
                  <a:cubicBezTo>
                    <a:pt x="441" y="522"/>
                    <a:pt x="441" y="522"/>
                    <a:pt x="441" y="522"/>
                  </a:cubicBezTo>
                  <a:cubicBezTo>
                    <a:pt x="441" y="530"/>
                    <a:pt x="441" y="530"/>
                    <a:pt x="441" y="530"/>
                  </a:cubicBezTo>
                  <a:cubicBezTo>
                    <a:pt x="435" y="530"/>
                    <a:pt x="435" y="530"/>
                    <a:pt x="435" y="530"/>
                  </a:cubicBezTo>
                  <a:cubicBezTo>
                    <a:pt x="442" y="537"/>
                    <a:pt x="442" y="537"/>
                    <a:pt x="442" y="537"/>
                  </a:cubicBezTo>
                  <a:cubicBezTo>
                    <a:pt x="448" y="538"/>
                    <a:pt x="448" y="538"/>
                    <a:pt x="448" y="538"/>
                  </a:cubicBezTo>
                  <a:cubicBezTo>
                    <a:pt x="445" y="547"/>
                    <a:pt x="445" y="547"/>
                    <a:pt x="445" y="547"/>
                  </a:cubicBezTo>
                  <a:cubicBezTo>
                    <a:pt x="448" y="552"/>
                    <a:pt x="448" y="552"/>
                    <a:pt x="448" y="552"/>
                  </a:cubicBezTo>
                  <a:cubicBezTo>
                    <a:pt x="442" y="557"/>
                    <a:pt x="442" y="557"/>
                    <a:pt x="442" y="557"/>
                  </a:cubicBezTo>
                  <a:cubicBezTo>
                    <a:pt x="443" y="562"/>
                    <a:pt x="443" y="562"/>
                    <a:pt x="443" y="562"/>
                  </a:cubicBezTo>
                  <a:cubicBezTo>
                    <a:pt x="453" y="560"/>
                    <a:pt x="453" y="560"/>
                    <a:pt x="453" y="560"/>
                  </a:cubicBezTo>
                  <a:cubicBezTo>
                    <a:pt x="462" y="563"/>
                    <a:pt x="462" y="563"/>
                    <a:pt x="462" y="563"/>
                  </a:cubicBezTo>
                  <a:cubicBezTo>
                    <a:pt x="462" y="572"/>
                    <a:pt x="462" y="572"/>
                    <a:pt x="462" y="572"/>
                  </a:cubicBezTo>
                  <a:cubicBezTo>
                    <a:pt x="456" y="578"/>
                    <a:pt x="456" y="578"/>
                    <a:pt x="456" y="578"/>
                  </a:cubicBezTo>
                  <a:cubicBezTo>
                    <a:pt x="461" y="582"/>
                    <a:pt x="461" y="582"/>
                    <a:pt x="461" y="582"/>
                  </a:cubicBezTo>
                  <a:cubicBezTo>
                    <a:pt x="460" y="591"/>
                    <a:pt x="460" y="591"/>
                    <a:pt x="460" y="591"/>
                  </a:cubicBezTo>
                  <a:cubicBezTo>
                    <a:pt x="464" y="598"/>
                    <a:pt x="464" y="598"/>
                    <a:pt x="464" y="598"/>
                  </a:cubicBezTo>
                  <a:cubicBezTo>
                    <a:pt x="468" y="597"/>
                    <a:pt x="468" y="597"/>
                    <a:pt x="468" y="597"/>
                  </a:cubicBezTo>
                  <a:cubicBezTo>
                    <a:pt x="462" y="598"/>
                    <a:pt x="462" y="598"/>
                    <a:pt x="462" y="598"/>
                  </a:cubicBezTo>
                  <a:cubicBezTo>
                    <a:pt x="442" y="613"/>
                    <a:pt x="442" y="613"/>
                    <a:pt x="442" y="613"/>
                  </a:cubicBezTo>
                  <a:cubicBezTo>
                    <a:pt x="443" y="618"/>
                    <a:pt x="443" y="618"/>
                    <a:pt x="443" y="618"/>
                  </a:cubicBezTo>
                  <a:cubicBezTo>
                    <a:pt x="435" y="623"/>
                    <a:pt x="435" y="623"/>
                    <a:pt x="435" y="623"/>
                  </a:cubicBezTo>
                  <a:cubicBezTo>
                    <a:pt x="427" y="623"/>
                    <a:pt x="427" y="623"/>
                    <a:pt x="427" y="623"/>
                  </a:cubicBezTo>
                  <a:cubicBezTo>
                    <a:pt x="422" y="625"/>
                    <a:pt x="422" y="625"/>
                    <a:pt x="422" y="625"/>
                  </a:cubicBezTo>
                  <a:cubicBezTo>
                    <a:pt x="421" y="630"/>
                    <a:pt x="421" y="630"/>
                    <a:pt x="421" y="630"/>
                  </a:cubicBezTo>
                  <a:cubicBezTo>
                    <a:pt x="411" y="628"/>
                    <a:pt x="411" y="628"/>
                    <a:pt x="411" y="628"/>
                  </a:cubicBezTo>
                  <a:cubicBezTo>
                    <a:pt x="399" y="642"/>
                    <a:pt x="399" y="642"/>
                    <a:pt x="399" y="642"/>
                  </a:cubicBezTo>
                  <a:cubicBezTo>
                    <a:pt x="393" y="638"/>
                    <a:pt x="393" y="638"/>
                    <a:pt x="393" y="638"/>
                  </a:cubicBezTo>
                  <a:cubicBezTo>
                    <a:pt x="389" y="642"/>
                    <a:pt x="389" y="642"/>
                    <a:pt x="389" y="642"/>
                  </a:cubicBezTo>
                  <a:cubicBezTo>
                    <a:pt x="385" y="639"/>
                    <a:pt x="385" y="639"/>
                    <a:pt x="385" y="639"/>
                  </a:cubicBezTo>
                  <a:cubicBezTo>
                    <a:pt x="382" y="643"/>
                    <a:pt x="382" y="643"/>
                    <a:pt x="382" y="643"/>
                  </a:cubicBezTo>
                  <a:cubicBezTo>
                    <a:pt x="372" y="648"/>
                    <a:pt x="372" y="648"/>
                    <a:pt x="372" y="648"/>
                  </a:cubicBezTo>
                  <a:cubicBezTo>
                    <a:pt x="361" y="639"/>
                    <a:pt x="361" y="639"/>
                    <a:pt x="361" y="639"/>
                  </a:cubicBezTo>
                  <a:cubicBezTo>
                    <a:pt x="353" y="638"/>
                    <a:pt x="353" y="638"/>
                    <a:pt x="353" y="638"/>
                  </a:cubicBezTo>
                  <a:cubicBezTo>
                    <a:pt x="350" y="643"/>
                    <a:pt x="350" y="643"/>
                    <a:pt x="350" y="643"/>
                  </a:cubicBezTo>
                  <a:cubicBezTo>
                    <a:pt x="339" y="639"/>
                    <a:pt x="339" y="639"/>
                    <a:pt x="339" y="639"/>
                  </a:cubicBezTo>
                  <a:cubicBezTo>
                    <a:pt x="334" y="645"/>
                    <a:pt x="334" y="645"/>
                    <a:pt x="334" y="645"/>
                  </a:cubicBezTo>
                  <a:cubicBezTo>
                    <a:pt x="325" y="641"/>
                    <a:pt x="325" y="641"/>
                    <a:pt x="325" y="641"/>
                  </a:cubicBezTo>
                  <a:cubicBezTo>
                    <a:pt x="319" y="644"/>
                    <a:pt x="319" y="644"/>
                    <a:pt x="319" y="644"/>
                  </a:cubicBezTo>
                  <a:cubicBezTo>
                    <a:pt x="312" y="638"/>
                    <a:pt x="312" y="638"/>
                    <a:pt x="312" y="638"/>
                  </a:cubicBezTo>
                  <a:cubicBezTo>
                    <a:pt x="309" y="643"/>
                    <a:pt x="309" y="643"/>
                    <a:pt x="309" y="643"/>
                  </a:cubicBezTo>
                  <a:cubicBezTo>
                    <a:pt x="301" y="643"/>
                    <a:pt x="301" y="643"/>
                    <a:pt x="301" y="643"/>
                  </a:cubicBezTo>
                  <a:cubicBezTo>
                    <a:pt x="290" y="654"/>
                    <a:pt x="290" y="654"/>
                    <a:pt x="290" y="654"/>
                  </a:cubicBezTo>
                  <a:cubicBezTo>
                    <a:pt x="287" y="653"/>
                    <a:pt x="287" y="653"/>
                    <a:pt x="287" y="653"/>
                  </a:cubicBezTo>
                  <a:cubicBezTo>
                    <a:pt x="286" y="647"/>
                    <a:pt x="286" y="647"/>
                    <a:pt x="286" y="647"/>
                  </a:cubicBezTo>
                  <a:cubicBezTo>
                    <a:pt x="281" y="643"/>
                    <a:pt x="281" y="643"/>
                    <a:pt x="281" y="643"/>
                  </a:cubicBezTo>
                  <a:cubicBezTo>
                    <a:pt x="275" y="637"/>
                    <a:pt x="275" y="637"/>
                    <a:pt x="275" y="637"/>
                  </a:cubicBezTo>
                  <a:cubicBezTo>
                    <a:pt x="269" y="636"/>
                    <a:pt x="269" y="636"/>
                    <a:pt x="269" y="636"/>
                  </a:cubicBezTo>
                  <a:cubicBezTo>
                    <a:pt x="267" y="628"/>
                    <a:pt x="267" y="628"/>
                    <a:pt x="267" y="628"/>
                  </a:cubicBezTo>
                  <a:cubicBezTo>
                    <a:pt x="264" y="625"/>
                    <a:pt x="264" y="625"/>
                    <a:pt x="264" y="625"/>
                  </a:cubicBezTo>
                  <a:cubicBezTo>
                    <a:pt x="265" y="619"/>
                    <a:pt x="265" y="619"/>
                    <a:pt x="265" y="619"/>
                  </a:cubicBezTo>
                  <a:cubicBezTo>
                    <a:pt x="253" y="606"/>
                    <a:pt x="253" y="606"/>
                    <a:pt x="253" y="606"/>
                  </a:cubicBezTo>
                  <a:cubicBezTo>
                    <a:pt x="252" y="603"/>
                    <a:pt x="252" y="603"/>
                    <a:pt x="252" y="603"/>
                  </a:cubicBezTo>
                  <a:cubicBezTo>
                    <a:pt x="248" y="603"/>
                    <a:pt x="248" y="603"/>
                    <a:pt x="248" y="603"/>
                  </a:cubicBezTo>
                  <a:cubicBezTo>
                    <a:pt x="248" y="597"/>
                    <a:pt x="248" y="597"/>
                    <a:pt x="248" y="597"/>
                  </a:cubicBezTo>
                  <a:cubicBezTo>
                    <a:pt x="238" y="587"/>
                    <a:pt x="238" y="587"/>
                    <a:pt x="238" y="587"/>
                  </a:cubicBezTo>
                  <a:cubicBezTo>
                    <a:pt x="234" y="591"/>
                    <a:pt x="234" y="591"/>
                    <a:pt x="234" y="591"/>
                  </a:cubicBezTo>
                  <a:cubicBezTo>
                    <a:pt x="231" y="595"/>
                    <a:pt x="231" y="595"/>
                    <a:pt x="231" y="595"/>
                  </a:cubicBezTo>
                  <a:cubicBezTo>
                    <a:pt x="225" y="598"/>
                    <a:pt x="225" y="598"/>
                    <a:pt x="225" y="598"/>
                  </a:cubicBezTo>
                  <a:cubicBezTo>
                    <a:pt x="220" y="592"/>
                    <a:pt x="220" y="592"/>
                    <a:pt x="220" y="592"/>
                  </a:cubicBezTo>
                  <a:cubicBezTo>
                    <a:pt x="219" y="586"/>
                    <a:pt x="219" y="586"/>
                    <a:pt x="219" y="586"/>
                  </a:cubicBezTo>
                  <a:cubicBezTo>
                    <a:pt x="211" y="583"/>
                    <a:pt x="211" y="583"/>
                    <a:pt x="211" y="583"/>
                  </a:cubicBezTo>
                  <a:cubicBezTo>
                    <a:pt x="211" y="583"/>
                    <a:pt x="204" y="580"/>
                    <a:pt x="204" y="580"/>
                  </a:cubicBezTo>
                  <a:cubicBezTo>
                    <a:pt x="203" y="580"/>
                    <a:pt x="189" y="580"/>
                    <a:pt x="189" y="580"/>
                  </a:cubicBezTo>
                  <a:cubicBezTo>
                    <a:pt x="184" y="586"/>
                    <a:pt x="184" y="586"/>
                    <a:pt x="184" y="586"/>
                  </a:cubicBezTo>
                  <a:cubicBezTo>
                    <a:pt x="182" y="592"/>
                    <a:pt x="182" y="592"/>
                    <a:pt x="182" y="592"/>
                  </a:cubicBezTo>
                  <a:cubicBezTo>
                    <a:pt x="178" y="595"/>
                    <a:pt x="178" y="595"/>
                    <a:pt x="178" y="595"/>
                  </a:cubicBezTo>
                  <a:cubicBezTo>
                    <a:pt x="183" y="602"/>
                    <a:pt x="183" y="602"/>
                    <a:pt x="183" y="602"/>
                  </a:cubicBezTo>
                  <a:cubicBezTo>
                    <a:pt x="177" y="608"/>
                    <a:pt x="177" y="608"/>
                    <a:pt x="177" y="608"/>
                  </a:cubicBezTo>
                  <a:cubicBezTo>
                    <a:pt x="172" y="616"/>
                    <a:pt x="172" y="616"/>
                    <a:pt x="172" y="616"/>
                  </a:cubicBezTo>
                  <a:cubicBezTo>
                    <a:pt x="173" y="628"/>
                    <a:pt x="173" y="628"/>
                    <a:pt x="173" y="628"/>
                  </a:cubicBezTo>
                  <a:cubicBezTo>
                    <a:pt x="164" y="633"/>
                    <a:pt x="164" y="633"/>
                    <a:pt x="164" y="633"/>
                  </a:cubicBezTo>
                  <a:cubicBezTo>
                    <a:pt x="164" y="641"/>
                    <a:pt x="164" y="641"/>
                    <a:pt x="164" y="641"/>
                  </a:cubicBezTo>
                  <a:cubicBezTo>
                    <a:pt x="160" y="637"/>
                    <a:pt x="160" y="637"/>
                    <a:pt x="160" y="637"/>
                  </a:cubicBezTo>
                  <a:cubicBezTo>
                    <a:pt x="159" y="630"/>
                    <a:pt x="159" y="630"/>
                    <a:pt x="159" y="630"/>
                  </a:cubicBezTo>
                  <a:cubicBezTo>
                    <a:pt x="156" y="627"/>
                    <a:pt x="156" y="627"/>
                    <a:pt x="156" y="627"/>
                  </a:cubicBezTo>
                  <a:cubicBezTo>
                    <a:pt x="151" y="632"/>
                    <a:pt x="151" y="632"/>
                    <a:pt x="151" y="632"/>
                  </a:cubicBezTo>
                  <a:cubicBezTo>
                    <a:pt x="146" y="634"/>
                    <a:pt x="146" y="634"/>
                    <a:pt x="146" y="634"/>
                  </a:cubicBezTo>
                  <a:cubicBezTo>
                    <a:pt x="136" y="637"/>
                    <a:pt x="136" y="637"/>
                    <a:pt x="136" y="637"/>
                  </a:cubicBezTo>
                  <a:cubicBezTo>
                    <a:pt x="129" y="648"/>
                    <a:pt x="129" y="648"/>
                    <a:pt x="129" y="648"/>
                  </a:cubicBezTo>
                  <a:cubicBezTo>
                    <a:pt x="121" y="649"/>
                    <a:pt x="121" y="649"/>
                    <a:pt x="121" y="649"/>
                  </a:cubicBezTo>
                  <a:cubicBezTo>
                    <a:pt x="112" y="641"/>
                    <a:pt x="112" y="641"/>
                    <a:pt x="112" y="641"/>
                  </a:cubicBezTo>
                  <a:cubicBezTo>
                    <a:pt x="112" y="613"/>
                    <a:pt x="112" y="613"/>
                    <a:pt x="112" y="613"/>
                  </a:cubicBezTo>
                  <a:cubicBezTo>
                    <a:pt x="113" y="601"/>
                    <a:pt x="113" y="601"/>
                    <a:pt x="113" y="601"/>
                  </a:cubicBezTo>
                  <a:cubicBezTo>
                    <a:pt x="114" y="589"/>
                    <a:pt x="114" y="589"/>
                    <a:pt x="114" y="589"/>
                  </a:cubicBezTo>
                  <a:cubicBezTo>
                    <a:pt x="104" y="583"/>
                    <a:pt x="104" y="583"/>
                    <a:pt x="104" y="583"/>
                  </a:cubicBezTo>
                  <a:cubicBezTo>
                    <a:pt x="103" y="578"/>
                    <a:pt x="103" y="578"/>
                    <a:pt x="103" y="578"/>
                  </a:cubicBezTo>
                  <a:cubicBezTo>
                    <a:pt x="100" y="573"/>
                    <a:pt x="100" y="573"/>
                    <a:pt x="100" y="573"/>
                  </a:cubicBezTo>
                  <a:cubicBezTo>
                    <a:pt x="97" y="571"/>
                    <a:pt x="97" y="571"/>
                    <a:pt x="97" y="571"/>
                  </a:cubicBezTo>
                  <a:cubicBezTo>
                    <a:pt x="97" y="566"/>
                    <a:pt x="97" y="566"/>
                    <a:pt x="97" y="566"/>
                  </a:cubicBezTo>
                  <a:cubicBezTo>
                    <a:pt x="100" y="563"/>
                    <a:pt x="100" y="563"/>
                    <a:pt x="100" y="563"/>
                  </a:cubicBezTo>
                  <a:cubicBezTo>
                    <a:pt x="100" y="557"/>
                    <a:pt x="100" y="557"/>
                    <a:pt x="100" y="557"/>
                  </a:cubicBezTo>
                  <a:cubicBezTo>
                    <a:pt x="95" y="554"/>
                    <a:pt x="95" y="554"/>
                    <a:pt x="95" y="554"/>
                  </a:cubicBezTo>
                  <a:cubicBezTo>
                    <a:pt x="86" y="551"/>
                    <a:pt x="86" y="551"/>
                    <a:pt x="86" y="551"/>
                  </a:cubicBezTo>
                  <a:cubicBezTo>
                    <a:pt x="88" y="544"/>
                    <a:pt x="88" y="544"/>
                    <a:pt x="88" y="544"/>
                  </a:cubicBezTo>
                  <a:cubicBezTo>
                    <a:pt x="85" y="538"/>
                    <a:pt x="85" y="538"/>
                    <a:pt x="85" y="538"/>
                  </a:cubicBezTo>
                  <a:cubicBezTo>
                    <a:pt x="81" y="530"/>
                    <a:pt x="81" y="530"/>
                    <a:pt x="81" y="530"/>
                  </a:cubicBezTo>
                  <a:cubicBezTo>
                    <a:pt x="76" y="524"/>
                    <a:pt x="76" y="524"/>
                    <a:pt x="76" y="524"/>
                  </a:cubicBezTo>
                  <a:cubicBezTo>
                    <a:pt x="66" y="526"/>
                    <a:pt x="66" y="526"/>
                    <a:pt x="66" y="526"/>
                  </a:cubicBezTo>
                  <a:cubicBezTo>
                    <a:pt x="63" y="520"/>
                    <a:pt x="63" y="520"/>
                    <a:pt x="63" y="520"/>
                  </a:cubicBezTo>
                  <a:cubicBezTo>
                    <a:pt x="70" y="516"/>
                    <a:pt x="70" y="516"/>
                    <a:pt x="70" y="516"/>
                  </a:cubicBezTo>
                  <a:cubicBezTo>
                    <a:pt x="65" y="510"/>
                    <a:pt x="65" y="510"/>
                    <a:pt x="65" y="510"/>
                  </a:cubicBezTo>
                  <a:cubicBezTo>
                    <a:pt x="64" y="504"/>
                    <a:pt x="64" y="504"/>
                    <a:pt x="64" y="504"/>
                  </a:cubicBezTo>
                  <a:cubicBezTo>
                    <a:pt x="60" y="504"/>
                    <a:pt x="60" y="504"/>
                    <a:pt x="60" y="504"/>
                  </a:cubicBezTo>
                  <a:cubicBezTo>
                    <a:pt x="56" y="507"/>
                    <a:pt x="56" y="507"/>
                    <a:pt x="56" y="507"/>
                  </a:cubicBezTo>
                  <a:cubicBezTo>
                    <a:pt x="50" y="505"/>
                    <a:pt x="50" y="505"/>
                    <a:pt x="50" y="505"/>
                  </a:cubicBezTo>
                  <a:cubicBezTo>
                    <a:pt x="45" y="508"/>
                    <a:pt x="45" y="508"/>
                    <a:pt x="45" y="508"/>
                  </a:cubicBezTo>
                  <a:cubicBezTo>
                    <a:pt x="41" y="505"/>
                    <a:pt x="41" y="505"/>
                    <a:pt x="41" y="505"/>
                  </a:cubicBezTo>
                  <a:cubicBezTo>
                    <a:pt x="34" y="508"/>
                    <a:pt x="34" y="508"/>
                    <a:pt x="34" y="508"/>
                  </a:cubicBezTo>
                  <a:cubicBezTo>
                    <a:pt x="27" y="507"/>
                    <a:pt x="27" y="507"/>
                    <a:pt x="27" y="507"/>
                  </a:cubicBezTo>
                  <a:cubicBezTo>
                    <a:pt x="27" y="498"/>
                    <a:pt x="27" y="498"/>
                    <a:pt x="27" y="498"/>
                  </a:cubicBezTo>
                  <a:cubicBezTo>
                    <a:pt x="28" y="496"/>
                    <a:pt x="28" y="496"/>
                    <a:pt x="28" y="496"/>
                  </a:cubicBezTo>
                  <a:cubicBezTo>
                    <a:pt x="28" y="489"/>
                    <a:pt x="28" y="489"/>
                    <a:pt x="28" y="489"/>
                  </a:cubicBezTo>
                  <a:cubicBezTo>
                    <a:pt x="32" y="475"/>
                    <a:pt x="32" y="475"/>
                    <a:pt x="32" y="475"/>
                  </a:cubicBezTo>
                  <a:cubicBezTo>
                    <a:pt x="25" y="467"/>
                    <a:pt x="25" y="467"/>
                    <a:pt x="25" y="467"/>
                  </a:cubicBezTo>
                  <a:cubicBezTo>
                    <a:pt x="24" y="458"/>
                    <a:pt x="24" y="458"/>
                    <a:pt x="24" y="458"/>
                  </a:cubicBezTo>
                  <a:cubicBezTo>
                    <a:pt x="18" y="454"/>
                    <a:pt x="18" y="454"/>
                    <a:pt x="18" y="454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20" y="446"/>
                    <a:pt x="20" y="446"/>
                    <a:pt x="20" y="446"/>
                  </a:cubicBezTo>
                  <a:cubicBezTo>
                    <a:pt x="17" y="442"/>
                    <a:pt x="17" y="442"/>
                    <a:pt x="17" y="442"/>
                  </a:cubicBezTo>
                  <a:cubicBezTo>
                    <a:pt x="17" y="437"/>
                    <a:pt x="17" y="437"/>
                    <a:pt x="17" y="437"/>
                  </a:cubicBezTo>
                  <a:cubicBezTo>
                    <a:pt x="8" y="437"/>
                    <a:pt x="8" y="437"/>
                    <a:pt x="8" y="437"/>
                  </a:cubicBezTo>
                  <a:cubicBezTo>
                    <a:pt x="7" y="433"/>
                    <a:pt x="7" y="433"/>
                    <a:pt x="7" y="433"/>
                  </a:cubicBezTo>
                  <a:cubicBezTo>
                    <a:pt x="14" y="426"/>
                    <a:pt x="14" y="426"/>
                    <a:pt x="14" y="426"/>
                  </a:cubicBezTo>
                  <a:cubicBezTo>
                    <a:pt x="19" y="424"/>
                    <a:pt x="19" y="424"/>
                    <a:pt x="19" y="424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1" y="385"/>
                    <a:pt x="11" y="385"/>
                    <a:pt x="11" y="38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1" y="356"/>
                    <a:pt x="1" y="356"/>
                    <a:pt x="1" y="356"/>
                  </a:cubicBezTo>
                  <a:cubicBezTo>
                    <a:pt x="5" y="355"/>
                    <a:pt x="5" y="355"/>
                    <a:pt x="5" y="355"/>
                  </a:cubicBezTo>
                  <a:cubicBezTo>
                    <a:pt x="14" y="342"/>
                    <a:pt x="14" y="342"/>
                    <a:pt x="14" y="342"/>
                  </a:cubicBezTo>
                  <a:cubicBezTo>
                    <a:pt x="21" y="344"/>
                    <a:pt x="21" y="344"/>
                    <a:pt x="21" y="344"/>
                  </a:cubicBezTo>
                  <a:cubicBezTo>
                    <a:pt x="26" y="344"/>
                    <a:pt x="26" y="344"/>
                    <a:pt x="26" y="344"/>
                  </a:cubicBezTo>
                  <a:cubicBezTo>
                    <a:pt x="29" y="335"/>
                    <a:pt x="29" y="335"/>
                    <a:pt x="29" y="335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7" y="322"/>
                    <a:pt x="27" y="322"/>
                    <a:pt x="27" y="322"/>
                  </a:cubicBezTo>
                  <a:cubicBezTo>
                    <a:pt x="31" y="322"/>
                    <a:pt x="31" y="322"/>
                    <a:pt x="31" y="322"/>
                  </a:cubicBezTo>
                  <a:cubicBezTo>
                    <a:pt x="31" y="311"/>
                    <a:pt x="31" y="311"/>
                    <a:pt x="31" y="311"/>
                  </a:cubicBezTo>
                  <a:cubicBezTo>
                    <a:pt x="42" y="300"/>
                    <a:pt x="42" y="300"/>
                    <a:pt x="42" y="300"/>
                  </a:cubicBezTo>
                  <a:cubicBezTo>
                    <a:pt x="43" y="295"/>
                    <a:pt x="43" y="295"/>
                    <a:pt x="43" y="295"/>
                  </a:cubicBezTo>
                  <a:cubicBezTo>
                    <a:pt x="46" y="295"/>
                    <a:pt x="46" y="295"/>
                    <a:pt x="46" y="295"/>
                  </a:cubicBezTo>
                  <a:cubicBezTo>
                    <a:pt x="47" y="286"/>
                    <a:pt x="47" y="286"/>
                    <a:pt x="47" y="286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37" y="280"/>
                    <a:pt x="37" y="280"/>
                    <a:pt x="37" y="280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3" y="256"/>
                    <a:pt x="23" y="256"/>
                    <a:pt x="23" y="256"/>
                  </a:cubicBezTo>
                  <a:cubicBezTo>
                    <a:pt x="16" y="255"/>
                    <a:pt x="16" y="255"/>
                    <a:pt x="16" y="255"/>
                  </a:cubicBezTo>
                  <a:cubicBezTo>
                    <a:pt x="13" y="249"/>
                    <a:pt x="13" y="249"/>
                    <a:pt x="13" y="249"/>
                  </a:cubicBezTo>
                  <a:cubicBezTo>
                    <a:pt x="14" y="240"/>
                    <a:pt x="14" y="240"/>
                    <a:pt x="14" y="240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11" y="224"/>
                    <a:pt x="11" y="224"/>
                    <a:pt x="11" y="224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4" y="211"/>
                    <a:pt x="4" y="211"/>
                    <a:pt x="4" y="211"/>
                  </a:cubicBezTo>
                  <a:close/>
                  <a:moveTo>
                    <a:pt x="229" y="18"/>
                  </a:moveTo>
                  <a:cubicBezTo>
                    <a:pt x="229" y="18"/>
                    <a:pt x="230" y="22"/>
                    <a:pt x="234" y="26"/>
                  </a:cubicBezTo>
                  <a:cubicBezTo>
                    <a:pt x="238" y="30"/>
                    <a:pt x="242" y="26"/>
                    <a:pt x="245" y="26"/>
                  </a:cubicBezTo>
                  <a:cubicBezTo>
                    <a:pt x="248" y="27"/>
                    <a:pt x="252" y="25"/>
                    <a:pt x="256" y="23"/>
                  </a:cubicBezTo>
                  <a:cubicBezTo>
                    <a:pt x="259" y="22"/>
                    <a:pt x="263" y="17"/>
                    <a:pt x="265" y="13"/>
                  </a:cubicBezTo>
                  <a:cubicBezTo>
                    <a:pt x="267" y="9"/>
                    <a:pt x="268" y="7"/>
                    <a:pt x="266" y="3"/>
                  </a:cubicBezTo>
                  <a:cubicBezTo>
                    <a:pt x="263" y="0"/>
                    <a:pt x="260" y="0"/>
                    <a:pt x="259" y="1"/>
                  </a:cubicBezTo>
                  <a:cubicBezTo>
                    <a:pt x="257" y="2"/>
                    <a:pt x="251" y="3"/>
                    <a:pt x="251" y="6"/>
                  </a:cubicBezTo>
                  <a:cubicBezTo>
                    <a:pt x="250" y="9"/>
                    <a:pt x="247" y="10"/>
                    <a:pt x="246" y="9"/>
                  </a:cubicBezTo>
                  <a:cubicBezTo>
                    <a:pt x="244" y="8"/>
                    <a:pt x="241" y="9"/>
                    <a:pt x="239" y="11"/>
                  </a:cubicBezTo>
                  <a:cubicBezTo>
                    <a:pt x="237" y="14"/>
                    <a:pt x="239" y="16"/>
                    <a:pt x="236" y="17"/>
                  </a:cubicBezTo>
                  <a:cubicBezTo>
                    <a:pt x="233" y="17"/>
                    <a:pt x="229" y="18"/>
                    <a:pt x="229" y="18"/>
                  </a:cubicBezTo>
                  <a:close/>
                  <a:moveTo>
                    <a:pt x="217" y="54"/>
                  </a:moveTo>
                  <a:cubicBezTo>
                    <a:pt x="217" y="54"/>
                    <a:pt x="221" y="54"/>
                    <a:pt x="223" y="53"/>
                  </a:cubicBezTo>
                  <a:cubicBezTo>
                    <a:pt x="224" y="53"/>
                    <a:pt x="225" y="49"/>
                    <a:pt x="225" y="48"/>
                  </a:cubicBezTo>
                  <a:cubicBezTo>
                    <a:pt x="224" y="46"/>
                    <a:pt x="220" y="45"/>
                    <a:pt x="222" y="45"/>
                  </a:cubicBezTo>
                  <a:cubicBezTo>
                    <a:pt x="224" y="45"/>
                    <a:pt x="226" y="44"/>
                    <a:pt x="228" y="41"/>
                  </a:cubicBezTo>
                  <a:cubicBezTo>
                    <a:pt x="230" y="38"/>
                    <a:pt x="227" y="36"/>
                    <a:pt x="225" y="32"/>
                  </a:cubicBezTo>
                  <a:cubicBezTo>
                    <a:pt x="223" y="29"/>
                    <a:pt x="221" y="24"/>
                    <a:pt x="217" y="23"/>
                  </a:cubicBezTo>
                  <a:cubicBezTo>
                    <a:pt x="213" y="21"/>
                    <a:pt x="205" y="25"/>
                    <a:pt x="203" y="27"/>
                  </a:cubicBezTo>
                  <a:cubicBezTo>
                    <a:pt x="201" y="29"/>
                    <a:pt x="199" y="32"/>
                    <a:pt x="197" y="31"/>
                  </a:cubicBezTo>
                  <a:cubicBezTo>
                    <a:pt x="195" y="30"/>
                    <a:pt x="189" y="30"/>
                    <a:pt x="188" y="32"/>
                  </a:cubicBezTo>
                  <a:cubicBezTo>
                    <a:pt x="187" y="35"/>
                    <a:pt x="192" y="40"/>
                    <a:pt x="193" y="42"/>
                  </a:cubicBezTo>
                  <a:cubicBezTo>
                    <a:pt x="193" y="43"/>
                    <a:pt x="190" y="46"/>
                    <a:pt x="188" y="44"/>
                  </a:cubicBezTo>
                  <a:cubicBezTo>
                    <a:pt x="186" y="42"/>
                    <a:pt x="183" y="49"/>
                    <a:pt x="179" y="45"/>
                  </a:cubicBezTo>
                  <a:cubicBezTo>
                    <a:pt x="175" y="40"/>
                    <a:pt x="169" y="44"/>
                    <a:pt x="169" y="47"/>
                  </a:cubicBezTo>
                  <a:cubicBezTo>
                    <a:pt x="168" y="50"/>
                    <a:pt x="168" y="62"/>
                    <a:pt x="173" y="67"/>
                  </a:cubicBezTo>
                  <a:cubicBezTo>
                    <a:pt x="178" y="71"/>
                    <a:pt x="177" y="74"/>
                    <a:pt x="180" y="76"/>
                  </a:cubicBezTo>
                  <a:cubicBezTo>
                    <a:pt x="183" y="78"/>
                    <a:pt x="202" y="79"/>
                    <a:pt x="204" y="79"/>
                  </a:cubicBezTo>
                  <a:cubicBezTo>
                    <a:pt x="207" y="78"/>
                    <a:pt x="201" y="72"/>
                    <a:pt x="202" y="68"/>
                  </a:cubicBezTo>
                  <a:cubicBezTo>
                    <a:pt x="202" y="64"/>
                    <a:pt x="206" y="66"/>
                    <a:pt x="208" y="63"/>
                  </a:cubicBezTo>
                  <a:cubicBezTo>
                    <a:pt x="210" y="60"/>
                    <a:pt x="217" y="54"/>
                    <a:pt x="217" y="54"/>
                  </a:cubicBezTo>
                  <a:close/>
                  <a:moveTo>
                    <a:pt x="222" y="79"/>
                  </a:moveTo>
                  <a:cubicBezTo>
                    <a:pt x="221" y="82"/>
                    <a:pt x="220" y="88"/>
                    <a:pt x="224" y="89"/>
                  </a:cubicBezTo>
                  <a:cubicBezTo>
                    <a:pt x="227" y="90"/>
                    <a:pt x="232" y="84"/>
                    <a:pt x="230" y="81"/>
                  </a:cubicBezTo>
                  <a:cubicBezTo>
                    <a:pt x="228" y="77"/>
                    <a:pt x="222" y="79"/>
                    <a:pt x="222" y="79"/>
                  </a:cubicBezTo>
                  <a:close/>
                  <a:moveTo>
                    <a:pt x="234" y="90"/>
                  </a:moveTo>
                  <a:cubicBezTo>
                    <a:pt x="234" y="90"/>
                    <a:pt x="237" y="95"/>
                    <a:pt x="235" y="98"/>
                  </a:cubicBezTo>
                  <a:cubicBezTo>
                    <a:pt x="233" y="100"/>
                    <a:pt x="235" y="107"/>
                    <a:pt x="237" y="103"/>
                  </a:cubicBezTo>
                  <a:cubicBezTo>
                    <a:pt x="239" y="100"/>
                    <a:pt x="244" y="98"/>
                    <a:pt x="246" y="98"/>
                  </a:cubicBezTo>
                  <a:cubicBezTo>
                    <a:pt x="248" y="98"/>
                    <a:pt x="262" y="91"/>
                    <a:pt x="261" y="86"/>
                  </a:cubicBezTo>
                  <a:cubicBezTo>
                    <a:pt x="261" y="82"/>
                    <a:pt x="258" y="81"/>
                    <a:pt x="250" y="80"/>
                  </a:cubicBezTo>
                  <a:cubicBezTo>
                    <a:pt x="243" y="79"/>
                    <a:pt x="239" y="80"/>
                    <a:pt x="236" y="82"/>
                  </a:cubicBezTo>
                  <a:cubicBezTo>
                    <a:pt x="234" y="83"/>
                    <a:pt x="234" y="90"/>
                    <a:pt x="234" y="90"/>
                  </a:cubicBezTo>
                  <a:close/>
                  <a:moveTo>
                    <a:pt x="15" y="190"/>
                  </a:moveTo>
                  <a:cubicBezTo>
                    <a:pt x="11" y="191"/>
                    <a:pt x="8" y="198"/>
                    <a:pt x="5" y="199"/>
                  </a:cubicBezTo>
                  <a:cubicBezTo>
                    <a:pt x="1" y="200"/>
                    <a:pt x="11" y="204"/>
                    <a:pt x="16" y="204"/>
                  </a:cubicBezTo>
                  <a:cubicBezTo>
                    <a:pt x="20" y="204"/>
                    <a:pt x="23" y="198"/>
                    <a:pt x="22" y="194"/>
                  </a:cubicBezTo>
                  <a:cubicBezTo>
                    <a:pt x="21" y="190"/>
                    <a:pt x="15" y="190"/>
                    <a:pt x="15" y="190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3" name="Freeform 69"/>
            <p:cNvSpPr>
              <a:spLocks/>
            </p:cNvSpPr>
            <p:nvPr/>
          </p:nvSpPr>
          <p:spPr bwMode="auto">
            <a:xfrm>
              <a:off x="1665" y="2986"/>
              <a:ext cx="654" cy="384"/>
            </a:xfrm>
            <a:custGeom>
              <a:avLst/>
              <a:gdLst>
                <a:gd name="T0" fmla="*/ 639 w 654"/>
                <a:gd name="T1" fmla="*/ 84 h 384"/>
                <a:gd name="T2" fmla="*/ 650 w 654"/>
                <a:gd name="T3" fmla="*/ 115 h 384"/>
                <a:gd name="T4" fmla="*/ 608 w 654"/>
                <a:gd name="T5" fmla="*/ 136 h 384"/>
                <a:gd name="T6" fmla="*/ 533 w 654"/>
                <a:gd name="T7" fmla="*/ 169 h 384"/>
                <a:gd name="T8" fmla="*/ 468 w 654"/>
                <a:gd name="T9" fmla="*/ 215 h 384"/>
                <a:gd name="T10" fmla="*/ 446 w 654"/>
                <a:gd name="T11" fmla="*/ 205 h 384"/>
                <a:gd name="T12" fmla="*/ 400 w 654"/>
                <a:gd name="T13" fmla="*/ 261 h 384"/>
                <a:gd name="T14" fmla="*/ 373 w 654"/>
                <a:gd name="T15" fmla="*/ 307 h 384"/>
                <a:gd name="T16" fmla="*/ 368 w 654"/>
                <a:gd name="T17" fmla="*/ 340 h 384"/>
                <a:gd name="T18" fmla="*/ 345 w 654"/>
                <a:gd name="T19" fmla="*/ 373 h 384"/>
                <a:gd name="T20" fmla="*/ 275 w 654"/>
                <a:gd name="T21" fmla="*/ 361 h 384"/>
                <a:gd name="T22" fmla="*/ 241 w 654"/>
                <a:gd name="T23" fmla="*/ 363 h 384"/>
                <a:gd name="T24" fmla="*/ 212 w 654"/>
                <a:gd name="T25" fmla="*/ 361 h 384"/>
                <a:gd name="T26" fmla="*/ 170 w 654"/>
                <a:gd name="T27" fmla="*/ 355 h 384"/>
                <a:gd name="T28" fmla="*/ 150 w 654"/>
                <a:gd name="T29" fmla="*/ 325 h 384"/>
                <a:gd name="T30" fmla="*/ 135 w 654"/>
                <a:gd name="T31" fmla="*/ 334 h 384"/>
                <a:gd name="T32" fmla="*/ 118 w 654"/>
                <a:gd name="T33" fmla="*/ 344 h 384"/>
                <a:gd name="T34" fmla="*/ 95 w 654"/>
                <a:gd name="T35" fmla="*/ 359 h 384"/>
                <a:gd name="T36" fmla="*/ 72 w 654"/>
                <a:gd name="T37" fmla="*/ 353 h 384"/>
                <a:gd name="T38" fmla="*/ 39 w 654"/>
                <a:gd name="T39" fmla="*/ 348 h 384"/>
                <a:gd name="T40" fmla="*/ 14 w 654"/>
                <a:gd name="T41" fmla="*/ 375 h 384"/>
                <a:gd name="T42" fmla="*/ 10 w 654"/>
                <a:gd name="T43" fmla="*/ 342 h 384"/>
                <a:gd name="T44" fmla="*/ 8 w 654"/>
                <a:gd name="T45" fmla="*/ 313 h 384"/>
                <a:gd name="T46" fmla="*/ 27 w 654"/>
                <a:gd name="T47" fmla="*/ 284 h 384"/>
                <a:gd name="T48" fmla="*/ 31 w 654"/>
                <a:gd name="T49" fmla="*/ 267 h 384"/>
                <a:gd name="T50" fmla="*/ 85 w 654"/>
                <a:gd name="T51" fmla="*/ 244 h 384"/>
                <a:gd name="T52" fmla="*/ 116 w 654"/>
                <a:gd name="T53" fmla="*/ 178 h 384"/>
                <a:gd name="T54" fmla="*/ 77 w 654"/>
                <a:gd name="T55" fmla="*/ 192 h 384"/>
                <a:gd name="T56" fmla="*/ 64 w 654"/>
                <a:gd name="T57" fmla="*/ 163 h 384"/>
                <a:gd name="T58" fmla="*/ 89 w 654"/>
                <a:gd name="T59" fmla="*/ 134 h 384"/>
                <a:gd name="T60" fmla="*/ 95 w 654"/>
                <a:gd name="T61" fmla="*/ 109 h 384"/>
                <a:gd name="T62" fmla="*/ 83 w 654"/>
                <a:gd name="T63" fmla="*/ 55 h 384"/>
                <a:gd name="T64" fmla="*/ 122 w 654"/>
                <a:gd name="T65" fmla="*/ 73 h 384"/>
                <a:gd name="T66" fmla="*/ 173 w 654"/>
                <a:gd name="T67" fmla="*/ 94 h 384"/>
                <a:gd name="T68" fmla="*/ 208 w 654"/>
                <a:gd name="T69" fmla="*/ 80 h 384"/>
                <a:gd name="T70" fmla="*/ 214 w 654"/>
                <a:gd name="T71" fmla="*/ 25 h 384"/>
                <a:gd name="T72" fmla="*/ 308 w 654"/>
                <a:gd name="T73" fmla="*/ 0 h 384"/>
                <a:gd name="T74" fmla="*/ 364 w 654"/>
                <a:gd name="T75" fmla="*/ 21 h 384"/>
                <a:gd name="T76" fmla="*/ 425 w 654"/>
                <a:gd name="T77" fmla="*/ 65 h 384"/>
                <a:gd name="T78" fmla="*/ 518 w 654"/>
                <a:gd name="T79" fmla="*/ 102 h 384"/>
                <a:gd name="T80" fmla="*/ 579 w 654"/>
                <a:gd name="T81" fmla="*/ 77 h 384"/>
                <a:gd name="T82" fmla="*/ 621 w 654"/>
                <a:gd name="T83" fmla="*/ 65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384">
                  <a:moveTo>
                    <a:pt x="654" y="61"/>
                  </a:moveTo>
                  <a:lnTo>
                    <a:pt x="643" y="67"/>
                  </a:lnTo>
                  <a:lnTo>
                    <a:pt x="639" y="84"/>
                  </a:lnTo>
                  <a:lnTo>
                    <a:pt x="652" y="96"/>
                  </a:lnTo>
                  <a:lnTo>
                    <a:pt x="637" y="107"/>
                  </a:lnTo>
                  <a:lnTo>
                    <a:pt x="650" y="115"/>
                  </a:lnTo>
                  <a:lnTo>
                    <a:pt x="633" y="123"/>
                  </a:lnTo>
                  <a:lnTo>
                    <a:pt x="618" y="136"/>
                  </a:lnTo>
                  <a:lnTo>
                    <a:pt x="608" y="136"/>
                  </a:lnTo>
                  <a:lnTo>
                    <a:pt x="604" y="153"/>
                  </a:lnTo>
                  <a:lnTo>
                    <a:pt x="566" y="153"/>
                  </a:lnTo>
                  <a:lnTo>
                    <a:pt x="533" y="169"/>
                  </a:lnTo>
                  <a:lnTo>
                    <a:pt x="531" y="184"/>
                  </a:lnTo>
                  <a:lnTo>
                    <a:pt x="502" y="184"/>
                  </a:lnTo>
                  <a:lnTo>
                    <a:pt x="468" y="215"/>
                  </a:lnTo>
                  <a:lnTo>
                    <a:pt x="454" y="217"/>
                  </a:lnTo>
                  <a:lnTo>
                    <a:pt x="458" y="209"/>
                  </a:lnTo>
                  <a:lnTo>
                    <a:pt x="446" y="205"/>
                  </a:lnTo>
                  <a:lnTo>
                    <a:pt x="414" y="236"/>
                  </a:lnTo>
                  <a:lnTo>
                    <a:pt x="416" y="255"/>
                  </a:lnTo>
                  <a:lnTo>
                    <a:pt x="400" y="261"/>
                  </a:lnTo>
                  <a:lnTo>
                    <a:pt x="400" y="280"/>
                  </a:lnTo>
                  <a:lnTo>
                    <a:pt x="379" y="288"/>
                  </a:lnTo>
                  <a:lnTo>
                    <a:pt x="373" y="307"/>
                  </a:lnTo>
                  <a:lnTo>
                    <a:pt x="375" y="321"/>
                  </a:lnTo>
                  <a:lnTo>
                    <a:pt x="373" y="325"/>
                  </a:lnTo>
                  <a:lnTo>
                    <a:pt x="368" y="340"/>
                  </a:lnTo>
                  <a:lnTo>
                    <a:pt x="350" y="359"/>
                  </a:lnTo>
                  <a:lnTo>
                    <a:pt x="352" y="369"/>
                  </a:lnTo>
                  <a:lnTo>
                    <a:pt x="345" y="373"/>
                  </a:lnTo>
                  <a:lnTo>
                    <a:pt x="337" y="384"/>
                  </a:lnTo>
                  <a:lnTo>
                    <a:pt x="312" y="382"/>
                  </a:lnTo>
                  <a:lnTo>
                    <a:pt x="275" y="361"/>
                  </a:lnTo>
                  <a:lnTo>
                    <a:pt x="258" y="355"/>
                  </a:lnTo>
                  <a:lnTo>
                    <a:pt x="248" y="367"/>
                  </a:lnTo>
                  <a:lnTo>
                    <a:pt x="241" y="363"/>
                  </a:lnTo>
                  <a:lnTo>
                    <a:pt x="233" y="359"/>
                  </a:lnTo>
                  <a:lnTo>
                    <a:pt x="227" y="369"/>
                  </a:lnTo>
                  <a:lnTo>
                    <a:pt x="212" y="361"/>
                  </a:lnTo>
                  <a:lnTo>
                    <a:pt x="202" y="367"/>
                  </a:lnTo>
                  <a:lnTo>
                    <a:pt x="181" y="350"/>
                  </a:lnTo>
                  <a:lnTo>
                    <a:pt x="170" y="355"/>
                  </a:lnTo>
                  <a:lnTo>
                    <a:pt x="160" y="348"/>
                  </a:lnTo>
                  <a:lnTo>
                    <a:pt x="162" y="334"/>
                  </a:lnTo>
                  <a:lnTo>
                    <a:pt x="150" y="325"/>
                  </a:lnTo>
                  <a:lnTo>
                    <a:pt x="143" y="332"/>
                  </a:lnTo>
                  <a:lnTo>
                    <a:pt x="139" y="330"/>
                  </a:lnTo>
                  <a:lnTo>
                    <a:pt x="135" y="334"/>
                  </a:lnTo>
                  <a:lnTo>
                    <a:pt x="118" y="328"/>
                  </a:lnTo>
                  <a:lnTo>
                    <a:pt x="112" y="340"/>
                  </a:lnTo>
                  <a:lnTo>
                    <a:pt x="118" y="344"/>
                  </a:lnTo>
                  <a:lnTo>
                    <a:pt x="118" y="353"/>
                  </a:lnTo>
                  <a:lnTo>
                    <a:pt x="114" y="357"/>
                  </a:lnTo>
                  <a:lnTo>
                    <a:pt x="95" y="359"/>
                  </a:lnTo>
                  <a:lnTo>
                    <a:pt x="89" y="367"/>
                  </a:lnTo>
                  <a:lnTo>
                    <a:pt x="81" y="367"/>
                  </a:lnTo>
                  <a:lnTo>
                    <a:pt x="72" y="353"/>
                  </a:lnTo>
                  <a:lnTo>
                    <a:pt x="60" y="363"/>
                  </a:lnTo>
                  <a:lnTo>
                    <a:pt x="54" y="359"/>
                  </a:lnTo>
                  <a:lnTo>
                    <a:pt x="39" y="348"/>
                  </a:lnTo>
                  <a:lnTo>
                    <a:pt x="27" y="353"/>
                  </a:lnTo>
                  <a:lnTo>
                    <a:pt x="25" y="365"/>
                  </a:lnTo>
                  <a:lnTo>
                    <a:pt x="14" y="375"/>
                  </a:lnTo>
                  <a:lnTo>
                    <a:pt x="8" y="371"/>
                  </a:lnTo>
                  <a:lnTo>
                    <a:pt x="10" y="363"/>
                  </a:lnTo>
                  <a:lnTo>
                    <a:pt x="10" y="342"/>
                  </a:lnTo>
                  <a:lnTo>
                    <a:pt x="0" y="334"/>
                  </a:lnTo>
                  <a:lnTo>
                    <a:pt x="2" y="323"/>
                  </a:lnTo>
                  <a:lnTo>
                    <a:pt x="8" y="313"/>
                  </a:lnTo>
                  <a:lnTo>
                    <a:pt x="12" y="300"/>
                  </a:lnTo>
                  <a:lnTo>
                    <a:pt x="25" y="300"/>
                  </a:lnTo>
                  <a:lnTo>
                    <a:pt x="27" y="284"/>
                  </a:lnTo>
                  <a:lnTo>
                    <a:pt x="35" y="271"/>
                  </a:lnTo>
                  <a:lnTo>
                    <a:pt x="27" y="265"/>
                  </a:lnTo>
                  <a:lnTo>
                    <a:pt x="31" y="267"/>
                  </a:lnTo>
                  <a:lnTo>
                    <a:pt x="54" y="259"/>
                  </a:lnTo>
                  <a:lnTo>
                    <a:pt x="64" y="267"/>
                  </a:lnTo>
                  <a:lnTo>
                    <a:pt x="85" y="244"/>
                  </a:lnTo>
                  <a:lnTo>
                    <a:pt x="77" y="236"/>
                  </a:lnTo>
                  <a:lnTo>
                    <a:pt x="127" y="192"/>
                  </a:lnTo>
                  <a:lnTo>
                    <a:pt x="116" y="178"/>
                  </a:lnTo>
                  <a:lnTo>
                    <a:pt x="97" y="175"/>
                  </a:lnTo>
                  <a:lnTo>
                    <a:pt x="87" y="182"/>
                  </a:lnTo>
                  <a:lnTo>
                    <a:pt x="77" y="192"/>
                  </a:lnTo>
                  <a:lnTo>
                    <a:pt x="58" y="186"/>
                  </a:lnTo>
                  <a:lnTo>
                    <a:pt x="56" y="173"/>
                  </a:lnTo>
                  <a:lnTo>
                    <a:pt x="64" y="163"/>
                  </a:lnTo>
                  <a:lnTo>
                    <a:pt x="70" y="148"/>
                  </a:lnTo>
                  <a:lnTo>
                    <a:pt x="89" y="146"/>
                  </a:lnTo>
                  <a:lnTo>
                    <a:pt x="89" y="134"/>
                  </a:lnTo>
                  <a:lnTo>
                    <a:pt x="83" y="125"/>
                  </a:lnTo>
                  <a:lnTo>
                    <a:pt x="83" y="117"/>
                  </a:lnTo>
                  <a:lnTo>
                    <a:pt x="95" y="109"/>
                  </a:lnTo>
                  <a:lnTo>
                    <a:pt x="97" y="86"/>
                  </a:lnTo>
                  <a:lnTo>
                    <a:pt x="85" y="75"/>
                  </a:lnTo>
                  <a:lnTo>
                    <a:pt x="83" y="55"/>
                  </a:lnTo>
                  <a:lnTo>
                    <a:pt x="89" y="55"/>
                  </a:lnTo>
                  <a:lnTo>
                    <a:pt x="104" y="61"/>
                  </a:lnTo>
                  <a:lnTo>
                    <a:pt x="122" y="73"/>
                  </a:lnTo>
                  <a:lnTo>
                    <a:pt x="143" y="84"/>
                  </a:lnTo>
                  <a:lnTo>
                    <a:pt x="152" y="102"/>
                  </a:lnTo>
                  <a:lnTo>
                    <a:pt x="173" y="94"/>
                  </a:lnTo>
                  <a:lnTo>
                    <a:pt x="202" y="111"/>
                  </a:lnTo>
                  <a:lnTo>
                    <a:pt x="216" y="94"/>
                  </a:lnTo>
                  <a:lnTo>
                    <a:pt x="208" y="80"/>
                  </a:lnTo>
                  <a:lnTo>
                    <a:pt x="212" y="65"/>
                  </a:lnTo>
                  <a:lnTo>
                    <a:pt x="202" y="46"/>
                  </a:lnTo>
                  <a:lnTo>
                    <a:pt x="214" y="25"/>
                  </a:lnTo>
                  <a:lnTo>
                    <a:pt x="227" y="7"/>
                  </a:lnTo>
                  <a:lnTo>
                    <a:pt x="302" y="9"/>
                  </a:lnTo>
                  <a:lnTo>
                    <a:pt x="308" y="0"/>
                  </a:lnTo>
                  <a:lnTo>
                    <a:pt x="335" y="2"/>
                  </a:lnTo>
                  <a:lnTo>
                    <a:pt x="348" y="17"/>
                  </a:lnTo>
                  <a:lnTo>
                    <a:pt x="364" y="21"/>
                  </a:lnTo>
                  <a:lnTo>
                    <a:pt x="395" y="44"/>
                  </a:lnTo>
                  <a:lnTo>
                    <a:pt x="412" y="50"/>
                  </a:lnTo>
                  <a:lnTo>
                    <a:pt x="425" y="65"/>
                  </a:lnTo>
                  <a:lnTo>
                    <a:pt x="452" y="69"/>
                  </a:lnTo>
                  <a:lnTo>
                    <a:pt x="500" y="102"/>
                  </a:lnTo>
                  <a:lnTo>
                    <a:pt x="518" y="102"/>
                  </a:lnTo>
                  <a:lnTo>
                    <a:pt x="527" y="109"/>
                  </a:lnTo>
                  <a:lnTo>
                    <a:pt x="560" y="100"/>
                  </a:lnTo>
                  <a:lnTo>
                    <a:pt x="579" y="77"/>
                  </a:lnTo>
                  <a:lnTo>
                    <a:pt x="600" y="82"/>
                  </a:lnTo>
                  <a:lnTo>
                    <a:pt x="606" y="67"/>
                  </a:lnTo>
                  <a:lnTo>
                    <a:pt x="621" y="65"/>
                  </a:lnTo>
                  <a:lnTo>
                    <a:pt x="637" y="52"/>
                  </a:lnTo>
                  <a:lnTo>
                    <a:pt x="654" y="6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4" name="Freeform 70"/>
            <p:cNvSpPr>
              <a:spLocks/>
            </p:cNvSpPr>
            <p:nvPr/>
          </p:nvSpPr>
          <p:spPr bwMode="auto">
            <a:xfrm>
              <a:off x="1294" y="2651"/>
              <a:ext cx="323" cy="381"/>
            </a:xfrm>
            <a:custGeom>
              <a:avLst/>
              <a:gdLst>
                <a:gd name="T0" fmla="*/ 0 w 155"/>
                <a:gd name="T1" fmla="*/ 98 h 183"/>
                <a:gd name="T2" fmla="*/ 32 w 155"/>
                <a:gd name="T3" fmla="*/ 98 h 183"/>
                <a:gd name="T4" fmla="*/ 55 w 155"/>
                <a:gd name="T5" fmla="*/ 94 h 183"/>
                <a:gd name="T6" fmla="*/ 60 w 155"/>
                <a:gd name="T7" fmla="*/ 81 h 183"/>
                <a:gd name="T8" fmla="*/ 61 w 155"/>
                <a:gd name="T9" fmla="*/ 62 h 183"/>
                <a:gd name="T10" fmla="*/ 71 w 155"/>
                <a:gd name="T11" fmla="*/ 59 h 183"/>
                <a:gd name="T12" fmla="*/ 77 w 155"/>
                <a:gd name="T13" fmla="*/ 49 h 183"/>
                <a:gd name="T14" fmla="*/ 81 w 155"/>
                <a:gd name="T15" fmla="*/ 41 h 183"/>
                <a:gd name="T16" fmla="*/ 83 w 155"/>
                <a:gd name="T17" fmla="*/ 36 h 183"/>
                <a:gd name="T18" fmla="*/ 91 w 155"/>
                <a:gd name="T19" fmla="*/ 30 h 183"/>
                <a:gd name="T20" fmla="*/ 101 w 155"/>
                <a:gd name="T21" fmla="*/ 21 h 183"/>
                <a:gd name="T22" fmla="*/ 108 w 155"/>
                <a:gd name="T23" fmla="*/ 22 h 183"/>
                <a:gd name="T24" fmla="*/ 120 w 155"/>
                <a:gd name="T25" fmla="*/ 0 h 183"/>
                <a:gd name="T26" fmla="*/ 135 w 155"/>
                <a:gd name="T27" fmla="*/ 12 h 183"/>
                <a:gd name="T28" fmla="*/ 133 w 155"/>
                <a:gd name="T29" fmla="*/ 23 h 183"/>
                <a:gd name="T30" fmla="*/ 137 w 155"/>
                <a:gd name="T31" fmla="*/ 28 h 183"/>
                <a:gd name="T32" fmla="*/ 152 w 155"/>
                <a:gd name="T33" fmla="*/ 33 h 183"/>
                <a:gd name="T34" fmla="*/ 151 w 155"/>
                <a:gd name="T35" fmla="*/ 43 h 183"/>
                <a:gd name="T36" fmla="*/ 151 w 155"/>
                <a:gd name="T37" fmla="*/ 58 h 183"/>
                <a:gd name="T38" fmla="*/ 140 w 155"/>
                <a:gd name="T39" fmla="*/ 65 h 183"/>
                <a:gd name="T40" fmla="*/ 133 w 155"/>
                <a:gd name="T41" fmla="*/ 70 h 183"/>
                <a:gd name="T42" fmla="*/ 126 w 155"/>
                <a:gd name="T43" fmla="*/ 85 h 183"/>
                <a:gd name="T44" fmla="*/ 121 w 155"/>
                <a:gd name="T45" fmla="*/ 93 h 183"/>
                <a:gd name="T46" fmla="*/ 126 w 155"/>
                <a:gd name="T47" fmla="*/ 103 h 183"/>
                <a:gd name="T48" fmla="*/ 125 w 155"/>
                <a:gd name="T49" fmla="*/ 113 h 183"/>
                <a:gd name="T50" fmla="*/ 126 w 155"/>
                <a:gd name="T51" fmla="*/ 116 h 183"/>
                <a:gd name="T52" fmla="*/ 118 w 155"/>
                <a:gd name="T53" fmla="*/ 124 h 183"/>
                <a:gd name="T54" fmla="*/ 109 w 155"/>
                <a:gd name="T55" fmla="*/ 120 h 183"/>
                <a:gd name="T56" fmla="*/ 110 w 155"/>
                <a:gd name="T57" fmla="*/ 130 h 183"/>
                <a:gd name="T58" fmla="*/ 101 w 155"/>
                <a:gd name="T59" fmla="*/ 137 h 183"/>
                <a:gd name="T60" fmla="*/ 102 w 155"/>
                <a:gd name="T61" fmla="*/ 147 h 183"/>
                <a:gd name="T62" fmla="*/ 108 w 155"/>
                <a:gd name="T63" fmla="*/ 152 h 183"/>
                <a:gd name="T64" fmla="*/ 105 w 155"/>
                <a:gd name="T65" fmla="*/ 157 h 183"/>
                <a:gd name="T66" fmla="*/ 98 w 155"/>
                <a:gd name="T67" fmla="*/ 161 h 183"/>
                <a:gd name="T68" fmla="*/ 99 w 155"/>
                <a:gd name="T69" fmla="*/ 170 h 183"/>
                <a:gd name="T70" fmla="*/ 86 w 155"/>
                <a:gd name="T71" fmla="*/ 179 h 183"/>
                <a:gd name="T72" fmla="*/ 82 w 155"/>
                <a:gd name="T73" fmla="*/ 171 h 183"/>
                <a:gd name="T74" fmla="*/ 74 w 155"/>
                <a:gd name="T75" fmla="*/ 170 h 183"/>
                <a:gd name="T76" fmla="*/ 69 w 155"/>
                <a:gd name="T77" fmla="*/ 171 h 183"/>
                <a:gd name="T78" fmla="*/ 65 w 155"/>
                <a:gd name="T79" fmla="*/ 167 h 183"/>
                <a:gd name="T80" fmla="*/ 56 w 155"/>
                <a:gd name="T81" fmla="*/ 169 h 183"/>
                <a:gd name="T82" fmla="*/ 50 w 155"/>
                <a:gd name="T83" fmla="*/ 173 h 183"/>
                <a:gd name="T84" fmla="*/ 45 w 155"/>
                <a:gd name="T85" fmla="*/ 171 h 183"/>
                <a:gd name="T86" fmla="*/ 41 w 155"/>
                <a:gd name="T87" fmla="*/ 178 h 183"/>
                <a:gd name="T88" fmla="*/ 32 w 155"/>
                <a:gd name="T89" fmla="*/ 183 h 183"/>
                <a:gd name="T90" fmla="*/ 24 w 155"/>
                <a:gd name="T91" fmla="*/ 160 h 183"/>
                <a:gd name="T92" fmla="*/ 15 w 155"/>
                <a:gd name="T93" fmla="*/ 156 h 183"/>
                <a:gd name="T94" fmla="*/ 0 w 155"/>
                <a:gd name="T95" fmla="*/ 111 h 183"/>
                <a:gd name="T96" fmla="*/ 0 w 155"/>
                <a:gd name="T97" fmla="*/ 9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83">
                  <a:moveTo>
                    <a:pt x="0" y="98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43" y="98"/>
                    <a:pt x="47" y="95"/>
                    <a:pt x="55" y="94"/>
                  </a:cubicBezTo>
                  <a:cubicBezTo>
                    <a:pt x="62" y="93"/>
                    <a:pt x="59" y="87"/>
                    <a:pt x="60" y="81"/>
                  </a:cubicBezTo>
                  <a:cubicBezTo>
                    <a:pt x="60" y="75"/>
                    <a:pt x="61" y="65"/>
                    <a:pt x="61" y="62"/>
                  </a:cubicBezTo>
                  <a:cubicBezTo>
                    <a:pt x="61" y="59"/>
                    <a:pt x="65" y="59"/>
                    <a:pt x="71" y="59"/>
                  </a:cubicBezTo>
                  <a:cubicBezTo>
                    <a:pt x="77" y="59"/>
                    <a:pt x="77" y="56"/>
                    <a:pt x="77" y="49"/>
                  </a:cubicBezTo>
                  <a:cubicBezTo>
                    <a:pt x="77" y="42"/>
                    <a:pt x="77" y="41"/>
                    <a:pt x="81" y="41"/>
                  </a:cubicBezTo>
                  <a:cubicBezTo>
                    <a:pt x="86" y="42"/>
                    <a:pt x="84" y="40"/>
                    <a:pt x="83" y="36"/>
                  </a:cubicBezTo>
                  <a:cubicBezTo>
                    <a:pt x="83" y="33"/>
                    <a:pt x="89" y="33"/>
                    <a:pt x="91" y="30"/>
                  </a:cubicBezTo>
                  <a:cubicBezTo>
                    <a:pt x="93" y="28"/>
                    <a:pt x="98" y="23"/>
                    <a:pt x="101" y="21"/>
                  </a:cubicBezTo>
                  <a:cubicBezTo>
                    <a:pt x="105" y="19"/>
                    <a:pt x="106" y="23"/>
                    <a:pt x="108" y="22"/>
                  </a:cubicBezTo>
                  <a:cubicBezTo>
                    <a:pt x="109" y="21"/>
                    <a:pt x="115" y="9"/>
                    <a:pt x="120" y="0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52" y="33"/>
                    <a:pt x="152" y="33"/>
                    <a:pt x="152" y="33"/>
                  </a:cubicBezTo>
                  <a:cubicBezTo>
                    <a:pt x="150" y="37"/>
                    <a:pt x="148" y="35"/>
                    <a:pt x="151" y="43"/>
                  </a:cubicBezTo>
                  <a:cubicBezTo>
                    <a:pt x="155" y="53"/>
                    <a:pt x="153" y="56"/>
                    <a:pt x="151" y="58"/>
                  </a:cubicBezTo>
                  <a:cubicBezTo>
                    <a:pt x="149" y="60"/>
                    <a:pt x="143" y="65"/>
                    <a:pt x="140" y="65"/>
                  </a:cubicBezTo>
                  <a:cubicBezTo>
                    <a:pt x="137" y="66"/>
                    <a:pt x="133" y="66"/>
                    <a:pt x="133" y="70"/>
                  </a:cubicBezTo>
                  <a:cubicBezTo>
                    <a:pt x="133" y="75"/>
                    <a:pt x="130" y="83"/>
                    <a:pt x="126" y="85"/>
                  </a:cubicBezTo>
                  <a:cubicBezTo>
                    <a:pt x="121" y="87"/>
                    <a:pt x="122" y="91"/>
                    <a:pt x="121" y="93"/>
                  </a:cubicBezTo>
                  <a:cubicBezTo>
                    <a:pt x="120" y="95"/>
                    <a:pt x="126" y="98"/>
                    <a:pt x="126" y="103"/>
                  </a:cubicBezTo>
                  <a:cubicBezTo>
                    <a:pt x="126" y="107"/>
                    <a:pt x="124" y="109"/>
                    <a:pt x="125" y="113"/>
                  </a:cubicBezTo>
                  <a:cubicBezTo>
                    <a:pt x="125" y="115"/>
                    <a:pt x="125" y="115"/>
                    <a:pt x="126" y="116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10" y="130"/>
                    <a:pt x="110" y="130"/>
                    <a:pt x="110" y="13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2" y="147"/>
                    <a:pt x="102" y="147"/>
                    <a:pt x="102" y="147"/>
                  </a:cubicBezTo>
                  <a:cubicBezTo>
                    <a:pt x="108" y="152"/>
                    <a:pt x="108" y="152"/>
                    <a:pt x="108" y="152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69" y="171"/>
                    <a:pt x="69" y="171"/>
                    <a:pt x="69" y="171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56" y="169"/>
                    <a:pt x="56" y="169"/>
                    <a:pt x="56" y="169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0" y="111"/>
                    <a:pt x="0" y="111"/>
                    <a:pt x="0" y="111"/>
                  </a:cubicBezTo>
                  <a:lnTo>
                    <a:pt x="0" y="98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5" name="Freeform 71"/>
            <p:cNvSpPr>
              <a:spLocks/>
            </p:cNvSpPr>
            <p:nvPr/>
          </p:nvSpPr>
          <p:spPr bwMode="auto">
            <a:xfrm>
              <a:off x="827" y="3905"/>
              <a:ext cx="89" cy="77"/>
            </a:xfrm>
            <a:custGeom>
              <a:avLst/>
              <a:gdLst>
                <a:gd name="T0" fmla="*/ 34 w 43"/>
                <a:gd name="T1" fmla="*/ 2 h 37"/>
                <a:gd name="T2" fmla="*/ 36 w 43"/>
                <a:gd name="T3" fmla="*/ 3 h 37"/>
                <a:gd name="T4" fmla="*/ 37 w 43"/>
                <a:gd name="T5" fmla="*/ 6 h 37"/>
                <a:gd name="T6" fmla="*/ 39 w 43"/>
                <a:gd name="T7" fmla="*/ 11 h 37"/>
                <a:gd name="T8" fmla="*/ 43 w 43"/>
                <a:gd name="T9" fmla="*/ 17 h 37"/>
                <a:gd name="T10" fmla="*/ 37 w 43"/>
                <a:gd name="T11" fmla="*/ 19 h 37"/>
                <a:gd name="T12" fmla="*/ 37 w 43"/>
                <a:gd name="T13" fmla="*/ 22 h 37"/>
                <a:gd name="T14" fmla="*/ 40 w 43"/>
                <a:gd name="T15" fmla="*/ 26 h 37"/>
                <a:gd name="T16" fmla="*/ 39 w 43"/>
                <a:gd name="T17" fmla="*/ 30 h 37"/>
                <a:gd name="T18" fmla="*/ 38 w 43"/>
                <a:gd name="T19" fmla="*/ 32 h 37"/>
                <a:gd name="T20" fmla="*/ 37 w 43"/>
                <a:gd name="T21" fmla="*/ 32 h 37"/>
                <a:gd name="T22" fmla="*/ 29 w 43"/>
                <a:gd name="T23" fmla="*/ 35 h 37"/>
                <a:gd name="T24" fmla="*/ 24 w 43"/>
                <a:gd name="T25" fmla="*/ 37 h 37"/>
                <a:gd name="T26" fmla="*/ 24 w 43"/>
                <a:gd name="T27" fmla="*/ 37 h 37"/>
                <a:gd name="T28" fmla="*/ 14 w 43"/>
                <a:gd name="T29" fmla="*/ 31 h 37"/>
                <a:gd name="T30" fmla="*/ 5 w 43"/>
                <a:gd name="T31" fmla="*/ 15 h 37"/>
                <a:gd name="T32" fmla="*/ 0 w 43"/>
                <a:gd name="T33" fmla="*/ 8 h 37"/>
                <a:gd name="T34" fmla="*/ 2 w 43"/>
                <a:gd name="T35" fmla="*/ 7 h 37"/>
                <a:gd name="T36" fmla="*/ 8 w 43"/>
                <a:gd name="T37" fmla="*/ 4 h 37"/>
                <a:gd name="T38" fmla="*/ 15 w 43"/>
                <a:gd name="T39" fmla="*/ 0 h 37"/>
                <a:gd name="T40" fmla="*/ 20 w 43"/>
                <a:gd name="T41" fmla="*/ 6 h 37"/>
                <a:gd name="T42" fmla="*/ 28 w 43"/>
                <a:gd name="T43" fmla="*/ 8 h 37"/>
                <a:gd name="T44" fmla="*/ 33 w 43"/>
                <a:gd name="T45" fmla="*/ 3 h 37"/>
                <a:gd name="T46" fmla="*/ 34 w 43"/>
                <a:gd name="T47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37">
                  <a:moveTo>
                    <a:pt x="34" y="2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37" y="18"/>
                    <a:pt x="37" y="19"/>
                  </a:cubicBezTo>
                  <a:cubicBezTo>
                    <a:pt x="36" y="20"/>
                    <a:pt x="37" y="22"/>
                    <a:pt x="37" y="22"/>
                  </a:cubicBezTo>
                  <a:cubicBezTo>
                    <a:pt x="37" y="22"/>
                    <a:pt x="40" y="26"/>
                    <a:pt x="40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7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1" y="34"/>
                    <a:pt x="17" y="34"/>
                    <a:pt x="14" y="31"/>
                  </a:cubicBezTo>
                  <a:cubicBezTo>
                    <a:pt x="11" y="28"/>
                    <a:pt x="7" y="22"/>
                    <a:pt x="5" y="15"/>
                  </a:cubicBezTo>
                  <a:cubicBezTo>
                    <a:pt x="4" y="12"/>
                    <a:pt x="2" y="10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3" y="5"/>
                    <a:pt x="7" y="4"/>
                    <a:pt x="8" y="4"/>
                  </a:cubicBezTo>
                  <a:cubicBezTo>
                    <a:pt x="9" y="3"/>
                    <a:pt x="13" y="1"/>
                    <a:pt x="15" y="0"/>
                  </a:cubicBezTo>
                  <a:cubicBezTo>
                    <a:pt x="17" y="0"/>
                    <a:pt x="19" y="5"/>
                    <a:pt x="20" y="6"/>
                  </a:cubicBezTo>
                  <a:cubicBezTo>
                    <a:pt x="21" y="8"/>
                    <a:pt x="26" y="8"/>
                    <a:pt x="28" y="8"/>
                  </a:cubicBezTo>
                  <a:cubicBezTo>
                    <a:pt x="29" y="8"/>
                    <a:pt x="32" y="6"/>
                    <a:pt x="33" y="3"/>
                  </a:cubicBezTo>
                  <a:cubicBezTo>
                    <a:pt x="34" y="3"/>
                    <a:pt x="34" y="2"/>
                    <a:pt x="34" y="2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6" name="Freeform 72"/>
            <p:cNvSpPr>
              <a:spLocks/>
            </p:cNvSpPr>
            <p:nvPr/>
          </p:nvSpPr>
          <p:spPr bwMode="auto">
            <a:xfrm>
              <a:off x="877" y="3972"/>
              <a:ext cx="89" cy="63"/>
            </a:xfrm>
            <a:custGeom>
              <a:avLst/>
              <a:gdLst>
                <a:gd name="T0" fmla="*/ 0 w 43"/>
                <a:gd name="T1" fmla="*/ 5 h 30"/>
                <a:gd name="T2" fmla="*/ 5 w 43"/>
                <a:gd name="T3" fmla="*/ 3 h 30"/>
                <a:gd name="T4" fmla="*/ 13 w 43"/>
                <a:gd name="T5" fmla="*/ 0 h 30"/>
                <a:gd name="T6" fmla="*/ 16 w 43"/>
                <a:gd name="T7" fmla="*/ 0 h 30"/>
                <a:gd name="T8" fmla="*/ 22 w 43"/>
                <a:gd name="T9" fmla="*/ 1 h 30"/>
                <a:gd name="T10" fmla="*/ 26 w 43"/>
                <a:gd name="T11" fmla="*/ 3 h 30"/>
                <a:gd name="T12" fmla="*/ 32 w 43"/>
                <a:gd name="T13" fmla="*/ 12 h 30"/>
                <a:gd name="T14" fmla="*/ 37 w 43"/>
                <a:gd name="T15" fmla="*/ 11 h 30"/>
                <a:gd name="T16" fmla="*/ 43 w 43"/>
                <a:gd name="T17" fmla="*/ 15 h 30"/>
                <a:gd name="T18" fmla="*/ 43 w 43"/>
                <a:gd name="T19" fmla="*/ 19 h 30"/>
                <a:gd name="T20" fmla="*/ 43 w 43"/>
                <a:gd name="T21" fmla="*/ 20 h 30"/>
                <a:gd name="T22" fmla="*/ 42 w 43"/>
                <a:gd name="T23" fmla="*/ 20 h 30"/>
                <a:gd name="T24" fmla="*/ 38 w 43"/>
                <a:gd name="T25" fmla="*/ 21 h 30"/>
                <a:gd name="T26" fmla="*/ 38 w 43"/>
                <a:gd name="T27" fmla="*/ 27 h 30"/>
                <a:gd name="T28" fmla="*/ 35 w 43"/>
                <a:gd name="T29" fmla="*/ 27 h 30"/>
                <a:gd name="T30" fmla="*/ 29 w 43"/>
                <a:gd name="T31" fmla="*/ 30 h 30"/>
                <a:gd name="T32" fmla="*/ 26 w 43"/>
                <a:gd name="T33" fmla="*/ 28 h 30"/>
                <a:gd name="T34" fmla="*/ 20 w 43"/>
                <a:gd name="T35" fmla="*/ 27 h 30"/>
                <a:gd name="T36" fmla="*/ 12 w 43"/>
                <a:gd name="T37" fmla="*/ 29 h 30"/>
                <a:gd name="T38" fmla="*/ 11 w 43"/>
                <a:gd name="T39" fmla="*/ 26 h 30"/>
                <a:gd name="T40" fmla="*/ 10 w 43"/>
                <a:gd name="T41" fmla="*/ 18 h 30"/>
                <a:gd name="T42" fmla="*/ 0 w 43"/>
                <a:gd name="T4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0">
                  <a:moveTo>
                    <a:pt x="0" y="5"/>
                  </a:moveTo>
                  <a:cubicBezTo>
                    <a:pt x="3" y="4"/>
                    <a:pt x="5" y="3"/>
                    <a:pt x="5" y="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1" y="27"/>
                    <a:pt x="11" y="26"/>
                  </a:cubicBezTo>
                  <a:cubicBezTo>
                    <a:pt x="8" y="23"/>
                    <a:pt x="8" y="22"/>
                    <a:pt x="10" y="18"/>
                  </a:cubicBezTo>
                  <a:cubicBezTo>
                    <a:pt x="11" y="13"/>
                    <a:pt x="2" y="9"/>
                    <a:pt x="0" y="5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7" name="Freeform 73"/>
            <p:cNvSpPr>
              <a:spLocks/>
            </p:cNvSpPr>
            <p:nvPr/>
          </p:nvSpPr>
          <p:spPr bwMode="auto">
            <a:xfrm>
              <a:off x="902" y="4014"/>
              <a:ext cx="77" cy="62"/>
            </a:xfrm>
            <a:custGeom>
              <a:avLst/>
              <a:gdLst>
                <a:gd name="T0" fmla="*/ 0 w 37"/>
                <a:gd name="T1" fmla="*/ 9 h 30"/>
                <a:gd name="T2" fmla="*/ 8 w 37"/>
                <a:gd name="T3" fmla="*/ 7 h 30"/>
                <a:gd name="T4" fmla="*/ 14 w 37"/>
                <a:gd name="T5" fmla="*/ 8 h 30"/>
                <a:gd name="T6" fmla="*/ 17 w 37"/>
                <a:gd name="T7" fmla="*/ 10 h 30"/>
                <a:gd name="T8" fmla="*/ 23 w 37"/>
                <a:gd name="T9" fmla="*/ 7 h 30"/>
                <a:gd name="T10" fmla="*/ 26 w 37"/>
                <a:gd name="T11" fmla="*/ 7 h 30"/>
                <a:gd name="T12" fmla="*/ 26 w 37"/>
                <a:gd name="T13" fmla="*/ 1 h 30"/>
                <a:gd name="T14" fmla="*/ 30 w 37"/>
                <a:gd name="T15" fmla="*/ 0 h 30"/>
                <a:gd name="T16" fmla="*/ 34 w 37"/>
                <a:gd name="T17" fmla="*/ 2 h 30"/>
                <a:gd name="T18" fmla="*/ 37 w 37"/>
                <a:gd name="T19" fmla="*/ 5 h 30"/>
                <a:gd name="T20" fmla="*/ 37 w 37"/>
                <a:gd name="T21" fmla="*/ 11 h 30"/>
                <a:gd name="T22" fmla="*/ 32 w 37"/>
                <a:gd name="T23" fmla="*/ 12 h 30"/>
                <a:gd name="T24" fmla="*/ 32 w 37"/>
                <a:gd name="T25" fmla="*/ 13 h 30"/>
                <a:gd name="T26" fmla="*/ 27 w 37"/>
                <a:gd name="T27" fmla="*/ 11 h 30"/>
                <a:gd name="T28" fmla="*/ 25 w 37"/>
                <a:gd name="T29" fmla="*/ 17 h 30"/>
                <a:gd name="T30" fmla="*/ 25 w 37"/>
                <a:gd name="T31" fmla="*/ 24 h 30"/>
                <a:gd name="T32" fmla="*/ 23 w 37"/>
                <a:gd name="T33" fmla="*/ 28 h 30"/>
                <a:gd name="T34" fmla="*/ 20 w 37"/>
                <a:gd name="T35" fmla="*/ 30 h 30"/>
                <a:gd name="T36" fmla="*/ 15 w 37"/>
                <a:gd name="T37" fmla="*/ 26 h 30"/>
                <a:gd name="T38" fmla="*/ 3 w 37"/>
                <a:gd name="T39" fmla="*/ 22 h 30"/>
                <a:gd name="T40" fmla="*/ 4 w 37"/>
                <a:gd name="T41" fmla="*/ 15 h 30"/>
                <a:gd name="T42" fmla="*/ 0 w 37"/>
                <a:gd name="T43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0">
                  <a:moveTo>
                    <a:pt x="0" y="9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5" y="11"/>
                    <a:pt x="32" y="11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5" y="16"/>
                    <a:pt x="25" y="17"/>
                  </a:cubicBezTo>
                  <a:cubicBezTo>
                    <a:pt x="25" y="18"/>
                    <a:pt x="25" y="24"/>
                    <a:pt x="25" y="24"/>
                  </a:cubicBezTo>
                  <a:cubicBezTo>
                    <a:pt x="25" y="24"/>
                    <a:pt x="24" y="28"/>
                    <a:pt x="23" y="28"/>
                  </a:cubicBezTo>
                  <a:cubicBezTo>
                    <a:pt x="23" y="28"/>
                    <a:pt x="21" y="29"/>
                    <a:pt x="20" y="30"/>
                  </a:cubicBezTo>
                  <a:cubicBezTo>
                    <a:pt x="18" y="28"/>
                    <a:pt x="16" y="27"/>
                    <a:pt x="15" y="26"/>
                  </a:cubicBezTo>
                  <a:cubicBezTo>
                    <a:pt x="12" y="24"/>
                    <a:pt x="5" y="25"/>
                    <a:pt x="3" y="22"/>
                  </a:cubicBezTo>
                  <a:cubicBezTo>
                    <a:pt x="2" y="19"/>
                    <a:pt x="3" y="18"/>
                    <a:pt x="4" y="15"/>
                  </a:cubicBezTo>
                  <a:cubicBezTo>
                    <a:pt x="4" y="13"/>
                    <a:pt x="2" y="11"/>
                    <a:pt x="0" y="9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8" name="Freeform 74"/>
            <p:cNvSpPr>
              <a:spLocks/>
            </p:cNvSpPr>
            <p:nvPr/>
          </p:nvSpPr>
          <p:spPr bwMode="auto">
            <a:xfrm>
              <a:off x="943" y="4037"/>
              <a:ext cx="40" cy="64"/>
            </a:xfrm>
            <a:custGeom>
              <a:avLst/>
              <a:gdLst>
                <a:gd name="T0" fmla="*/ 12 w 19"/>
                <a:gd name="T1" fmla="*/ 2 h 31"/>
                <a:gd name="T2" fmla="*/ 7 w 19"/>
                <a:gd name="T3" fmla="*/ 0 h 31"/>
                <a:gd name="T4" fmla="*/ 5 w 19"/>
                <a:gd name="T5" fmla="*/ 6 h 31"/>
                <a:gd name="T6" fmla="*/ 5 w 19"/>
                <a:gd name="T7" fmla="*/ 13 h 31"/>
                <a:gd name="T8" fmla="*/ 3 w 19"/>
                <a:gd name="T9" fmla="*/ 17 h 31"/>
                <a:gd name="T10" fmla="*/ 0 w 19"/>
                <a:gd name="T11" fmla="*/ 19 h 31"/>
                <a:gd name="T12" fmla="*/ 1 w 19"/>
                <a:gd name="T13" fmla="*/ 20 h 31"/>
                <a:gd name="T14" fmla="*/ 5 w 19"/>
                <a:gd name="T15" fmla="*/ 31 h 31"/>
                <a:gd name="T16" fmla="*/ 14 w 19"/>
                <a:gd name="T17" fmla="*/ 24 h 31"/>
                <a:gd name="T18" fmla="*/ 19 w 19"/>
                <a:gd name="T19" fmla="*/ 10 h 31"/>
                <a:gd name="T20" fmla="*/ 12 w 19"/>
                <a:gd name="T21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1">
                  <a:moveTo>
                    <a:pt x="12" y="2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5" y="5"/>
                    <a:pt x="5" y="6"/>
                  </a:cubicBezTo>
                  <a:cubicBezTo>
                    <a:pt x="5" y="7"/>
                    <a:pt x="5" y="13"/>
                    <a:pt x="5" y="13"/>
                  </a:cubicBezTo>
                  <a:cubicBezTo>
                    <a:pt x="5" y="13"/>
                    <a:pt x="4" y="17"/>
                    <a:pt x="3" y="17"/>
                  </a:cubicBezTo>
                  <a:cubicBezTo>
                    <a:pt x="3" y="17"/>
                    <a:pt x="1" y="18"/>
                    <a:pt x="0" y="19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2" y="22"/>
                    <a:pt x="4" y="26"/>
                    <a:pt x="5" y="31"/>
                  </a:cubicBezTo>
                  <a:cubicBezTo>
                    <a:pt x="9" y="29"/>
                    <a:pt x="13" y="26"/>
                    <a:pt x="14" y="24"/>
                  </a:cubicBezTo>
                  <a:cubicBezTo>
                    <a:pt x="15" y="19"/>
                    <a:pt x="19" y="10"/>
                    <a:pt x="19" y="10"/>
                  </a:cubicBezTo>
                  <a:cubicBezTo>
                    <a:pt x="19" y="10"/>
                    <a:pt x="13" y="4"/>
                    <a:pt x="12" y="2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9" name="Freeform 75"/>
            <p:cNvSpPr>
              <a:spLocks/>
            </p:cNvSpPr>
            <p:nvPr/>
          </p:nvSpPr>
          <p:spPr bwMode="auto">
            <a:xfrm>
              <a:off x="956" y="3995"/>
              <a:ext cx="131" cy="246"/>
            </a:xfrm>
            <a:custGeom>
              <a:avLst/>
              <a:gdLst>
                <a:gd name="T0" fmla="*/ 0 w 63"/>
                <a:gd name="T1" fmla="*/ 65 h 118"/>
                <a:gd name="T2" fmla="*/ 7 w 63"/>
                <a:gd name="T3" fmla="*/ 61 h 118"/>
                <a:gd name="T4" fmla="*/ 17 w 63"/>
                <a:gd name="T5" fmla="*/ 58 h 118"/>
                <a:gd name="T6" fmla="*/ 21 w 63"/>
                <a:gd name="T7" fmla="*/ 55 h 118"/>
                <a:gd name="T8" fmla="*/ 26 w 63"/>
                <a:gd name="T9" fmla="*/ 60 h 118"/>
                <a:gd name="T10" fmla="*/ 29 w 63"/>
                <a:gd name="T11" fmla="*/ 50 h 118"/>
                <a:gd name="T12" fmla="*/ 44 w 63"/>
                <a:gd name="T13" fmla="*/ 40 h 118"/>
                <a:gd name="T14" fmla="*/ 44 w 63"/>
                <a:gd name="T15" fmla="*/ 31 h 118"/>
                <a:gd name="T16" fmla="*/ 37 w 63"/>
                <a:gd name="T17" fmla="*/ 31 h 118"/>
                <a:gd name="T18" fmla="*/ 34 w 63"/>
                <a:gd name="T19" fmla="*/ 27 h 118"/>
                <a:gd name="T20" fmla="*/ 28 w 63"/>
                <a:gd name="T21" fmla="*/ 21 h 118"/>
                <a:gd name="T22" fmla="*/ 29 w 63"/>
                <a:gd name="T23" fmla="*/ 17 h 118"/>
                <a:gd name="T24" fmla="*/ 28 w 63"/>
                <a:gd name="T25" fmla="*/ 11 h 118"/>
                <a:gd name="T26" fmla="*/ 33 w 63"/>
                <a:gd name="T27" fmla="*/ 10 h 118"/>
                <a:gd name="T28" fmla="*/ 35 w 63"/>
                <a:gd name="T29" fmla="*/ 3 h 118"/>
                <a:gd name="T30" fmla="*/ 43 w 63"/>
                <a:gd name="T31" fmla="*/ 4 h 118"/>
                <a:gd name="T32" fmla="*/ 49 w 63"/>
                <a:gd name="T33" fmla="*/ 0 h 118"/>
                <a:gd name="T34" fmla="*/ 60 w 63"/>
                <a:gd name="T35" fmla="*/ 8 h 118"/>
                <a:gd name="T36" fmla="*/ 61 w 63"/>
                <a:gd name="T37" fmla="*/ 14 h 118"/>
                <a:gd name="T38" fmla="*/ 62 w 63"/>
                <a:gd name="T39" fmla="*/ 17 h 118"/>
                <a:gd name="T40" fmla="*/ 60 w 63"/>
                <a:gd name="T41" fmla="*/ 24 h 118"/>
                <a:gd name="T42" fmla="*/ 61 w 63"/>
                <a:gd name="T43" fmla="*/ 43 h 118"/>
                <a:gd name="T44" fmla="*/ 57 w 63"/>
                <a:gd name="T45" fmla="*/ 52 h 118"/>
                <a:gd name="T46" fmla="*/ 49 w 63"/>
                <a:gd name="T47" fmla="*/ 68 h 118"/>
                <a:gd name="T48" fmla="*/ 45 w 63"/>
                <a:gd name="T49" fmla="*/ 83 h 118"/>
                <a:gd name="T50" fmla="*/ 48 w 63"/>
                <a:gd name="T51" fmla="*/ 102 h 118"/>
                <a:gd name="T52" fmla="*/ 49 w 63"/>
                <a:gd name="T53" fmla="*/ 112 h 118"/>
                <a:gd name="T54" fmla="*/ 41 w 63"/>
                <a:gd name="T55" fmla="*/ 113 h 118"/>
                <a:gd name="T56" fmla="*/ 29 w 63"/>
                <a:gd name="T57" fmla="*/ 115 h 118"/>
                <a:gd name="T58" fmla="*/ 18 w 63"/>
                <a:gd name="T59" fmla="*/ 111 h 118"/>
                <a:gd name="T60" fmla="*/ 14 w 63"/>
                <a:gd name="T61" fmla="*/ 97 h 118"/>
                <a:gd name="T62" fmla="*/ 12 w 63"/>
                <a:gd name="T63" fmla="*/ 84 h 118"/>
                <a:gd name="T64" fmla="*/ 2 w 63"/>
                <a:gd name="T65" fmla="*/ 70 h 118"/>
                <a:gd name="T66" fmla="*/ 0 w 63"/>
                <a:gd name="T67" fmla="*/ 6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118">
                  <a:moveTo>
                    <a:pt x="0" y="65"/>
                  </a:moveTo>
                  <a:cubicBezTo>
                    <a:pt x="2" y="63"/>
                    <a:pt x="4" y="61"/>
                    <a:pt x="7" y="61"/>
                  </a:cubicBezTo>
                  <a:cubicBezTo>
                    <a:pt x="14" y="60"/>
                    <a:pt x="16" y="58"/>
                    <a:pt x="17" y="58"/>
                  </a:cubicBezTo>
                  <a:cubicBezTo>
                    <a:pt x="17" y="57"/>
                    <a:pt x="21" y="55"/>
                    <a:pt x="21" y="55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7" y="54"/>
                    <a:pt x="29" y="50"/>
                  </a:cubicBezTo>
                  <a:cubicBezTo>
                    <a:pt x="32" y="46"/>
                    <a:pt x="44" y="40"/>
                    <a:pt x="44" y="4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6" y="29"/>
                    <a:pt x="34" y="27"/>
                  </a:cubicBezTo>
                  <a:cubicBezTo>
                    <a:pt x="32" y="25"/>
                    <a:pt x="28" y="21"/>
                    <a:pt x="28" y="21"/>
                  </a:cubicBezTo>
                  <a:cubicBezTo>
                    <a:pt x="28" y="21"/>
                    <a:pt x="31" y="19"/>
                    <a:pt x="29" y="17"/>
                  </a:cubicBezTo>
                  <a:cubicBezTo>
                    <a:pt x="28" y="14"/>
                    <a:pt x="27" y="11"/>
                    <a:pt x="28" y="11"/>
                  </a:cubicBezTo>
                  <a:cubicBezTo>
                    <a:pt x="29" y="11"/>
                    <a:pt x="33" y="11"/>
                    <a:pt x="33" y="10"/>
                  </a:cubicBezTo>
                  <a:cubicBezTo>
                    <a:pt x="33" y="8"/>
                    <a:pt x="34" y="3"/>
                    <a:pt x="35" y="3"/>
                  </a:cubicBezTo>
                  <a:cubicBezTo>
                    <a:pt x="37" y="3"/>
                    <a:pt x="40" y="6"/>
                    <a:pt x="43" y="4"/>
                  </a:cubicBezTo>
                  <a:cubicBezTo>
                    <a:pt x="44" y="3"/>
                    <a:pt x="46" y="1"/>
                    <a:pt x="49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0" y="19"/>
                    <a:pt x="60" y="20"/>
                    <a:pt x="60" y="24"/>
                  </a:cubicBezTo>
                  <a:cubicBezTo>
                    <a:pt x="61" y="29"/>
                    <a:pt x="62" y="39"/>
                    <a:pt x="61" y="43"/>
                  </a:cubicBezTo>
                  <a:cubicBezTo>
                    <a:pt x="61" y="48"/>
                    <a:pt x="63" y="48"/>
                    <a:pt x="57" y="52"/>
                  </a:cubicBezTo>
                  <a:cubicBezTo>
                    <a:pt x="50" y="56"/>
                    <a:pt x="49" y="63"/>
                    <a:pt x="49" y="68"/>
                  </a:cubicBezTo>
                  <a:cubicBezTo>
                    <a:pt x="49" y="73"/>
                    <a:pt x="45" y="78"/>
                    <a:pt x="45" y="83"/>
                  </a:cubicBezTo>
                  <a:cubicBezTo>
                    <a:pt x="45" y="87"/>
                    <a:pt x="48" y="95"/>
                    <a:pt x="48" y="102"/>
                  </a:cubicBezTo>
                  <a:cubicBezTo>
                    <a:pt x="48" y="106"/>
                    <a:pt x="49" y="109"/>
                    <a:pt x="49" y="112"/>
                  </a:cubicBezTo>
                  <a:cubicBezTo>
                    <a:pt x="46" y="113"/>
                    <a:pt x="43" y="113"/>
                    <a:pt x="41" y="113"/>
                  </a:cubicBezTo>
                  <a:cubicBezTo>
                    <a:pt x="35" y="113"/>
                    <a:pt x="31" y="113"/>
                    <a:pt x="29" y="115"/>
                  </a:cubicBezTo>
                  <a:cubicBezTo>
                    <a:pt x="26" y="118"/>
                    <a:pt x="20" y="114"/>
                    <a:pt x="18" y="111"/>
                  </a:cubicBezTo>
                  <a:cubicBezTo>
                    <a:pt x="16" y="107"/>
                    <a:pt x="14" y="100"/>
                    <a:pt x="14" y="97"/>
                  </a:cubicBezTo>
                  <a:cubicBezTo>
                    <a:pt x="14" y="94"/>
                    <a:pt x="13" y="88"/>
                    <a:pt x="12" y="84"/>
                  </a:cubicBezTo>
                  <a:cubicBezTo>
                    <a:pt x="12" y="80"/>
                    <a:pt x="3" y="74"/>
                    <a:pt x="2" y="70"/>
                  </a:cubicBezTo>
                  <a:cubicBezTo>
                    <a:pt x="1" y="68"/>
                    <a:pt x="0" y="67"/>
                    <a:pt x="0" y="65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0" name="Freeform 76"/>
            <p:cNvSpPr>
              <a:spLocks/>
            </p:cNvSpPr>
            <p:nvPr/>
          </p:nvSpPr>
          <p:spPr bwMode="auto">
            <a:xfrm>
              <a:off x="954" y="4026"/>
              <a:ext cx="94" cy="104"/>
            </a:xfrm>
            <a:custGeom>
              <a:avLst/>
              <a:gdLst>
                <a:gd name="T0" fmla="*/ 0 w 45"/>
                <a:gd name="T1" fmla="*/ 36 h 50"/>
                <a:gd name="T2" fmla="*/ 9 w 45"/>
                <a:gd name="T3" fmla="*/ 29 h 50"/>
                <a:gd name="T4" fmla="*/ 14 w 45"/>
                <a:gd name="T5" fmla="*/ 15 h 50"/>
                <a:gd name="T6" fmla="*/ 7 w 45"/>
                <a:gd name="T7" fmla="*/ 6 h 50"/>
                <a:gd name="T8" fmla="*/ 14 w 45"/>
                <a:gd name="T9" fmla="*/ 5 h 50"/>
                <a:gd name="T10" fmla="*/ 18 w 45"/>
                <a:gd name="T11" fmla="*/ 0 h 50"/>
                <a:gd name="T12" fmla="*/ 24 w 45"/>
                <a:gd name="T13" fmla="*/ 6 h 50"/>
                <a:gd name="T14" fmla="*/ 29 w 45"/>
                <a:gd name="T15" fmla="*/ 6 h 50"/>
                <a:gd name="T16" fmla="*/ 35 w 45"/>
                <a:gd name="T17" fmla="*/ 12 h 50"/>
                <a:gd name="T18" fmla="*/ 38 w 45"/>
                <a:gd name="T19" fmla="*/ 16 h 50"/>
                <a:gd name="T20" fmla="*/ 45 w 45"/>
                <a:gd name="T21" fmla="*/ 16 h 50"/>
                <a:gd name="T22" fmla="*/ 45 w 45"/>
                <a:gd name="T23" fmla="*/ 25 h 50"/>
                <a:gd name="T24" fmla="*/ 30 w 45"/>
                <a:gd name="T25" fmla="*/ 35 h 50"/>
                <a:gd name="T26" fmla="*/ 27 w 45"/>
                <a:gd name="T27" fmla="*/ 45 h 50"/>
                <a:gd name="T28" fmla="*/ 22 w 45"/>
                <a:gd name="T29" fmla="*/ 40 h 50"/>
                <a:gd name="T30" fmla="*/ 18 w 45"/>
                <a:gd name="T31" fmla="*/ 43 h 50"/>
                <a:gd name="T32" fmla="*/ 8 w 45"/>
                <a:gd name="T33" fmla="*/ 46 h 50"/>
                <a:gd name="T34" fmla="*/ 1 w 45"/>
                <a:gd name="T35" fmla="*/ 50 h 50"/>
                <a:gd name="T36" fmla="*/ 1 w 45"/>
                <a:gd name="T37" fmla="*/ 43 h 50"/>
                <a:gd name="T38" fmla="*/ 0 w 45"/>
                <a:gd name="T39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50">
                  <a:moveTo>
                    <a:pt x="0" y="36"/>
                  </a:moveTo>
                  <a:cubicBezTo>
                    <a:pt x="4" y="34"/>
                    <a:pt x="8" y="31"/>
                    <a:pt x="9" y="29"/>
                  </a:cubicBezTo>
                  <a:cubicBezTo>
                    <a:pt x="10" y="24"/>
                    <a:pt x="14" y="15"/>
                    <a:pt x="14" y="15"/>
                  </a:cubicBezTo>
                  <a:cubicBezTo>
                    <a:pt x="14" y="15"/>
                    <a:pt x="7" y="8"/>
                    <a:pt x="7" y="6"/>
                  </a:cubicBezTo>
                  <a:cubicBezTo>
                    <a:pt x="7" y="4"/>
                    <a:pt x="13" y="6"/>
                    <a:pt x="14" y="5"/>
                  </a:cubicBezTo>
                  <a:cubicBezTo>
                    <a:pt x="15" y="4"/>
                    <a:pt x="18" y="0"/>
                    <a:pt x="18" y="0"/>
                  </a:cubicBezTo>
                  <a:cubicBezTo>
                    <a:pt x="18" y="0"/>
                    <a:pt x="23" y="6"/>
                    <a:pt x="24" y="6"/>
                  </a:cubicBezTo>
                  <a:cubicBezTo>
                    <a:pt x="24" y="6"/>
                    <a:pt x="26" y="6"/>
                    <a:pt x="29" y="6"/>
                  </a:cubicBezTo>
                  <a:cubicBezTo>
                    <a:pt x="30" y="7"/>
                    <a:pt x="33" y="10"/>
                    <a:pt x="35" y="12"/>
                  </a:cubicBezTo>
                  <a:cubicBezTo>
                    <a:pt x="37" y="14"/>
                    <a:pt x="38" y="16"/>
                    <a:pt x="38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33" y="31"/>
                    <a:pt x="30" y="35"/>
                  </a:cubicBezTo>
                  <a:cubicBezTo>
                    <a:pt x="28" y="39"/>
                    <a:pt x="27" y="45"/>
                    <a:pt x="27" y="45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18" y="42"/>
                    <a:pt x="18" y="43"/>
                  </a:cubicBezTo>
                  <a:cubicBezTo>
                    <a:pt x="17" y="43"/>
                    <a:pt x="15" y="45"/>
                    <a:pt x="8" y="46"/>
                  </a:cubicBezTo>
                  <a:cubicBezTo>
                    <a:pt x="5" y="46"/>
                    <a:pt x="3" y="48"/>
                    <a:pt x="1" y="50"/>
                  </a:cubicBezTo>
                  <a:cubicBezTo>
                    <a:pt x="1" y="48"/>
                    <a:pt x="1" y="46"/>
                    <a:pt x="1" y="43"/>
                  </a:cubicBezTo>
                  <a:cubicBezTo>
                    <a:pt x="1" y="41"/>
                    <a:pt x="1" y="38"/>
                    <a:pt x="0" y="36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1" name="Freeform 77"/>
            <p:cNvSpPr>
              <a:spLocks/>
            </p:cNvSpPr>
            <p:nvPr/>
          </p:nvSpPr>
          <p:spPr bwMode="auto">
            <a:xfrm>
              <a:off x="954" y="3795"/>
              <a:ext cx="231" cy="235"/>
            </a:xfrm>
            <a:custGeom>
              <a:avLst/>
              <a:gdLst>
                <a:gd name="T0" fmla="*/ 86 w 111"/>
                <a:gd name="T1" fmla="*/ 105 h 113"/>
                <a:gd name="T2" fmla="*/ 63 w 111"/>
                <a:gd name="T3" fmla="*/ 113 h 113"/>
                <a:gd name="T4" fmla="*/ 61 w 111"/>
                <a:gd name="T5" fmla="*/ 104 h 113"/>
                <a:gd name="T6" fmla="*/ 49 w 111"/>
                <a:gd name="T7" fmla="*/ 86 h 113"/>
                <a:gd name="T8" fmla="*/ 42 w 111"/>
                <a:gd name="T9" fmla="*/ 70 h 113"/>
                <a:gd name="T10" fmla="*/ 35 w 111"/>
                <a:gd name="T11" fmla="*/ 49 h 113"/>
                <a:gd name="T12" fmla="*/ 24 w 111"/>
                <a:gd name="T13" fmla="*/ 32 h 113"/>
                <a:gd name="T14" fmla="*/ 9 w 111"/>
                <a:gd name="T15" fmla="*/ 25 h 113"/>
                <a:gd name="T16" fmla="*/ 0 w 111"/>
                <a:gd name="T17" fmla="*/ 18 h 113"/>
                <a:gd name="T18" fmla="*/ 10 w 111"/>
                <a:gd name="T19" fmla="*/ 17 h 113"/>
                <a:gd name="T20" fmla="*/ 22 w 111"/>
                <a:gd name="T21" fmla="*/ 13 h 113"/>
                <a:gd name="T22" fmla="*/ 30 w 111"/>
                <a:gd name="T23" fmla="*/ 24 h 113"/>
                <a:gd name="T24" fmla="*/ 43 w 111"/>
                <a:gd name="T25" fmla="*/ 38 h 113"/>
                <a:gd name="T26" fmla="*/ 55 w 111"/>
                <a:gd name="T27" fmla="*/ 31 h 113"/>
                <a:gd name="T28" fmla="*/ 69 w 111"/>
                <a:gd name="T29" fmla="*/ 18 h 113"/>
                <a:gd name="T30" fmla="*/ 60 w 111"/>
                <a:gd name="T31" fmla="*/ 16 h 113"/>
                <a:gd name="T32" fmla="*/ 64 w 111"/>
                <a:gd name="T33" fmla="*/ 5 h 113"/>
                <a:gd name="T34" fmla="*/ 75 w 111"/>
                <a:gd name="T35" fmla="*/ 7 h 113"/>
                <a:gd name="T36" fmla="*/ 81 w 111"/>
                <a:gd name="T37" fmla="*/ 5 h 113"/>
                <a:gd name="T38" fmla="*/ 86 w 111"/>
                <a:gd name="T39" fmla="*/ 1 h 113"/>
                <a:gd name="T40" fmla="*/ 91 w 111"/>
                <a:gd name="T41" fmla="*/ 11 h 113"/>
                <a:gd name="T42" fmla="*/ 99 w 111"/>
                <a:gd name="T43" fmla="*/ 21 h 113"/>
                <a:gd name="T44" fmla="*/ 99 w 111"/>
                <a:gd name="T45" fmla="*/ 30 h 113"/>
                <a:gd name="T46" fmla="*/ 104 w 111"/>
                <a:gd name="T47" fmla="*/ 45 h 113"/>
                <a:gd name="T48" fmla="*/ 110 w 111"/>
                <a:gd name="T49" fmla="*/ 50 h 113"/>
                <a:gd name="T50" fmla="*/ 105 w 111"/>
                <a:gd name="T51" fmla="*/ 59 h 113"/>
                <a:gd name="T52" fmla="*/ 104 w 111"/>
                <a:gd name="T53" fmla="*/ 64 h 113"/>
                <a:gd name="T54" fmla="*/ 104 w 111"/>
                <a:gd name="T55" fmla="*/ 70 h 113"/>
                <a:gd name="T56" fmla="*/ 97 w 111"/>
                <a:gd name="T57" fmla="*/ 73 h 113"/>
                <a:gd name="T58" fmla="*/ 89 w 111"/>
                <a:gd name="T59" fmla="*/ 72 h 113"/>
                <a:gd name="T60" fmla="*/ 91 w 111"/>
                <a:gd name="T61" fmla="*/ 82 h 113"/>
                <a:gd name="T62" fmla="*/ 92 w 111"/>
                <a:gd name="T63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" h="113">
                  <a:moveTo>
                    <a:pt x="92" y="99"/>
                  </a:moveTo>
                  <a:cubicBezTo>
                    <a:pt x="88" y="100"/>
                    <a:pt x="86" y="105"/>
                    <a:pt x="86" y="105"/>
                  </a:cubicBezTo>
                  <a:cubicBezTo>
                    <a:pt x="79" y="106"/>
                    <a:pt x="74" y="110"/>
                    <a:pt x="68" y="111"/>
                  </a:cubicBezTo>
                  <a:cubicBezTo>
                    <a:pt x="66" y="112"/>
                    <a:pt x="64" y="112"/>
                    <a:pt x="63" y="113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5"/>
                    <a:pt x="50" y="88"/>
                    <a:pt x="49" y="86"/>
                  </a:cubicBezTo>
                  <a:cubicBezTo>
                    <a:pt x="49" y="85"/>
                    <a:pt x="47" y="82"/>
                    <a:pt x="47" y="79"/>
                  </a:cubicBezTo>
                  <a:cubicBezTo>
                    <a:pt x="47" y="76"/>
                    <a:pt x="43" y="75"/>
                    <a:pt x="42" y="70"/>
                  </a:cubicBezTo>
                  <a:cubicBezTo>
                    <a:pt x="41" y="65"/>
                    <a:pt x="34" y="63"/>
                    <a:pt x="34" y="59"/>
                  </a:cubicBezTo>
                  <a:cubicBezTo>
                    <a:pt x="35" y="56"/>
                    <a:pt x="38" y="52"/>
                    <a:pt x="35" y="49"/>
                  </a:cubicBezTo>
                  <a:cubicBezTo>
                    <a:pt x="32" y="45"/>
                    <a:pt x="31" y="48"/>
                    <a:pt x="29" y="42"/>
                  </a:cubicBezTo>
                  <a:cubicBezTo>
                    <a:pt x="27" y="36"/>
                    <a:pt x="27" y="34"/>
                    <a:pt x="24" y="32"/>
                  </a:cubicBezTo>
                  <a:cubicBezTo>
                    <a:pt x="22" y="31"/>
                    <a:pt x="18" y="33"/>
                    <a:pt x="15" y="31"/>
                  </a:cubicBezTo>
                  <a:cubicBezTo>
                    <a:pt x="13" y="28"/>
                    <a:pt x="12" y="25"/>
                    <a:pt x="9" y="25"/>
                  </a:cubicBezTo>
                  <a:cubicBezTo>
                    <a:pt x="6" y="26"/>
                    <a:pt x="5" y="27"/>
                    <a:pt x="3" y="22"/>
                  </a:cubicBezTo>
                  <a:cubicBezTo>
                    <a:pt x="2" y="21"/>
                    <a:pt x="1" y="19"/>
                    <a:pt x="0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7" y="16"/>
                    <a:pt x="10" y="17"/>
                  </a:cubicBezTo>
                  <a:cubicBezTo>
                    <a:pt x="13" y="17"/>
                    <a:pt x="17" y="18"/>
                    <a:pt x="17" y="15"/>
                  </a:cubicBezTo>
                  <a:cubicBezTo>
                    <a:pt x="17" y="13"/>
                    <a:pt x="22" y="10"/>
                    <a:pt x="22" y="13"/>
                  </a:cubicBezTo>
                  <a:cubicBezTo>
                    <a:pt x="22" y="16"/>
                    <a:pt x="22" y="20"/>
                    <a:pt x="23" y="21"/>
                  </a:cubicBezTo>
                  <a:cubicBezTo>
                    <a:pt x="23" y="22"/>
                    <a:pt x="30" y="21"/>
                    <a:pt x="30" y="24"/>
                  </a:cubicBezTo>
                  <a:cubicBezTo>
                    <a:pt x="31" y="27"/>
                    <a:pt x="31" y="34"/>
                    <a:pt x="34" y="36"/>
                  </a:cubicBezTo>
                  <a:cubicBezTo>
                    <a:pt x="37" y="39"/>
                    <a:pt x="39" y="39"/>
                    <a:pt x="43" y="38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9" y="31"/>
                    <a:pt x="49" y="30"/>
                    <a:pt x="55" y="31"/>
                  </a:cubicBezTo>
                  <a:cubicBezTo>
                    <a:pt x="61" y="33"/>
                    <a:pt x="62" y="29"/>
                    <a:pt x="65" y="26"/>
                  </a:cubicBezTo>
                  <a:cubicBezTo>
                    <a:pt x="68" y="23"/>
                    <a:pt x="69" y="20"/>
                    <a:pt x="69" y="18"/>
                  </a:cubicBezTo>
                  <a:cubicBezTo>
                    <a:pt x="69" y="15"/>
                    <a:pt x="67" y="16"/>
                    <a:pt x="64" y="17"/>
                  </a:cubicBezTo>
                  <a:cubicBezTo>
                    <a:pt x="61" y="18"/>
                    <a:pt x="59" y="18"/>
                    <a:pt x="60" y="16"/>
                  </a:cubicBezTo>
                  <a:cubicBezTo>
                    <a:pt x="60" y="14"/>
                    <a:pt x="60" y="11"/>
                    <a:pt x="59" y="10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6" y="66"/>
                    <a:pt x="106" y="66"/>
                    <a:pt x="106" y="66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86"/>
                    <a:pt x="92" y="86"/>
                    <a:pt x="92" y="86"/>
                  </a:cubicBezTo>
                  <a:lnTo>
                    <a:pt x="92" y="9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2" name="Freeform 78"/>
            <p:cNvSpPr>
              <a:spLocks/>
            </p:cNvSpPr>
            <p:nvPr/>
          </p:nvSpPr>
          <p:spPr bwMode="auto">
            <a:xfrm>
              <a:off x="812" y="3801"/>
              <a:ext cx="65" cy="100"/>
            </a:xfrm>
            <a:custGeom>
              <a:avLst/>
              <a:gdLst>
                <a:gd name="T0" fmla="*/ 4 w 31"/>
                <a:gd name="T1" fmla="*/ 0 h 48"/>
                <a:gd name="T2" fmla="*/ 5 w 31"/>
                <a:gd name="T3" fmla="*/ 9 h 48"/>
                <a:gd name="T4" fmla="*/ 12 w 31"/>
                <a:gd name="T5" fmla="*/ 14 h 48"/>
                <a:gd name="T6" fmla="*/ 20 w 31"/>
                <a:gd name="T7" fmla="*/ 18 h 48"/>
                <a:gd name="T8" fmla="*/ 14 w 31"/>
                <a:gd name="T9" fmla="*/ 23 h 48"/>
                <a:gd name="T10" fmla="*/ 12 w 31"/>
                <a:gd name="T11" fmla="*/ 31 h 48"/>
                <a:gd name="T12" fmla="*/ 10 w 31"/>
                <a:gd name="T13" fmla="*/ 37 h 48"/>
                <a:gd name="T14" fmla="*/ 0 w 31"/>
                <a:gd name="T15" fmla="*/ 38 h 48"/>
                <a:gd name="T16" fmla="*/ 6 w 31"/>
                <a:gd name="T17" fmla="*/ 48 h 48"/>
                <a:gd name="T18" fmla="*/ 15 w 31"/>
                <a:gd name="T19" fmla="*/ 41 h 48"/>
                <a:gd name="T20" fmla="*/ 26 w 31"/>
                <a:gd name="T21" fmla="*/ 32 h 48"/>
                <a:gd name="T22" fmla="*/ 30 w 31"/>
                <a:gd name="T23" fmla="*/ 26 h 48"/>
                <a:gd name="T24" fmla="*/ 26 w 31"/>
                <a:gd name="T25" fmla="*/ 14 h 48"/>
                <a:gd name="T26" fmla="*/ 19 w 31"/>
                <a:gd name="T27" fmla="*/ 7 h 48"/>
                <a:gd name="T28" fmla="*/ 10 w 31"/>
                <a:gd name="T29" fmla="*/ 2 h 48"/>
                <a:gd name="T30" fmla="*/ 4 w 31"/>
                <a:gd name="T3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48">
                  <a:moveTo>
                    <a:pt x="4" y="0"/>
                  </a:moveTo>
                  <a:cubicBezTo>
                    <a:pt x="3" y="6"/>
                    <a:pt x="4" y="7"/>
                    <a:pt x="5" y="9"/>
                  </a:cubicBezTo>
                  <a:cubicBezTo>
                    <a:pt x="6" y="12"/>
                    <a:pt x="8" y="13"/>
                    <a:pt x="12" y="14"/>
                  </a:cubicBezTo>
                  <a:cubicBezTo>
                    <a:pt x="16" y="15"/>
                    <a:pt x="21" y="14"/>
                    <a:pt x="20" y="18"/>
                  </a:cubicBezTo>
                  <a:cubicBezTo>
                    <a:pt x="19" y="22"/>
                    <a:pt x="17" y="20"/>
                    <a:pt x="14" y="23"/>
                  </a:cubicBezTo>
                  <a:cubicBezTo>
                    <a:pt x="12" y="26"/>
                    <a:pt x="12" y="30"/>
                    <a:pt x="12" y="31"/>
                  </a:cubicBezTo>
                  <a:cubicBezTo>
                    <a:pt x="13" y="32"/>
                    <a:pt x="15" y="37"/>
                    <a:pt x="10" y="37"/>
                  </a:cubicBezTo>
                  <a:cubicBezTo>
                    <a:pt x="5" y="37"/>
                    <a:pt x="0" y="35"/>
                    <a:pt x="0" y="38"/>
                  </a:cubicBezTo>
                  <a:cubicBezTo>
                    <a:pt x="0" y="40"/>
                    <a:pt x="6" y="48"/>
                    <a:pt x="6" y="48"/>
                  </a:cubicBezTo>
                  <a:cubicBezTo>
                    <a:pt x="6" y="48"/>
                    <a:pt x="13" y="45"/>
                    <a:pt x="15" y="41"/>
                  </a:cubicBezTo>
                  <a:cubicBezTo>
                    <a:pt x="17" y="36"/>
                    <a:pt x="25" y="28"/>
                    <a:pt x="26" y="32"/>
                  </a:cubicBezTo>
                  <a:cubicBezTo>
                    <a:pt x="27" y="35"/>
                    <a:pt x="30" y="31"/>
                    <a:pt x="30" y="26"/>
                  </a:cubicBezTo>
                  <a:cubicBezTo>
                    <a:pt x="31" y="20"/>
                    <a:pt x="31" y="19"/>
                    <a:pt x="26" y="14"/>
                  </a:cubicBezTo>
                  <a:cubicBezTo>
                    <a:pt x="21" y="9"/>
                    <a:pt x="25" y="8"/>
                    <a:pt x="19" y="7"/>
                  </a:cubicBezTo>
                  <a:cubicBezTo>
                    <a:pt x="14" y="6"/>
                    <a:pt x="10" y="4"/>
                    <a:pt x="10" y="2"/>
                  </a:cubicBezTo>
                  <a:cubicBezTo>
                    <a:pt x="10" y="0"/>
                    <a:pt x="4" y="0"/>
                    <a:pt x="4" y="0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3" name="Freeform 79"/>
            <p:cNvSpPr>
              <a:spLocks/>
            </p:cNvSpPr>
            <p:nvPr/>
          </p:nvSpPr>
          <p:spPr bwMode="auto">
            <a:xfrm>
              <a:off x="1615" y="3584"/>
              <a:ext cx="241" cy="319"/>
            </a:xfrm>
            <a:custGeom>
              <a:avLst/>
              <a:gdLst>
                <a:gd name="T0" fmla="*/ 100 w 116"/>
                <a:gd name="T1" fmla="*/ 37 h 153"/>
                <a:gd name="T2" fmla="*/ 110 w 116"/>
                <a:gd name="T3" fmla="*/ 45 h 153"/>
                <a:gd name="T4" fmla="*/ 116 w 116"/>
                <a:gd name="T5" fmla="*/ 49 h 153"/>
                <a:gd name="T6" fmla="*/ 110 w 116"/>
                <a:gd name="T7" fmla="*/ 62 h 153"/>
                <a:gd name="T8" fmla="*/ 99 w 116"/>
                <a:gd name="T9" fmla="*/ 69 h 153"/>
                <a:gd name="T10" fmla="*/ 92 w 116"/>
                <a:gd name="T11" fmla="*/ 61 h 153"/>
                <a:gd name="T12" fmla="*/ 80 w 116"/>
                <a:gd name="T13" fmla="*/ 53 h 153"/>
                <a:gd name="T14" fmla="*/ 70 w 116"/>
                <a:gd name="T15" fmla="*/ 60 h 153"/>
                <a:gd name="T16" fmla="*/ 74 w 116"/>
                <a:gd name="T17" fmla="*/ 77 h 153"/>
                <a:gd name="T18" fmla="*/ 84 w 116"/>
                <a:gd name="T19" fmla="*/ 85 h 153"/>
                <a:gd name="T20" fmla="*/ 91 w 116"/>
                <a:gd name="T21" fmla="*/ 83 h 153"/>
                <a:gd name="T22" fmla="*/ 101 w 116"/>
                <a:gd name="T23" fmla="*/ 88 h 153"/>
                <a:gd name="T24" fmla="*/ 102 w 116"/>
                <a:gd name="T25" fmla="*/ 100 h 153"/>
                <a:gd name="T26" fmla="*/ 94 w 116"/>
                <a:gd name="T27" fmla="*/ 95 h 153"/>
                <a:gd name="T28" fmla="*/ 86 w 116"/>
                <a:gd name="T29" fmla="*/ 100 h 153"/>
                <a:gd name="T30" fmla="*/ 78 w 116"/>
                <a:gd name="T31" fmla="*/ 113 h 153"/>
                <a:gd name="T32" fmla="*/ 73 w 116"/>
                <a:gd name="T33" fmla="*/ 123 h 153"/>
                <a:gd name="T34" fmla="*/ 67 w 116"/>
                <a:gd name="T35" fmla="*/ 131 h 153"/>
                <a:gd name="T36" fmla="*/ 59 w 116"/>
                <a:gd name="T37" fmla="*/ 141 h 153"/>
                <a:gd name="T38" fmla="*/ 48 w 116"/>
                <a:gd name="T39" fmla="*/ 153 h 153"/>
                <a:gd name="T40" fmla="*/ 33 w 116"/>
                <a:gd name="T41" fmla="*/ 149 h 153"/>
                <a:gd name="T42" fmla="*/ 23 w 116"/>
                <a:gd name="T43" fmla="*/ 143 h 153"/>
                <a:gd name="T44" fmla="*/ 21 w 116"/>
                <a:gd name="T45" fmla="*/ 135 h 153"/>
                <a:gd name="T46" fmla="*/ 19 w 116"/>
                <a:gd name="T47" fmla="*/ 128 h 153"/>
                <a:gd name="T48" fmla="*/ 27 w 116"/>
                <a:gd name="T49" fmla="*/ 121 h 153"/>
                <a:gd name="T50" fmla="*/ 21 w 116"/>
                <a:gd name="T51" fmla="*/ 115 h 153"/>
                <a:gd name="T52" fmla="*/ 12 w 116"/>
                <a:gd name="T53" fmla="*/ 114 h 153"/>
                <a:gd name="T54" fmla="*/ 15 w 116"/>
                <a:gd name="T55" fmla="*/ 103 h 153"/>
                <a:gd name="T56" fmla="*/ 13 w 116"/>
                <a:gd name="T57" fmla="*/ 88 h 153"/>
                <a:gd name="T58" fmla="*/ 1 w 116"/>
                <a:gd name="T59" fmla="*/ 73 h 153"/>
                <a:gd name="T60" fmla="*/ 4 w 116"/>
                <a:gd name="T61" fmla="*/ 66 h 153"/>
                <a:gd name="T62" fmla="*/ 0 w 116"/>
                <a:gd name="T63" fmla="*/ 52 h 153"/>
                <a:gd name="T64" fmla="*/ 6 w 116"/>
                <a:gd name="T65" fmla="*/ 41 h 153"/>
                <a:gd name="T66" fmla="*/ 17 w 116"/>
                <a:gd name="T67" fmla="*/ 35 h 153"/>
                <a:gd name="T68" fmla="*/ 24 w 116"/>
                <a:gd name="T69" fmla="*/ 24 h 153"/>
                <a:gd name="T70" fmla="*/ 36 w 116"/>
                <a:gd name="T71" fmla="*/ 17 h 153"/>
                <a:gd name="T72" fmla="*/ 33 w 116"/>
                <a:gd name="T73" fmla="*/ 9 h 153"/>
                <a:gd name="T74" fmla="*/ 56 w 116"/>
                <a:gd name="T75" fmla="*/ 0 h 153"/>
                <a:gd name="T76" fmla="*/ 63 w 116"/>
                <a:gd name="T77" fmla="*/ 10 h 153"/>
                <a:gd name="T78" fmla="*/ 72 w 116"/>
                <a:gd name="T79" fmla="*/ 16 h 153"/>
                <a:gd name="T80" fmla="*/ 81 w 116"/>
                <a:gd name="T81" fmla="*/ 2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" h="153">
                  <a:moveTo>
                    <a:pt x="90" y="27"/>
                  </a:moveTo>
                  <a:cubicBezTo>
                    <a:pt x="100" y="37"/>
                    <a:pt x="100" y="37"/>
                    <a:pt x="100" y="37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3" y="55"/>
                    <a:pt x="112" y="56"/>
                  </a:cubicBezTo>
                  <a:cubicBezTo>
                    <a:pt x="112" y="56"/>
                    <a:pt x="110" y="62"/>
                    <a:pt x="110" y="62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4" y="95"/>
                    <a:pt x="94" y="95"/>
                    <a:pt x="94" y="95"/>
                  </a:cubicBezTo>
                  <a:cubicBezTo>
                    <a:pt x="89" y="96"/>
                    <a:pt x="89" y="96"/>
                    <a:pt x="89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67" y="131"/>
                    <a:pt x="63" y="137"/>
                    <a:pt x="62" y="137"/>
                  </a:cubicBezTo>
                  <a:cubicBezTo>
                    <a:pt x="62" y="138"/>
                    <a:pt x="60" y="140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3" y="149"/>
                    <a:pt x="33" y="149"/>
                    <a:pt x="33" y="149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1" y="135"/>
                    <a:pt x="25" y="131"/>
                    <a:pt x="25" y="130"/>
                  </a:cubicBezTo>
                  <a:cubicBezTo>
                    <a:pt x="26" y="129"/>
                    <a:pt x="19" y="128"/>
                    <a:pt x="19" y="128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15"/>
                    <a:pt x="27" y="115"/>
                    <a:pt x="27" y="115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26"/>
                    <a:pt x="81" y="26"/>
                    <a:pt x="81" y="26"/>
                  </a:cubicBezTo>
                  <a:lnTo>
                    <a:pt x="90" y="2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4" name="Freeform 80"/>
            <p:cNvSpPr>
              <a:spLocks/>
            </p:cNvSpPr>
            <p:nvPr/>
          </p:nvSpPr>
          <p:spPr bwMode="auto">
            <a:xfrm>
              <a:off x="1281" y="3445"/>
              <a:ext cx="154" cy="106"/>
            </a:xfrm>
            <a:custGeom>
              <a:avLst/>
              <a:gdLst>
                <a:gd name="T0" fmla="*/ 0 w 154"/>
                <a:gd name="T1" fmla="*/ 33 h 106"/>
                <a:gd name="T2" fmla="*/ 4 w 154"/>
                <a:gd name="T3" fmla="*/ 33 h 106"/>
                <a:gd name="T4" fmla="*/ 15 w 154"/>
                <a:gd name="T5" fmla="*/ 25 h 106"/>
                <a:gd name="T6" fmla="*/ 15 w 154"/>
                <a:gd name="T7" fmla="*/ 19 h 106"/>
                <a:gd name="T8" fmla="*/ 23 w 154"/>
                <a:gd name="T9" fmla="*/ 19 h 106"/>
                <a:gd name="T10" fmla="*/ 31 w 154"/>
                <a:gd name="T11" fmla="*/ 6 h 106"/>
                <a:gd name="T12" fmla="*/ 48 w 154"/>
                <a:gd name="T13" fmla="*/ 4 h 106"/>
                <a:gd name="T14" fmla="*/ 48 w 154"/>
                <a:gd name="T15" fmla="*/ 0 h 106"/>
                <a:gd name="T16" fmla="*/ 56 w 154"/>
                <a:gd name="T17" fmla="*/ 4 h 106"/>
                <a:gd name="T18" fmla="*/ 71 w 154"/>
                <a:gd name="T19" fmla="*/ 4 h 106"/>
                <a:gd name="T20" fmla="*/ 71 w 154"/>
                <a:gd name="T21" fmla="*/ 14 h 106"/>
                <a:gd name="T22" fmla="*/ 81 w 154"/>
                <a:gd name="T23" fmla="*/ 23 h 106"/>
                <a:gd name="T24" fmla="*/ 81 w 154"/>
                <a:gd name="T25" fmla="*/ 37 h 106"/>
                <a:gd name="T26" fmla="*/ 92 w 154"/>
                <a:gd name="T27" fmla="*/ 48 h 106"/>
                <a:gd name="T28" fmla="*/ 92 w 154"/>
                <a:gd name="T29" fmla="*/ 56 h 106"/>
                <a:gd name="T30" fmla="*/ 104 w 154"/>
                <a:gd name="T31" fmla="*/ 56 h 106"/>
                <a:gd name="T32" fmla="*/ 115 w 154"/>
                <a:gd name="T33" fmla="*/ 50 h 106"/>
                <a:gd name="T34" fmla="*/ 127 w 154"/>
                <a:gd name="T35" fmla="*/ 52 h 106"/>
                <a:gd name="T36" fmla="*/ 131 w 154"/>
                <a:gd name="T37" fmla="*/ 44 h 106"/>
                <a:gd name="T38" fmla="*/ 144 w 154"/>
                <a:gd name="T39" fmla="*/ 46 h 106"/>
                <a:gd name="T40" fmla="*/ 144 w 154"/>
                <a:gd name="T41" fmla="*/ 58 h 106"/>
                <a:gd name="T42" fmla="*/ 154 w 154"/>
                <a:gd name="T43" fmla="*/ 62 h 106"/>
                <a:gd name="T44" fmla="*/ 154 w 154"/>
                <a:gd name="T45" fmla="*/ 75 h 106"/>
                <a:gd name="T46" fmla="*/ 150 w 154"/>
                <a:gd name="T47" fmla="*/ 77 h 106"/>
                <a:gd name="T48" fmla="*/ 152 w 154"/>
                <a:gd name="T49" fmla="*/ 87 h 106"/>
                <a:gd name="T50" fmla="*/ 146 w 154"/>
                <a:gd name="T51" fmla="*/ 92 h 106"/>
                <a:gd name="T52" fmla="*/ 148 w 154"/>
                <a:gd name="T53" fmla="*/ 104 h 106"/>
                <a:gd name="T54" fmla="*/ 127 w 154"/>
                <a:gd name="T55" fmla="*/ 106 h 106"/>
                <a:gd name="T56" fmla="*/ 115 w 154"/>
                <a:gd name="T57" fmla="*/ 96 h 106"/>
                <a:gd name="T58" fmla="*/ 104 w 154"/>
                <a:gd name="T59" fmla="*/ 106 h 106"/>
                <a:gd name="T60" fmla="*/ 96 w 154"/>
                <a:gd name="T61" fmla="*/ 104 h 106"/>
                <a:gd name="T62" fmla="*/ 83 w 154"/>
                <a:gd name="T63" fmla="*/ 92 h 106"/>
                <a:gd name="T64" fmla="*/ 69 w 154"/>
                <a:gd name="T65" fmla="*/ 89 h 106"/>
                <a:gd name="T66" fmla="*/ 61 w 154"/>
                <a:gd name="T67" fmla="*/ 92 h 106"/>
                <a:gd name="T68" fmla="*/ 48 w 154"/>
                <a:gd name="T69" fmla="*/ 79 h 106"/>
                <a:gd name="T70" fmla="*/ 48 w 154"/>
                <a:gd name="T71" fmla="*/ 62 h 106"/>
                <a:gd name="T72" fmla="*/ 38 w 154"/>
                <a:gd name="T73" fmla="*/ 54 h 106"/>
                <a:gd name="T74" fmla="*/ 23 w 154"/>
                <a:gd name="T75" fmla="*/ 52 h 106"/>
                <a:gd name="T76" fmla="*/ 13 w 154"/>
                <a:gd name="T77" fmla="*/ 44 h 106"/>
                <a:gd name="T78" fmla="*/ 4 w 154"/>
                <a:gd name="T79" fmla="*/ 44 h 106"/>
                <a:gd name="T80" fmla="*/ 0 w 154"/>
                <a:gd name="T81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06">
                  <a:moveTo>
                    <a:pt x="0" y="33"/>
                  </a:moveTo>
                  <a:lnTo>
                    <a:pt x="4" y="33"/>
                  </a:lnTo>
                  <a:lnTo>
                    <a:pt x="15" y="25"/>
                  </a:lnTo>
                  <a:lnTo>
                    <a:pt x="15" y="19"/>
                  </a:lnTo>
                  <a:lnTo>
                    <a:pt x="23" y="19"/>
                  </a:lnTo>
                  <a:lnTo>
                    <a:pt x="31" y="6"/>
                  </a:lnTo>
                  <a:lnTo>
                    <a:pt x="48" y="4"/>
                  </a:lnTo>
                  <a:lnTo>
                    <a:pt x="48" y="0"/>
                  </a:lnTo>
                  <a:lnTo>
                    <a:pt x="56" y="4"/>
                  </a:lnTo>
                  <a:lnTo>
                    <a:pt x="71" y="4"/>
                  </a:lnTo>
                  <a:lnTo>
                    <a:pt x="71" y="14"/>
                  </a:lnTo>
                  <a:lnTo>
                    <a:pt x="81" y="23"/>
                  </a:lnTo>
                  <a:lnTo>
                    <a:pt x="81" y="37"/>
                  </a:lnTo>
                  <a:lnTo>
                    <a:pt x="92" y="48"/>
                  </a:lnTo>
                  <a:lnTo>
                    <a:pt x="92" y="56"/>
                  </a:lnTo>
                  <a:lnTo>
                    <a:pt x="104" y="56"/>
                  </a:lnTo>
                  <a:lnTo>
                    <a:pt x="115" y="50"/>
                  </a:lnTo>
                  <a:lnTo>
                    <a:pt x="127" y="52"/>
                  </a:lnTo>
                  <a:lnTo>
                    <a:pt x="131" y="44"/>
                  </a:lnTo>
                  <a:lnTo>
                    <a:pt x="144" y="46"/>
                  </a:lnTo>
                  <a:lnTo>
                    <a:pt x="144" y="58"/>
                  </a:lnTo>
                  <a:lnTo>
                    <a:pt x="154" y="62"/>
                  </a:lnTo>
                  <a:lnTo>
                    <a:pt x="154" y="75"/>
                  </a:lnTo>
                  <a:lnTo>
                    <a:pt x="150" y="77"/>
                  </a:lnTo>
                  <a:lnTo>
                    <a:pt x="152" y="87"/>
                  </a:lnTo>
                  <a:lnTo>
                    <a:pt x="146" y="92"/>
                  </a:lnTo>
                  <a:lnTo>
                    <a:pt x="148" y="104"/>
                  </a:lnTo>
                  <a:lnTo>
                    <a:pt x="127" y="106"/>
                  </a:lnTo>
                  <a:lnTo>
                    <a:pt x="115" y="96"/>
                  </a:lnTo>
                  <a:lnTo>
                    <a:pt x="104" y="106"/>
                  </a:lnTo>
                  <a:lnTo>
                    <a:pt x="96" y="104"/>
                  </a:lnTo>
                  <a:lnTo>
                    <a:pt x="83" y="92"/>
                  </a:lnTo>
                  <a:lnTo>
                    <a:pt x="69" y="89"/>
                  </a:lnTo>
                  <a:lnTo>
                    <a:pt x="61" y="92"/>
                  </a:lnTo>
                  <a:lnTo>
                    <a:pt x="48" y="79"/>
                  </a:lnTo>
                  <a:lnTo>
                    <a:pt x="48" y="62"/>
                  </a:lnTo>
                  <a:lnTo>
                    <a:pt x="38" y="54"/>
                  </a:lnTo>
                  <a:lnTo>
                    <a:pt x="23" y="52"/>
                  </a:lnTo>
                  <a:lnTo>
                    <a:pt x="13" y="44"/>
                  </a:lnTo>
                  <a:lnTo>
                    <a:pt x="4" y="44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5" name="Freeform 81"/>
            <p:cNvSpPr>
              <a:spLocks/>
            </p:cNvSpPr>
            <p:nvPr/>
          </p:nvSpPr>
          <p:spPr bwMode="auto">
            <a:xfrm>
              <a:off x="1450" y="3491"/>
              <a:ext cx="240" cy="202"/>
            </a:xfrm>
            <a:custGeom>
              <a:avLst/>
              <a:gdLst>
                <a:gd name="T0" fmla="*/ 0 w 240"/>
                <a:gd name="T1" fmla="*/ 52 h 202"/>
                <a:gd name="T2" fmla="*/ 12 w 240"/>
                <a:gd name="T3" fmla="*/ 48 h 202"/>
                <a:gd name="T4" fmla="*/ 27 w 240"/>
                <a:gd name="T5" fmla="*/ 54 h 202"/>
                <a:gd name="T6" fmla="*/ 44 w 240"/>
                <a:gd name="T7" fmla="*/ 48 h 202"/>
                <a:gd name="T8" fmla="*/ 44 w 240"/>
                <a:gd name="T9" fmla="*/ 29 h 202"/>
                <a:gd name="T10" fmla="*/ 69 w 240"/>
                <a:gd name="T11" fmla="*/ 21 h 202"/>
                <a:gd name="T12" fmla="*/ 83 w 240"/>
                <a:gd name="T13" fmla="*/ 16 h 202"/>
                <a:gd name="T14" fmla="*/ 102 w 240"/>
                <a:gd name="T15" fmla="*/ 8 h 202"/>
                <a:gd name="T16" fmla="*/ 112 w 240"/>
                <a:gd name="T17" fmla="*/ 0 h 202"/>
                <a:gd name="T18" fmla="*/ 121 w 240"/>
                <a:gd name="T19" fmla="*/ 6 h 202"/>
                <a:gd name="T20" fmla="*/ 140 w 240"/>
                <a:gd name="T21" fmla="*/ 6 h 202"/>
                <a:gd name="T22" fmla="*/ 144 w 240"/>
                <a:gd name="T23" fmla="*/ 14 h 202"/>
                <a:gd name="T24" fmla="*/ 154 w 240"/>
                <a:gd name="T25" fmla="*/ 12 h 202"/>
                <a:gd name="T26" fmla="*/ 160 w 240"/>
                <a:gd name="T27" fmla="*/ 35 h 202"/>
                <a:gd name="T28" fmla="*/ 171 w 240"/>
                <a:gd name="T29" fmla="*/ 50 h 202"/>
                <a:gd name="T30" fmla="*/ 187 w 240"/>
                <a:gd name="T31" fmla="*/ 56 h 202"/>
                <a:gd name="T32" fmla="*/ 200 w 240"/>
                <a:gd name="T33" fmla="*/ 68 h 202"/>
                <a:gd name="T34" fmla="*/ 212 w 240"/>
                <a:gd name="T35" fmla="*/ 75 h 202"/>
                <a:gd name="T36" fmla="*/ 223 w 240"/>
                <a:gd name="T37" fmla="*/ 79 h 202"/>
                <a:gd name="T38" fmla="*/ 223 w 240"/>
                <a:gd name="T39" fmla="*/ 87 h 202"/>
                <a:gd name="T40" fmla="*/ 231 w 240"/>
                <a:gd name="T41" fmla="*/ 93 h 202"/>
                <a:gd name="T42" fmla="*/ 221 w 240"/>
                <a:gd name="T43" fmla="*/ 104 h 202"/>
                <a:gd name="T44" fmla="*/ 237 w 240"/>
                <a:gd name="T45" fmla="*/ 110 h 202"/>
                <a:gd name="T46" fmla="*/ 233 w 240"/>
                <a:gd name="T47" fmla="*/ 112 h 202"/>
                <a:gd name="T48" fmla="*/ 237 w 240"/>
                <a:gd name="T49" fmla="*/ 118 h 202"/>
                <a:gd name="T50" fmla="*/ 240 w 240"/>
                <a:gd name="T51" fmla="*/ 129 h 202"/>
                <a:gd name="T52" fmla="*/ 227 w 240"/>
                <a:gd name="T53" fmla="*/ 139 h 202"/>
                <a:gd name="T54" fmla="*/ 215 w 240"/>
                <a:gd name="T55" fmla="*/ 143 h 202"/>
                <a:gd name="T56" fmla="*/ 194 w 240"/>
                <a:gd name="T57" fmla="*/ 143 h 202"/>
                <a:gd name="T58" fmla="*/ 200 w 240"/>
                <a:gd name="T59" fmla="*/ 166 h 202"/>
                <a:gd name="T60" fmla="*/ 187 w 240"/>
                <a:gd name="T61" fmla="*/ 177 h 202"/>
                <a:gd name="T62" fmla="*/ 177 w 240"/>
                <a:gd name="T63" fmla="*/ 179 h 202"/>
                <a:gd name="T64" fmla="*/ 177 w 240"/>
                <a:gd name="T65" fmla="*/ 189 h 202"/>
                <a:gd name="T66" fmla="*/ 165 w 240"/>
                <a:gd name="T67" fmla="*/ 202 h 202"/>
                <a:gd name="T68" fmla="*/ 165 w 240"/>
                <a:gd name="T69" fmla="*/ 200 h 202"/>
                <a:gd name="T70" fmla="*/ 154 w 240"/>
                <a:gd name="T71" fmla="*/ 191 h 202"/>
                <a:gd name="T72" fmla="*/ 160 w 240"/>
                <a:gd name="T73" fmla="*/ 181 h 202"/>
                <a:gd name="T74" fmla="*/ 154 w 240"/>
                <a:gd name="T75" fmla="*/ 171 h 202"/>
                <a:gd name="T76" fmla="*/ 140 w 240"/>
                <a:gd name="T77" fmla="*/ 171 h 202"/>
                <a:gd name="T78" fmla="*/ 135 w 240"/>
                <a:gd name="T79" fmla="*/ 160 h 202"/>
                <a:gd name="T80" fmla="*/ 140 w 240"/>
                <a:gd name="T81" fmla="*/ 148 h 202"/>
                <a:gd name="T82" fmla="*/ 112 w 240"/>
                <a:gd name="T83" fmla="*/ 131 h 202"/>
                <a:gd name="T84" fmla="*/ 100 w 240"/>
                <a:gd name="T85" fmla="*/ 141 h 202"/>
                <a:gd name="T86" fmla="*/ 81 w 240"/>
                <a:gd name="T87" fmla="*/ 123 h 202"/>
                <a:gd name="T88" fmla="*/ 81 w 240"/>
                <a:gd name="T89" fmla="*/ 125 h 202"/>
                <a:gd name="T90" fmla="*/ 81 w 240"/>
                <a:gd name="T91" fmla="*/ 118 h 202"/>
                <a:gd name="T92" fmla="*/ 69 w 240"/>
                <a:gd name="T93" fmla="*/ 104 h 202"/>
                <a:gd name="T94" fmla="*/ 67 w 240"/>
                <a:gd name="T95" fmla="*/ 91 h 202"/>
                <a:gd name="T96" fmla="*/ 60 w 240"/>
                <a:gd name="T97" fmla="*/ 81 h 202"/>
                <a:gd name="T98" fmla="*/ 54 w 240"/>
                <a:gd name="T99" fmla="*/ 85 h 202"/>
                <a:gd name="T100" fmla="*/ 48 w 240"/>
                <a:gd name="T101" fmla="*/ 87 h 202"/>
                <a:gd name="T102" fmla="*/ 23 w 240"/>
                <a:gd name="T103" fmla="*/ 64 h 202"/>
                <a:gd name="T104" fmla="*/ 14 w 240"/>
                <a:gd name="T105" fmla="*/ 62 h 202"/>
                <a:gd name="T106" fmla="*/ 2 w 240"/>
                <a:gd name="T107" fmla="*/ 64 h 202"/>
                <a:gd name="T108" fmla="*/ 2 w 240"/>
                <a:gd name="T109" fmla="*/ 54 h 202"/>
                <a:gd name="T110" fmla="*/ 0 w 240"/>
                <a:gd name="T111" fmla="*/ 5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0" h="202">
                  <a:moveTo>
                    <a:pt x="0" y="52"/>
                  </a:moveTo>
                  <a:lnTo>
                    <a:pt x="12" y="48"/>
                  </a:lnTo>
                  <a:lnTo>
                    <a:pt x="27" y="54"/>
                  </a:lnTo>
                  <a:lnTo>
                    <a:pt x="44" y="48"/>
                  </a:lnTo>
                  <a:lnTo>
                    <a:pt x="44" y="29"/>
                  </a:lnTo>
                  <a:lnTo>
                    <a:pt x="69" y="21"/>
                  </a:lnTo>
                  <a:lnTo>
                    <a:pt x="83" y="16"/>
                  </a:lnTo>
                  <a:lnTo>
                    <a:pt x="102" y="8"/>
                  </a:lnTo>
                  <a:lnTo>
                    <a:pt x="112" y="0"/>
                  </a:lnTo>
                  <a:lnTo>
                    <a:pt x="121" y="6"/>
                  </a:lnTo>
                  <a:lnTo>
                    <a:pt x="140" y="6"/>
                  </a:lnTo>
                  <a:lnTo>
                    <a:pt x="144" y="14"/>
                  </a:lnTo>
                  <a:lnTo>
                    <a:pt x="154" y="12"/>
                  </a:lnTo>
                  <a:lnTo>
                    <a:pt x="160" y="35"/>
                  </a:lnTo>
                  <a:lnTo>
                    <a:pt x="171" y="50"/>
                  </a:lnTo>
                  <a:lnTo>
                    <a:pt x="187" y="56"/>
                  </a:lnTo>
                  <a:lnTo>
                    <a:pt x="200" y="68"/>
                  </a:lnTo>
                  <a:lnTo>
                    <a:pt x="212" y="75"/>
                  </a:lnTo>
                  <a:lnTo>
                    <a:pt x="223" y="79"/>
                  </a:lnTo>
                  <a:lnTo>
                    <a:pt x="223" y="87"/>
                  </a:lnTo>
                  <a:lnTo>
                    <a:pt x="231" y="93"/>
                  </a:lnTo>
                  <a:lnTo>
                    <a:pt x="221" y="104"/>
                  </a:lnTo>
                  <a:lnTo>
                    <a:pt x="237" y="110"/>
                  </a:lnTo>
                  <a:lnTo>
                    <a:pt x="233" y="112"/>
                  </a:lnTo>
                  <a:lnTo>
                    <a:pt x="237" y="118"/>
                  </a:lnTo>
                  <a:lnTo>
                    <a:pt x="240" y="129"/>
                  </a:lnTo>
                  <a:lnTo>
                    <a:pt x="227" y="139"/>
                  </a:lnTo>
                  <a:lnTo>
                    <a:pt x="215" y="143"/>
                  </a:lnTo>
                  <a:lnTo>
                    <a:pt x="194" y="143"/>
                  </a:lnTo>
                  <a:lnTo>
                    <a:pt x="200" y="166"/>
                  </a:lnTo>
                  <a:lnTo>
                    <a:pt x="187" y="177"/>
                  </a:lnTo>
                  <a:lnTo>
                    <a:pt x="177" y="179"/>
                  </a:lnTo>
                  <a:lnTo>
                    <a:pt x="177" y="189"/>
                  </a:lnTo>
                  <a:lnTo>
                    <a:pt x="165" y="202"/>
                  </a:lnTo>
                  <a:lnTo>
                    <a:pt x="165" y="200"/>
                  </a:lnTo>
                  <a:lnTo>
                    <a:pt x="154" y="191"/>
                  </a:lnTo>
                  <a:lnTo>
                    <a:pt x="160" y="181"/>
                  </a:lnTo>
                  <a:lnTo>
                    <a:pt x="154" y="171"/>
                  </a:lnTo>
                  <a:lnTo>
                    <a:pt x="140" y="171"/>
                  </a:lnTo>
                  <a:lnTo>
                    <a:pt x="135" y="160"/>
                  </a:lnTo>
                  <a:lnTo>
                    <a:pt x="140" y="148"/>
                  </a:lnTo>
                  <a:lnTo>
                    <a:pt x="112" y="131"/>
                  </a:lnTo>
                  <a:lnTo>
                    <a:pt x="100" y="141"/>
                  </a:lnTo>
                  <a:lnTo>
                    <a:pt x="81" y="123"/>
                  </a:lnTo>
                  <a:lnTo>
                    <a:pt x="81" y="125"/>
                  </a:lnTo>
                  <a:lnTo>
                    <a:pt x="81" y="118"/>
                  </a:lnTo>
                  <a:lnTo>
                    <a:pt x="69" y="104"/>
                  </a:lnTo>
                  <a:lnTo>
                    <a:pt x="67" y="91"/>
                  </a:lnTo>
                  <a:lnTo>
                    <a:pt x="60" y="81"/>
                  </a:lnTo>
                  <a:lnTo>
                    <a:pt x="54" y="85"/>
                  </a:lnTo>
                  <a:lnTo>
                    <a:pt x="48" y="87"/>
                  </a:lnTo>
                  <a:lnTo>
                    <a:pt x="23" y="64"/>
                  </a:lnTo>
                  <a:lnTo>
                    <a:pt x="14" y="62"/>
                  </a:lnTo>
                  <a:lnTo>
                    <a:pt x="2" y="64"/>
                  </a:lnTo>
                  <a:lnTo>
                    <a:pt x="2" y="54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6" name="Freeform 82"/>
            <p:cNvSpPr>
              <a:spLocks/>
            </p:cNvSpPr>
            <p:nvPr/>
          </p:nvSpPr>
          <p:spPr bwMode="auto">
            <a:xfrm>
              <a:off x="1429" y="3455"/>
              <a:ext cx="94" cy="90"/>
            </a:xfrm>
            <a:custGeom>
              <a:avLst/>
              <a:gdLst>
                <a:gd name="T0" fmla="*/ 0 w 94"/>
                <a:gd name="T1" fmla="*/ 50 h 90"/>
                <a:gd name="T2" fmla="*/ 23 w 94"/>
                <a:gd name="T3" fmla="*/ 32 h 90"/>
                <a:gd name="T4" fmla="*/ 23 w 94"/>
                <a:gd name="T5" fmla="*/ 15 h 90"/>
                <a:gd name="T6" fmla="*/ 44 w 94"/>
                <a:gd name="T7" fmla="*/ 0 h 90"/>
                <a:gd name="T8" fmla="*/ 56 w 94"/>
                <a:gd name="T9" fmla="*/ 7 h 90"/>
                <a:gd name="T10" fmla="*/ 83 w 94"/>
                <a:gd name="T11" fmla="*/ 7 h 90"/>
                <a:gd name="T12" fmla="*/ 83 w 94"/>
                <a:gd name="T13" fmla="*/ 17 h 90"/>
                <a:gd name="T14" fmla="*/ 94 w 94"/>
                <a:gd name="T15" fmla="*/ 27 h 90"/>
                <a:gd name="T16" fmla="*/ 85 w 94"/>
                <a:gd name="T17" fmla="*/ 40 h 90"/>
                <a:gd name="T18" fmla="*/ 94 w 94"/>
                <a:gd name="T19" fmla="*/ 54 h 90"/>
                <a:gd name="T20" fmla="*/ 90 w 94"/>
                <a:gd name="T21" fmla="*/ 57 h 90"/>
                <a:gd name="T22" fmla="*/ 65 w 94"/>
                <a:gd name="T23" fmla="*/ 65 h 90"/>
                <a:gd name="T24" fmla="*/ 65 w 94"/>
                <a:gd name="T25" fmla="*/ 84 h 90"/>
                <a:gd name="T26" fmla="*/ 48 w 94"/>
                <a:gd name="T27" fmla="*/ 90 h 90"/>
                <a:gd name="T28" fmla="*/ 33 w 94"/>
                <a:gd name="T29" fmla="*/ 84 h 90"/>
                <a:gd name="T30" fmla="*/ 21 w 94"/>
                <a:gd name="T31" fmla="*/ 88 h 90"/>
                <a:gd name="T32" fmla="*/ 4 w 94"/>
                <a:gd name="T33" fmla="*/ 77 h 90"/>
                <a:gd name="T34" fmla="*/ 4 w 94"/>
                <a:gd name="T35" fmla="*/ 77 h 90"/>
                <a:gd name="T36" fmla="*/ 2 w 94"/>
                <a:gd name="T37" fmla="*/ 67 h 90"/>
                <a:gd name="T38" fmla="*/ 6 w 94"/>
                <a:gd name="T39" fmla="*/ 65 h 90"/>
                <a:gd name="T40" fmla="*/ 6 w 94"/>
                <a:gd name="T41" fmla="*/ 52 h 90"/>
                <a:gd name="T42" fmla="*/ 0 w 94"/>
                <a:gd name="T43" fmla="*/ 5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90">
                  <a:moveTo>
                    <a:pt x="0" y="50"/>
                  </a:moveTo>
                  <a:lnTo>
                    <a:pt x="23" y="32"/>
                  </a:lnTo>
                  <a:lnTo>
                    <a:pt x="23" y="15"/>
                  </a:lnTo>
                  <a:lnTo>
                    <a:pt x="44" y="0"/>
                  </a:lnTo>
                  <a:lnTo>
                    <a:pt x="56" y="7"/>
                  </a:lnTo>
                  <a:lnTo>
                    <a:pt x="83" y="7"/>
                  </a:lnTo>
                  <a:lnTo>
                    <a:pt x="83" y="17"/>
                  </a:lnTo>
                  <a:lnTo>
                    <a:pt x="94" y="27"/>
                  </a:lnTo>
                  <a:lnTo>
                    <a:pt x="85" y="40"/>
                  </a:lnTo>
                  <a:lnTo>
                    <a:pt x="94" y="54"/>
                  </a:lnTo>
                  <a:lnTo>
                    <a:pt x="90" y="57"/>
                  </a:lnTo>
                  <a:lnTo>
                    <a:pt x="65" y="65"/>
                  </a:lnTo>
                  <a:lnTo>
                    <a:pt x="65" y="84"/>
                  </a:lnTo>
                  <a:lnTo>
                    <a:pt x="48" y="90"/>
                  </a:lnTo>
                  <a:lnTo>
                    <a:pt x="33" y="84"/>
                  </a:lnTo>
                  <a:lnTo>
                    <a:pt x="21" y="88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2" y="67"/>
                  </a:lnTo>
                  <a:lnTo>
                    <a:pt x="6" y="65"/>
                  </a:lnTo>
                  <a:lnTo>
                    <a:pt x="6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7" name="Freeform 83"/>
            <p:cNvSpPr>
              <a:spLocks/>
            </p:cNvSpPr>
            <p:nvPr/>
          </p:nvSpPr>
          <p:spPr bwMode="auto">
            <a:xfrm>
              <a:off x="1464" y="3409"/>
              <a:ext cx="142" cy="103"/>
            </a:xfrm>
            <a:custGeom>
              <a:avLst/>
              <a:gdLst>
                <a:gd name="T0" fmla="*/ 55 w 142"/>
                <a:gd name="T1" fmla="*/ 13 h 103"/>
                <a:gd name="T2" fmla="*/ 71 w 142"/>
                <a:gd name="T3" fmla="*/ 34 h 103"/>
                <a:gd name="T4" fmla="*/ 86 w 142"/>
                <a:gd name="T5" fmla="*/ 28 h 103"/>
                <a:gd name="T6" fmla="*/ 92 w 142"/>
                <a:gd name="T7" fmla="*/ 34 h 103"/>
                <a:gd name="T8" fmla="*/ 101 w 142"/>
                <a:gd name="T9" fmla="*/ 23 h 103"/>
                <a:gd name="T10" fmla="*/ 113 w 142"/>
                <a:gd name="T11" fmla="*/ 36 h 103"/>
                <a:gd name="T12" fmla="*/ 126 w 142"/>
                <a:gd name="T13" fmla="*/ 36 h 103"/>
                <a:gd name="T14" fmla="*/ 128 w 142"/>
                <a:gd name="T15" fmla="*/ 53 h 103"/>
                <a:gd name="T16" fmla="*/ 142 w 142"/>
                <a:gd name="T17" fmla="*/ 57 h 103"/>
                <a:gd name="T18" fmla="*/ 140 w 142"/>
                <a:gd name="T19" fmla="*/ 80 h 103"/>
                <a:gd name="T20" fmla="*/ 140 w 142"/>
                <a:gd name="T21" fmla="*/ 94 h 103"/>
                <a:gd name="T22" fmla="*/ 130 w 142"/>
                <a:gd name="T23" fmla="*/ 96 h 103"/>
                <a:gd name="T24" fmla="*/ 126 w 142"/>
                <a:gd name="T25" fmla="*/ 88 h 103"/>
                <a:gd name="T26" fmla="*/ 107 w 142"/>
                <a:gd name="T27" fmla="*/ 88 h 103"/>
                <a:gd name="T28" fmla="*/ 98 w 142"/>
                <a:gd name="T29" fmla="*/ 82 h 103"/>
                <a:gd name="T30" fmla="*/ 88 w 142"/>
                <a:gd name="T31" fmla="*/ 90 h 103"/>
                <a:gd name="T32" fmla="*/ 69 w 142"/>
                <a:gd name="T33" fmla="*/ 98 h 103"/>
                <a:gd name="T34" fmla="*/ 55 w 142"/>
                <a:gd name="T35" fmla="*/ 103 h 103"/>
                <a:gd name="T36" fmla="*/ 59 w 142"/>
                <a:gd name="T37" fmla="*/ 100 h 103"/>
                <a:gd name="T38" fmla="*/ 50 w 142"/>
                <a:gd name="T39" fmla="*/ 86 h 103"/>
                <a:gd name="T40" fmla="*/ 59 w 142"/>
                <a:gd name="T41" fmla="*/ 73 h 103"/>
                <a:gd name="T42" fmla="*/ 48 w 142"/>
                <a:gd name="T43" fmla="*/ 63 h 103"/>
                <a:gd name="T44" fmla="*/ 48 w 142"/>
                <a:gd name="T45" fmla="*/ 53 h 103"/>
                <a:gd name="T46" fmla="*/ 21 w 142"/>
                <a:gd name="T47" fmla="*/ 53 h 103"/>
                <a:gd name="T48" fmla="*/ 9 w 142"/>
                <a:gd name="T49" fmla="*/ 46 h 103"/>
                <a:gd name="T50" fmla="*/ 0 w 142"/>
                <a:gd name="T51" fmla="*/ 34 h 103"/>
                <a:gd name="T52" fmla="*/ 11 w 142"/>
                <a:gd name="T53" fmla="*/ 23 h 103"/>
                <a:gd name="T54" fmla="*/ 9 w 142"/>
                <a:gd name="T55" fmla="*/ 11 h 103"/>
                <a:gd name="T56" fmla="*/ 28 w 142"/>
                <a:gd name="T57" fmla="*/ 11 h 103"/>
                <a:gd name="T58" fmla="*/ 34 w 142"/>
                <a:gd name="T59" fmla="*/ 0 h 103"/>
                <a:gd name="T60" fmla="*/ 55 w 142"/>
                <a:gd name="T61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2" h="103">
                  <a:moveTo>
                    <a:pt x="55" y="13"/>
                  </a:moveTo>
                  <a:lnTo>
                    <a:pt x="71" y="34"/>
                  </a:lnTo>
                  <a:lnTo>
                    <a:pt x="86" y="28"/>
                  </a:lnTo>
                  <a:lnTo>
                    <a:pt x="92" y="34"/>
                  </a:lnTo>
                  <a:lnTo>
                    <a:pt x="101" y="23"/>
                  </a:lnTo>
                  <a:lnTo>
                    <a:pt x="113" y="36"/>
                  </a:lnTo>
                  <a:lnTo>
                    <a:pt x="126" y="36"/>
                  </a:lnTo>
                  <a:lnTo>
                    <a:pt x="128" y="53"/>
                  </a:lnTo>
                  <a:lnTo>
                    <a:pt x="142" y="57"/>
                  </a:lnTo>
                  <a:lnTo>
                    <a:pt x="140" y="80"/>
                  </a:lnTo>
                  <a:lnTo>
                    <a:pt x="140" y="94"/>
                  </a:lnTo>
                  <a:lnTo>
                    <a:pt x="130" y="96"/>
                  </a:lnTo>
                  <a:lnTo>
                    <a:pt x="126" y="88"/>
                  </a:lnTo>
                  <a:lnTo>
                    <a:pt x="107" y="88"/>
                  </a:lnTo>
                  <a:lnTo>
                    <a:pt x="98" y="82"/>
                  </a:lnTo>
                  <a:lnTo>
                    <a:pt x="88" y="90"/>
                  </a:lnTo>
                  <a:lnTo>
                    <a:pt x="69" y="98"/>
                  </a:lnTo>
                  <a:lnTo>
                    <a:pt x="55" y="103"/>
                  </a:lnTo>
                  <a:lnTo>
                    <a:pt x="59" y="100"/>
                  </a:lnTo>
                  <a:lnTo>
                    <a:pt x="50" y="86"/>
                  </a:lnTo>
                  <a:lnTo>
                    <a:pt x="59" y="73"/>
                  </a:lnTo>
                  <a:lnTo>
                    <a:pt x="48" y="63"/>
                  </a:lnTo>
                  <a:lnTo>
                    <a:pt x="48" y="53"/>
                  </a:lnTo>
                  <a:lnTo>
                    <a:pt x="21" y="53"/>
                  </a:lnTo>
                  <a:lnTo>
                    <a:pt x="9" y="46"/>
                  </a:lnTo>
                  <a:lnTo>
                    <a:pt x="0" y="34"/>
                  </a:lnTo>
                  <a:lnTo>
                    <a:pt x="11" y="23"/>
                  </a:lnTo>
                  <a:lnTo>
                    <a:pt x="9" y="11"/>
                  </a:lnTo>
                  <a:lnTo>
                    <a:pt x="28" y="11"/>
                  </a:lnTo>
                  <a:lnTo>
                    <a:pt x="34" y="0"/>
                  </a:lnTo>
                  <a:lnTo>
                    <a:pt x="55" y="1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8" name="Freeform 84"/>
            <p:cNvSpPr>
              <a:spLocks/>
            </p:cNvSpPr>
            <p:nvPr/>
          </p:nvSpPr>
          <p:spPr bwMode="auto">
            <a:xfrm>
              <a:off x="1621" y="3434"/>
              <a:ext cx="137" cy="167"/>
            </a:xfrm>
            <a:custGeom>
              <a:avLst/>
              <a:gdLst>
                <a:gd name="T0" fmla="*/ 100 w 137"/>
                <a:gd name="T1" fmla="*/ 153 h 167"/>
                <a:gd name="T2" fmla="*/ 94 w 137"/>
                <a:gd name="T3" fmla="*/ 138 h 167"/>
                <a:gd name="T4" fmla="*/ 94 w 137"/>
                <a:gd name="T5" fmla="*/ 125 h 167"/>
                <a:gd name="T6" fmla="*/ 119 w 137"/>
                <a:gd name="T7" fmla="*/ 117 h 167"/>
                <a:gd name="T8" fmla="*/ 123 w 137"/>
                <a:gd name="T9" fmla="*/ 90 h 167"/>
                <a:gd name="T10" fmla="*/ 125 w 137"/>
                <a:gd name="T11" fmla="*/ 73 h 167"/>
                <a:gd name="T12" fmla="*/ 135 w 137"/>
                <a:gd name="T13" fmla="*/ 63 h 167"/>
                <a:gd name="T14" fmla="*/ 137 w 137"/>
                <a:gd name="T15" fmla="*/ 30 h 167"/>
                <a:gd name="T16" fmla="*/ 125 w 137"/>
                <a:gd name="T17" fmla="*/ 28 h 167"/>
                <a:gd name="T18" fmla="*/ 129 w 137"/>
                <a:gd name="T19" fmla="*/ 15 h 167"/>
                <a:gd name="T20" fmla="*/ 108 w 137"/>
                <a:gd name="T21" fmla="*/ 11 h 167"/>
                <a:gd name="T22" fmla="*/ 91 w 137"/>
                <a:gd name="T23" fmla="*/ 0 h 167"/>
                <a:gd name="T24" fmla="*/ 73 w 137"/>
                <a:gd name="T25" fmla="*/ 23 h 167"/>
                <a:gd name="T26" fmla="*/ 66 w 137"/>
                <a:gd name="T27" fmla="*/ 44 h 167"/>
                <a:gd name="T28" fmla="*/ 54 w 137"/>
                <a:gd name="T29" fmla="*/ 46 h 167"/>
                <a:gd name="T30" fmla="*/ 41 w 137"/>
                <a:gd name="T31" fmla="*/ 38 h 167"/>
                <a:gd name="T32" fmla="*/ 27 w 137"/>
                <a:gd name="T33" fmla="*/ 46 h 167"/>
                <a:gd name="T34" fmla="*/ 25 w 137"/>
                <a:gd name="T35" fmla="*/ 71 h 167"/>
                <a:gd name="T36" fmla="*/ 10 w 137"/>
                <a:gd name="T37" fmla="*/ 96 h 167"/>
                <a:gd name="T38" fmla="*/ 0 w 137"/>
                <a:gd name="T39" fmla="*/ 107 h 167"/>
                <a:gd name="T40" fmla="*/ 0 w 137"/>
                <a:gd name="T41" fmla="*/ 107 h 167"/>
                <a:gd name="T42" fmla="*/ 16 w 137"/>
                <a:gd name="T43" fmla="*/ 113 h 167"/>
                <a:gd name="T44" fmla="*/ 29 w 137"/>
                <a:gd name="T45" fmla="*/ 125 h 167"/>
                <a:gd name="T46" fmla="*/ 41 w 137"/>
                <a:gd name="T47" fmla="*/ 132 h 167"/>
                <a:gd name="T48" fmla="*/ 52 w 137"/>
                <a:gd name="T49" fmla="*/ 136 h 167"/>
                <a:gd name="T50" fmla="*/ 52 w 137"/>
                <a:gd name="T51" fmla="*/ 144 h 167"/>
                <a:gd name="T52" fmla="*/ 60 w 137"/>
                <a:gd name="T53" fmla="*/ 150 h 167"/>
                <a:gd name="T54" fmla="*/ 50 w 137"/>
                <a:gd name="T55" fmla="*/ 161 h 167"/>
                <a:gd name="T56" fmla="*/ 66 w 137"/>
                <a:gd name="T57" fmla="*/ 167 h 167"/>
                <a:gd name="T58" fmla="*/ 100 w 137"/>
                <a:gd name="T59" fmla="*/ 15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67">
                  <a:moveTo>
                    <a:pt x="100" y="153"/>
                  </a:moveTo>
                  <a:lnTo>
                    <a:pt x="94" y="138"/>
                  </a:lnTo>
                  <a:lnTo>
                    <a:pt x="94" y="125"/>
                  </a:lnTo>
                  <a:lnTo>
                    <a:pt x="119" y="117"/>
                  </a:lnTo>
                  <a:lnTo>
                    <a:pt x="123" y="90"/>
                  </a:lnTo>
                  <a:lnTo>
                    <a:pt x="125" y="73"/>
                  </a:lnTo>
                  <a:lnTo>
                    <a:pt x="135" y="63"/>
                  </a:lnTo>
                  <a:lnTo>
                    <a:pt x="137" y="30"/>
                  </a:lnTo>
                  <a:lnTo>
                    <a:pt x="125" y="28"/>
                  </a:lnTo>
                  <a:lnTo>
                    <a:pt x="129" y="15"/>
                  </a:lnTo>
                  <a:lnTo>
                    <a:pt x="108" y="11"/>
                  </a:lnTo>
                  <a:lnTo>
                    <a:pt x="91" y="0"/>
                  </a:lnTo>
                  <a:lnTo>
                    <a:pt x="73" y="23"/>
                  </a:lnTo>
                  <a:lnTo>
                    <a:pt x="66" y="44"/>
                  </a:lnTo>
                  <a:lnTo>
                    <a:pt x="54" y="46"/>
                  </a:lnTo>
                  <a:lnTo>
                    <a:pt x="41" y="38"/>
                  </a:lnTo>
                  <a:lnTo>
                    <a:pt x="27" y="46"/>
                  </a:lnTo>
                  <a:lnTo>
                    <a:pt x="25" y="71"/>
                  </a:lnTo>
                  <a:lnTo>
                    <a:pt x="10" y="9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16" y="113"/>
                  </a:lnTo>
                  <a:lnTo>
                    <a:pt x="29" y="125"/>
                  </a:lnTo>
                  <a:lnTo>
                    <a:pt x="41" y="132"/>
                  </a:lnTo>
                  <a:lnTo>
                    <a:pt x="52" y="136"/>
                  </a:lnTo>
                  <a:lnTo>
                    <a:pt x="52" y="144"/>
                  </a:lnTo>
                  <a:lnTo>
                    <a:pt x="60" y="150"/>
                  </a:lnTo>
                  <a:lnTo>
                    <a:pt x="50" y="161"/>
                  </a:lnTo>
                  <a:lnTo>
                    <a:pt x="66" y="167"/>
                  </a:lnTo>
                  <a:lnTo>
                    <a:pt x="100" y="15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9" name="Freeform 85"/>
            <p:cNvSpPr>
              <a:spLocks/>
            </p:cNvSpPr>
            <p:nvPr/>
          </p:nvSpPr>
          <p:spPr bwMode="auto">
            <a:xfrm>
              <a:off x="3194" y="3676"/>
              <a:ext cx="605" cy="538"/>
            </a:xfrm>
            <a:custGeom>
              <a:avLst/>
              <a:gdLst>
                <a:gd name="T0" fmla="*/ 23 w 290"/>
                <a:gd name="T1" fmla="*/ 178 h 258"/>
                <a:gd name="T2" fmla="*/ 28 w 290"/>
                <a:gd name="T3" fmla="*/ 185 h 258"/>
                <a:gd name="T4" fmla="*/ 45 w 290"/>
                <a:gd name="T5" fmla="*/ 192 h 258"/>
                <a:gd name="T6" fmla="*/ 67 w 290"/>
                <a:gd name="T7" fmla="*/ 202 h 258"/>
                <a:gd name="T8" fmla="*/ 85 w 290"/>
                <a:gd name="T9" fmla="*/ 210 h 258"/>
                <a:gd name="T10" fmla="*/ 97 w 290"/>
                <a:gd name="T11" fmla="*/ 222 h 258"/>
                <a:gd name="T12" fmla="*/ 107 w 290"/>
                <a:gd name="T13" fmla="*/ 223 h 258"/>
                <a:gd name="T14" fmla="*/ 113 w 290"/>
                <a:gd name="T15" fmla="*/ 212 h 258"/>
                <a:gd name="T16" fmla="*/ 133 w 290"/>
                <a:gd name="T17" fmla="*/ 184 h 258"/>
                <a:gd name="T18" fmla="*/ 161 w 290"/>
                <a:gd name="T19" fmla="*/ 129 h 258"/>
                <a:gd name="T20" fmla="*/ 157 w 290"/>
                <a:gd name="T21" fmla="*/ 110 h 258"/>
                <a:gd name="T22" fmla="*/ 158 w 290"/>
                <a:gd name="T23" fmla="*/ 69 h 258"/>
                <a:gd name="T24" fmla="*/ 146 w 290"/>
                <a:gd name="T25" fmla="*/ 51 h 258"/>
                <a:gd name="T26" fmla="*/ 161 w 290"/>
                <a:gd name="T27" fmla="*/ 48 h 258"/>
                <a:gd name="T28" fmla="*/ 166 w 290"/>
                <a:gd name="T29" fmla="*/ 38 h 258"/>
                <a:gd name="T30" fmla="*/ 182 w 290"/>
                <a:gd name="T31" fmla="*/ 37 h 258"/>
                <a:gd name="T32" fmla="*/ 186 w 290"/>
                <a:gd name="T33" fmla="*/ 25 h 258"/>
                <a:gd name="T34" fmla="*/ 198 w 290"/>
                <a:gd name="T35" fmla="*/ 32 h 258"/>
                <a:gd name="T36" fmla="*/ 206 w 290"/>
                <a:gd name="T37" fmla="*/ 32 h 258"/>
                <a:gd name="T38" fmla="*/ 219 w 290"/>
                <a:gd name="T39" fmla="*/ 26 h 258"/>
                <a:gd name="T40" fmla="*/ 232 w 290"/>
                <a:gd name="T41" fmla="*/ 25 h 258"/>
                <a:gd name="T42" fmla="*/ 236 w 290"/>
                <a:gd name="T43" fmla="*/ 13 h 258"/>
                <a:gd name="T44" fmla="*/ 249 w 290"/>
                <a:gd name="T45" fmla="*/ 0 h 258"/>
                <a:gd name="T46" fmla="*/ 250 w 290"/>
                <a:gd name="T47" fmla="*/ 11 h 258"/>
                <a:gd name="T48" fmla="*/ 255 w 290"/>
                <a:gd name="T49" fmla="*/ 23 h 258"/>
                <a:gd name="T50" fmla="*/ 265 w 290"/>
                <a:gd name="T51" fmla="*/ 40 h 258"/>
                <a:gd name="T52" fmla="*/ 273 w 290"/>
                <a:gd name="T53" fmla="*/ 50 h 258"/>
                <a:gd name="T54" fmla="*/ 289 w 290"/>
                <a:gd name="T55" fmla="*/ 59 h 258"/>
                <a:gd name="T56" fmla="*/ 288 w 290"/>
                <a:gd name="T57" fmla="*/ 75 h 258"/>
                <a:gd name="T58" fmla="*/ 265 w 290"/>
                <a:gd name="T59" fmla="*/ 99 h 258"/>
                <a:gd name="T60" fmla="*/ 255 w 290"/>
                <a:gd name="T61" fmla="*/ 114 h 258"/>
                <a:gd name="T62" fmla="*/ 266 w 290"/>
                <a:gd name="T63" fmla="*/ 129 h 258"/>
                <a:gd name="T64" fmla="*/ 252 w 290"/>
                <a:gd name="T65" fmla="*/ 153 h 258"/>
                <a:gd name="T66" fmla="*/ 233 w 290"/>
                <a:gd name="T67" fmla="*/ 170 h 258"/>
                <a:gd name="T68" fmla="*/ 221 w 290"/>
                <a:gd name="T69" fmla="*/ 190 h 258"/>
                <a:gd name="T70" fmla="*/ 195 w 290"/>
                <a:gd name="T71" fmla="*/ 200 h 258"/>
                <a:gd name="T72" fmla="*/ 184 w 290"/>
                <a:gd name="T73" fmla="*/ 208 h 258"/>
                <a:gd name="T74" fmla="*/ 184 w 290"/>
                <a:gd name="T75" fmla="*/ 229 h 258"/>
                <a:gd name="T76" fmla="*/ 182 w 290"/>
                <a:gd name="T77" fmla="*/ 237 h 258"/>
                <a:gd name="T78" fmla="*/ 176 w 290"/>
                <a:gd name="T79" fmla="*/ 246 h 258"/>
                <a:gd name="T80" fmla="*/ 156 w 290"/>
                <a:gd name="T81" fmla="*/ 238 h 258"/>
                <a:gd name="T82" fmla="*/ 122 w 290"/>
                <a:gd name="T83" fmla="*/ 245 h 258"/>
                <a:gd name="T84" fmla="*/ 102 w 290"/>
                <a:gd name="T85" fmla="*/ 257 h 258"/>
                <a:gd name="T86" fmla="*/ 73 w 290"/>
                <a:gd name="T87" fmla="*/ 243 h 258"/>
                <a:gd name="T88" fmla="*/ 58 w 290"/>
                <a:gd name="T89" fmla="*/ 225 h 258"/>
                <a:gd name="T90" fmla="*/ 35 w 290"/>
                <a:gd name="T91" fmla="*/ 219 h 258"/>
                <a:gd name="T92" fmla="*/ 11 w 290"/>
                <a:gd name="T93" fmla="*/ 215 h 258"/>
                <a:gd name="T94" fmla="*/ 0 w 290"/>
                <a:gd name="T95" fmla="*/ 205 h 258"/>
                <a:gd name="T96" fmla="*/ 9 w 290"/>
                <a:gd name="T97" fmla="*/ 19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0" h="258">
                  <a:moveTo>
                    <a:pt x="9" y="191"/>
                  </a:moveTo>
                  <a:cubicBezTo>
                    <a:pt x="23" y="178"/>
                    <a:pt x="23" y="178"/>
                    <a:pt x="23" y="178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45" y="192"/>
                    <a:pt x="45" y="192"/>
                    <a:pt x="45" y="192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67" y="202"/>
                    <a:pt x="67" y="202"/>
                    <a:pt x="67" y="202"/>
                  </a:cubicBezTo>
                  <a:cubicBezTo>
                    <a:pt x="77" y="211"/>
                    <a:pt x="77" y="211"/>
                    <a:pt x="77" y="211"/>
                  </a:cubicBezTo>
                  <a:cubicBezTo>
                    <a:pt x="85" y="210"/>
                    <a:pt x="85" y="210"/>
                    <a:pt x="85" y="210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97" y="222"/>
                    <a:pt x="97" y="222"/>
                    <a:pt x="97" y="222"/>
                  </a:cubicBezTo>
                  <a:cubicBezTo>
                    <a:pt x="102" y="228"/>
                    <a:pt x="102" y="228"/>
                    <a:pt x="102" y="228"/>
                  </a:cubicBezTo>
                  <a:cubicBezTo>
                    <a:pt x="107" y="223"/>
                    <a:pt x="107" y="223"/>
                    <a:pt x="107" y="223"/>
                  </a:cubicBezTo>
                  <a:cubicBezTo>
                    <a:pt x="112" y="223"/>
                    <a:pt x="112" y="223"/>
                    <a:pt x="112" y="223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30" y="194"/>
                    <a:pt x="130" y="194"/>
                    <a:pt x="130" y="19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2" y="78"/>
                    <a:pt x="152" y="78"/>
                    <a:pt x="152" y="78"/>
                  </a:cubicBezTo>
                  <a:cubicBezTo>
                    <a:pt x="158" y="69"/>
                    <a:pt x="158" y="69"/>
                    <a:pt x="158" y="69"/>
                  </a:cubicBezTo>
                  <a:cubicBezTo>
                    <a:pt x="149" y="63"/>
                    <a:pt x="149" y="63"/>
                    <a:pt x="149" y="63"/>
                  </a:cubicBezTo>
                  <a:cubicBezTo>
                    <a:pt x="146" y="51"/>
                    <a:pt x="146" y="51"/>
                    <a:pt x="146" y="51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82" y="37"/>
                    <a:pt x="182" y="37"/>
                    <a:pt x="182" y="37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6" y="25"/>
                    <a:pt x="186" y="25"/>
                    <a:pt x="186" y="25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98" y="32"/>
                    <a:pt x="198" y="32"/>
                    <a:pt x="198" y="32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9" y="26"/>
                    <a:pt x="219" y="26"/>
                    <a:pt x="219" y="26"/>
                  </a:cubicBezTo>
                  <a:cubicBezTo>
                    <a:pt x="226" y="31"/>
                    <a:pt x="226" y="31"/>
                    <a:pt x="226" y="31"/>
                  </a:cubicBezTo>
                  <a:cubicBezTo>
                    <a:pt x="232" y="25"/>
                    <a:pt x="232" y="25"/>
                    <a:pt x="232" y="25"/>
                  </a:cubicBezTo>
                  <a:cubicBezTo>
                    <a:pt x="238" y="25"/>
                    <a:pt x="238" y="25"/>
                    <a:pt x="238" y="25"/>
                  </a:cubicBezTo>
                  <a:cubicBezTo>
                    <a:pt x="236" y="13"/>
                    <a:pt x="236" y="13"/>
                    <a:pt x="236" y="13"/>
                  </a:cubicBezTo>
                  <a:cubicBezTo>
                    <a:pt x="244" y="6"/>
                    <a:pt x="244" y="6"/>
                    <a:pt x="244" y="6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0" y="11"/>
                    <a:pt x="250" y="11"/>
                    <a:pt x="250" y="11"/>
                  </a:cubicBezTo>
                  <a:cubicBezTo>
                    <a:pt x="248" y="19"/>
                    <a:pt x="248" y="19"/>
                    <a:pt x="248" y="19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33"/>
                    <a:pt x="258" y="33"/>
                    <a:pt x="258" y="33"/>
                  </a:cubicBezTo>
                  <a:cubicBezTo>
                    <a:pt x="265" y="40"/>
                    <a:pt x="265" y="40"/>
                    <a:pt x="265" y="40"/>
                  </a:cubicBezTo>
                  <a:cubicBezTo>
                    <a:pt x="267" y="50"/>
                    <a:pt x="267" y="50"/>
                    <a:pt x="267" y="50"/>
                  </a:cubicBezTo>
                  <a:cubicBezTo>
                    <a:pt x="273" y="50"/>
                    <a:pt x="273" y="50"/>
                    <a:pt x="273" y="50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90" y="70"/>
                    <a:pt x="290" y="70"/>
                    <a:pt x="290" y="70"/>
                  </a:cubicBezTo>
                  <a:cubicBezTo>
                    <a:pt x="288" y="75"/>
                    <a:pt x="288" y="75"/>
                    <a:pt x="288" y="75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65" y="99"/>
                    <a:pt x="265" y="99"/>
                    <a:pt x="265" y="99"/>
                  </a:cubicBezTo>
                  <a:cubicBezTo>
                    <a:pt x="257" y="106"/>
                    <a:pt x="257" y="106"/>
                    <a:pt x="257" y="106"/>
                  </a:cubicBezTo>
                  <a:cubicBezTo>
                    <a:pt x="255" y="114"/>
                    <a:pt x="255" y="114"/>
                    <a:pt x="255" y="114"/>
                  </a:cubicBezTo>
                  <a:cubicBezTo>
                    <a:pt x="261" y="123"/>
                    <a:pt x="261" y="123"/>
                    <a:pt x="261" y="123"/>
                  </a:cubicBezTo>
                  <a:cubicBezTo>
                    <a:pt x="266" y="129"/>
                    <a:pt x="266" y="129"/>
                    <a:pt x="266" y="129"/>
                  </a:cubicBezTo>
                  <a:cubicBezTo>
                    <a:pt x="265" y="139"/>
                    <a:pt x="265" y="139"/>
                    <a:pt x="265" y="139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35" y="160"/>
                    <a:pt x="235" y="160"/>
                    <a:pt x="235" y="160"/>
                  </a:cubicBezTo>
                  <a:cubicBezTo>
                    <a:pt x="233" y="170"/>
                    <a:pt x="233" y="170"/>
                    <a:pt x="233" y="170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1" y="190"/>
                    <a:pt x="221" y="190"/>
                    <a:pt x="221" y="190"/>
                  </a:cubicBezTo>
                  <a:cubicBezTo>
                    <a:pt x="209" y="189"/>
                    <a:pt x="209" y="189"/>
                    <a:pt x="209" y="189"/>
                  </a:cubicBezTo>
                  <a:cubicBezTo>
                    <a:pt x="195" y="200"/>
                    <a:pt x="195" y="200"/>
                    <a:pt x="195" y="200"/>
                  </a:cubicBezTo>
                  <a:cubicBezTo>
                    <a:pt x="184" y="200"/>
                    <a:pt x="184" y="200"/>
                    <a:pt x="184" y="200"/>
                  </a:cubicBezTo>
                  <a:cubicBezTo>
                    <a:pt x="184" y="208"/>
                    <a:pt x="184" y="208"/>
                    <a:pt x="184" y="208"/>
                  </a:cubicBezTo>
                  <a:cubicBezTo>
                    <a:pt x="183" y="214"/>
                    <a:pt x="183" y="214"/>
                    <a:pt x="183" y="214"/>
                  </a:cubicBezTo>
                  <a:cubicBezTo>
                    <a:pt x="184" y="229"/>
                    <a:pt x="184" y="229"/>
                    <a:pt x="184" y="229"/>
                  </a:cubicBezTo>
                  <a:cubicBezTo>
                    <a:pt x="191" y="229"/>
                    <a:pt x="191" y="229"/>
                    <a:pt x="191" y="229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44"/>
                    <a:pt x="181" y="244"/>
                    <a:pt x="181" y="244"/>
                  </a:cubicBezTo>
                  <a:cubicBezTo>
                    <a:pt x="180" y="243"/>
                    <a:pt x="177" y="245"/>
                    <a:pt x="176" y="246"/>
                  </a:cubicBezTo>
                  <a:cubicBezTo>
                    <a:pt x="173" y="247"/>
                    <a:pt x="165" y="248"/>
                    <a:pt x="164" y="244"/>
                  </a:cubicBezTo>
                  <a:cubicBezTo>
                    <a:pt x="164" y="239"/>
                    <a:pt x="159" y="238"/>
                    <a:pt x="156" y="238"/>
                  </a:cubicBezTo>
                  <a:cubicBezTo>
                    <a:pt x="153" y="237"/>
                    <a:pt x="152" y="244"/>
                    <a:pt x="146" y="241"/>
                  </a:cubicBezTo>
                  <a:cubicBezTo>
                    <a:pt x="139" y="237"/>
                    <a:pt x="127" y="243"/>
                    <a:pt x="122" y="245"/>
                  </a:cubicBezTo>
                  <a:cubicBezTo>
                    <a:pt x="117" y="246"/>
                    <a:pt x="115" y="252"/>
                    <a:pt x="112" y="253"/>
                  </a:cubicBezTo>
                  <a:cubicBezTo>
                    <a:pt x="109" y="253"/>
                    <a:pt x="104" y="258"/>
                    <a:pt x="102" y="257"/>
                  </a:cubicBezTo>
                  <a:cubicBezTo>
                    <a:pt x="100" y="257"/>
                    <a:pt x="86" y="254"/>
                    <a:pt x="80" y="251"/>
                  </a:cubicBezTo>
                  <a:cubicBezTo>
                    <a:pt x="74" y="247"/>
                    <a:pt x="74" y="247"/>
                    <a:pt x="73" y="243"/>
                  </a:cubicBezTo>
                  <a:cubicBezTo>
                    <a:pt x="72" y="239"/>
                    <a:pt x="70" y="234"/>
                    <a:pt x="68" y="228"/>
                  </a:cubicBezTo>
                  <a:cubicBezTo>
                    <a:pt x="67" y="223"/>
                    <a:pt x="63" y="225"/>
                    <a:pt x="58" y="225"/>
                  </a:cubicBezTo>
                  <a:cubicBezTo>
                    <a:pt x="52" y="225"/>
                    <a:pt x="48" y="224"/>
                    <a:pt x="47" y="223"/>
                  </a:cubicBezTo>
                  <a:cubicBezTo>
                    <a:pt x="47" y="222"/>
                    <a:pt x="41" y="219"/>
                    <a:pt x="35" y="219"/>
                  </a:cubicBezTo>
                  <a:cubicBezTo>
                    <a:pt x="29" y="220"/>
                    <a:pt x="27" y="220"/>
                    <a:pt x="22" y="219"/>
                  </a:cubicBezTo>
                  <a:cubicBezTo>
                    <a:pt x="16" y="218"/>
                    <a:pt x="15" y="218"/>
                    <a:pt x="11" y="215"/>
                  </a:cubicBezTo>
                  <a:cubicBezTo>
                    <a:pt x="9" y="213"/>
                    <a:pt x="7" y="214"/>
                    <a:pt x="6" y="216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4" y="198"/>
                    <a:pt x="4" y="198"/>
                    <a:pt x="4" y="198"/>
                  </a:cubicBezTo>
                  <a:lnTo>
                    <a:pt x="9" y="19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0" name="Freeform 86"/>
            <p:cNvSpPr>
              <a:spLocks noEditPoints="1"/>
            </p:cNvSpPr>
            <p:nvPr/>
          </p:nvSpPr>
          <p:spPr bwMode="auto">
            <a:xfrm>
              <a:off x="2836" y="4039"/>
              <a:ext cx="377" cy="248"/>
            </a:xfrm>
            <a:custGeom>
              <a:avLst/>
              <a:gdLst>
                <a:gd name="T0" fmla="*/ 0 w 181"/>
                <a:gd name="T1" fmla="*/ 67 h 119"/>
                <a:gd name="T2" fmla="*/ 13 w 181"/>
                <a:gd name="T3" fmla="*/ 68 h 119"/>
                <a:gd name="T4" fmla="*/ 21 w 181"/>
                <a:gd name="T5" fmla="*/ 62 h 119"/>
                <a:gd name="T6" fmla="*/ 21 w 181"/>
                <a:gd name="T7" fmla="*/ 53 h 119"/>
                <a:gd name="T8" fmla="*/ 27 w 181"/>
                <a:gd name="T9" fmla="*/ 52 h 119"/>
                <a:gd name="T10" fmla="*/ 39 w 181"/>
                <a:gd name="T11" fmla="*/ 59 h 119"/>
                <a:gd name="T12" fmla="*/ 53 w 181"/>
                <a:gd name="T13" fmla="*/ 60 h 119"/>
                <a:gd name="T14" fmla="*/ 66 w 181"/>
                <a:gd name="T15" fmla="*/ 59 h 119"/>
                <a:gd name="T16" fmla="*/ 78 w 181"/>
                <a:gd name="T17" fmla="*/ 50 h 119"/>
                <a:gd name="T18" fmla="*/ 85 w 181"/>
                <a:gd name="T19" fmla="*/ 50 h 119"/>
                <a:gd name="T20" fmla="*/ 85 w 181"/>
                <a:gd name="T21" fmla="*/ 40 h 119"/>
                <a:gd name="T22" fmla="*/ 91 w 181"/>
                <a:gd name="T23" fmla="*/ 35 h 119"/>
                <a:gd name="T24" fmla="*/ 90 w 181"/>
                <a:gd name="T25" fmla="*/ 29 h 119"/>
                <a:gd name="T26" fmla="*/ 98 w 181"/>
                <a:gd name="T27" fmla="*/ 26 h 119"/>
                <a:gd name="T28" fmla="*/ 100 w 181"/>
                <a:gd name="T29" fmla="*/ 13 h 119"/>
                <a:gd name="T30" fmla="*/ 108 w 181"/>
                <a:gd name="T31" fmla="*/ 11 h 119"/>
                <a:gd name="T32" fmla="*/ 114 w 181"/>
                <a:gd name="T33" fmla="*/ 11 h 119"/>
                <a:gd name="T34" fmla="*/ 117 w 181"/>
                <a:gd name="T35" fmla="*/ 8 h 119"/>
                <a:gd name="T36" fmla="*/ 127 w 181"/>
                <a:gd name="T37" fmla="*/ 6 h 119"/>
                <a:gd name="T38" fmla="*/ 133 w 181"/>
                <a:gd name="T39" fmla="*/ 4 h 119"/>
                <a:gd name="T40" fmla="*/ 135 w 181"/>
                <a:gd name="T41" fmla="*/ 0 h 119"/>
                <a:gd name="T42" fmla="*/ 144 w 181"/>
                <a:gd name="T43" fmla="*/ 2 h 119"/>
                <a:gd name="T44" fmla="*/ 155 w 181"/>
                <a:gd name="T45" fmla="*/ 5 h 119"/>
                <a:gd name="T46" fmla="*/ 164 w 181"/>
                <a:gd name="T47" fmla="*/ 12 h 119"/>
                <a:gd name="T48" fmla="*/ 176 w 181"/>
                <a:gd name="T49" fmla="*/ 10 h 119"/>
                <a:gd name="T50" fmla="*/ 181 w 181"/>
                <a:gd name="T51" fmla="*/ 17 h 119"/>
                <a:gd name="T52" fmla="*/ 176 w 181"/>
                <a:gd name="T53" fmla="*/ 24 h 119"/>
                <a:gd name="T54" fmla="*/ 172 w 181"/>
                <a:gd name="T55" fmla="*/ 31 h 119"/>
                <a:gd name="T56" fmla="*/ 178 w 181"/>
                <a:gd name="T57" fmla="*/ 42 h 119"/>
                <a:gd name="T58" fmla="*/ 178 w 181"/>
                <a:gd name="T59" fmla="*/ 45 h 119"/>
                <a:gd name="T60" fmla="*/ 172 w 181"/>
                <a:gd name="T61" fmla="*/ 51 h 119"/>
                <a:gd name="T62" fmla="*/ 167 w 181"/>
                <a:gd name="T63" fmla="*/ 59 h 119"/>
                <a:gd name="T64" fmla="*/ 162 w 181"/>
                <a:gd name="T65" fmla="*/ 72 h 119"/>
                <a:gd name="T66" fmla="*/ 169 w 181"/>
                <a:gd name="T67" fmla="*/ 85 h 119"/>
                <a:gd name="T68" fmla="*/ 171 w 181"/>
                <a:gd name="T69" fmla="*/ 99 h 119"/>
                <a:gd name="T70" fmla="*/ 163 w 181"/>
                <a:gd name="T71" fmla="*/ 107 h 119"/>
                <a:gd name="T72" fmla="*/ 152 w 181"/>
                <a:gd name="T73" fmla="*/ 109 h 119"/>
                <a:gd name="T74" fmla="*/ 144 w 181"/>
                <a:gd name="T75" fmla="*/ 108 h 119"/>
                <a:gd name="T76" fmla="*/ 135 w 181"/>
                <a:gd name="T77" fmla="*/ 106 h 119"/>
                <a:gd name="T78" fmla="*/ 126 w 181"/>
                <a:gd name="T79" fmla="*/ 109 h 119"/>
                <a:gd name="T80" fmla="*/ 114 w 181"/>
                <a:gd name="T81" fmla="*/ 108 h 119"/>
                <a:gd name="T82" fmla="*/ 101 w 181"/>
                <a:gd name="T83" fmla="*/ 101 h 119"/>
                <a:gd name="T84" fmla="*/ 99 w 181"/>
                <a:gd name="T85" fmla="*/ 92 h 119"/>
                <a:gd name="T86" fmla="*/ 88 w 181"/>
                <a:gd name="T87" fmla="*/ 91 h 119"/>
                <a:gd name="T88" fmla="*/ 80 w 181"/>
                <a:gd name="T89" fmla="*/ 92 h 119"/>
                <a:gd name="T90" fmla="*/ 69 w 181"/>
                <a:gd name="T91" fmla="*/ 88 h 119"/>
                <a:gd name="T92" fmla="*/ 61 w 181"/>
                <a:gd name="T93" fmla="*/ 87 h 119"/>
                <a:gd name="T94" fmla="*/ 55 w 181"/>
                <a:gd name="T95" fmla="*/ 90 h 119"/>
                <a:gd name="T96" fmla="*/ 47 w 181"/>
                <a:gd name="T97" fmla="*/ 94 h 119"/>
                <a:gd name="T98" fmla="*/ 41 w 181"/>
                <a:gd name="T99" fmla="*/ 97 h 119"/>
                <a:gd name="T100" fmla="*/ 34 w 181"/>
                <a:gd name="T101" fmla="*/ 102 h 119"/>
                <a:gd name="T102" fmla="*/ 24 w 181"/>
                <a:gd name="T103" fmla="*/ 107 h 119"/>
                <a:gd name="T104" fmla="*/ 16 w 181"/>
                <a:gd name="T105" fmla="*/ 112 h 119"/>
                <a:gd name="T106" fmla="*/ 13 w 181"/>
                <a:gd name="T107" fmla="*/ 114 h 119"/>
                <a:gd name="T108" fmla="*/ 11 w 181"/>
                <a:gd name="T109" fmla="*/ 112 h 119"/>
                <a:gd name="T110" fmla="*/ 5 w 181"/>
                <a:gd name="T111" fmla="*/ 105 h 119"/>
                <a:gd name="T112" fmla="*/ 14 w 181"/>
                <a:gd name="T113" fmla="*/ 101 h 119"/>
                <a:gd name="T114" fmla="*/ 14 w 181"/>
                <a:gd name="T115" fmla="*/ 96 h 119"/>
                <a:gd name="T116" fmla="*/ 2 w 181"/>
                <a:gd name="T117" fmla="*/ 83 h 119"/>
                <a:gd name="T118" fmla="*/ 0 w 181"/>
                <a:gd name="T119" fmla="*/ 67 h 119"/>
                <a:gd name="T120" fmla="*/ 13 w 181"/>
                <a:gd name="T121" fmla="*/ 119 h 119"/>
                <a:gd name="T122" fmla="*/ 13 w 181"/>
                <a:gd name="T123" fmla="*/ 119 h 119"/>
                <a:gd name="T124" fmla="*/ 13 w 181"/>
                <a:gd name="T12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19">
                  <a:moveTo>
                    <a:pt x="0" y="67"/>
                  </a:moveTo>
                  <a:cubicBezTo>
                    <a:pt x="13" y="68"/>
                    <a:pt x="13" y="68"/>
                    <a:pt x="13" y="68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8" y="43"/>
                    <a:pt x="178" y="44"/>
                    <a:pt x="178" y="45"/>
                  </a:cubicBezTo>
                  <a:cubicBezTo>
                    <a:pt x="178" y="48"/>
                    <a:pt x="175" y="48"/>
                    <a:pt x="172" y="51"/>
                  </a:cubicBezTo>
                  <a:cubicBezTo>
                    <a:pt x="168" y="53"/>
                    <a:pt x="170" y="58"/>
                    <a:pt x="167" y="59"/>
                  </a:cubicBezTo>
                  <a:cubicBezTo>
                    <a:pt x="164" y="60"/>
                    <a:pt x="162" y="68"/>
                    <a:pt x="162" y="72"/>
                  </a:cubicBezTo>
                  <a:cubicBezTo>
                    <a:pt x="162" y="77"/>
                    <a:pt x="164" y="80"/>
                    <a:pt x="169" y="85"/>
                  </a:cubicBezTo>
                  <a:cubicBezTo>
                    <a:pt x="173" y="91"/>
                    <a:pt x="175" y="97"/>
                    <a:pt x="171" y="99"/>
                  </a:cubicBezTo>
                  <a:cubicBezTo>
                    <a:pt x="167" y="101"/>
                    <a:pt x="168" y="102"/>
                    <a:pt x="163" y="107"/>
                  </a:cubicBezTo>
                  <a:cubicBezTo>
                    <a:pt x="158" y="112"/>
                    <a:pt x="154" y="112"/>
                    <a:pt x="152" y="109"/>
                  </a:cubicBezTo>
                  <a:cubicBezTo>
                    <a:pt x="150" y="106"/>
                    <a:pt x="146" y="108"/>
                    <a:pt x="144" y="108"/>
                  </a:cubicBezTo>
                  <a:cubicBezTo>
                    <a:pt x="142" y="108"/>
                    <a:pt x="136" y="108"/>
                    <a:pt x="135" y="106"/>
                  </a:cubicBezTo>
                  <a:cubicBezTo>
                    <a:pt x="133" y="104"/>
                    <a:pt x="128" y="106"/>
                    <a:pt x="126" y="109"/>
                  </a:cubicBezTo>
                  <a:cubicBezTo>
                    <a:pt x="123" y="111"/>
                    <a:pt x="119" y="109"/>
                    <a:pt x="114" y="108"/>
                  </a:cubicBezTo>
                  <a:cubicBezTo>
                    <a:pt x="110" y="108"/>
                    <a:pt x="103" y="104"/>
                    <a:pt x="101" y="101"/>
                  </a:cubicBezTo>
                  <a:cubicBezTo>
                    <a:pt x="100" y="98"/>
                    <a:pt x="100" y="94"/>
                    <a:pt x="99" y="92"/>
                  </a:cubicBezTo>
                  <a:cubicBezTo>
                    <a:pt x="99" y="91"/>
                    <a:pt x="90" y="92"/>
                    <a:pt x="88" y="91"/>
                  </a:cubicBezTo>
                  <a:cubicBezTo>
                    <a:pt x="87" y="90"/>
                    <a:pt x="82" y="92"/>
                    <a:pt x="80" y="92"/>
                  </a:cubicBezTo>
                  <a:cubicBezTo>
                    <a:pt x="79" y="92"/>
                    <a:pt x="71" y="90"/>
                    <a:pt x="69" y="88"/>
                  </a:cubicBezTo>
                  <a:cubicBezTo>
                    <a:pt x="66" y="85"/>
                    <a:pt x="65" y="87"/>
                    <a:pt x="61" y="87"/>
                  </a:cubicBezTo>
                  <a:cubicBezTo>
                    <a:pt x="58" y="87"/>
                    <a:pt x="57" y="90"/>
                    <a:pt x="55" y="90"/>
                  </a:cubicBezTo>
                  <a:cubicBezTo>
                    <a:pt x="53" y="90"/>
                    <a:pt x="48" y="92"/>
                    <a:pt x="47" y="94"/>
                  </a:cubicBezTo>
                  <a:cubicBezTo>
                    <a:pt x="45" y="96"/>
                    <a:pt x="44" y="97"/>
                    <a:pt x="41" y="97"/>
                  </a:cubicBezTo>
                  <a:cubicBezTo>
                    <a:pt x="38" y="98"/>
                    <a:pt x="37" y="101"/>
                    <a:pt x="34" y="102"/>
                  </a:cubicBezTo>
                  <a:cubicBezTo>
                    <a:pt x="32" y="103"/>
                    <a:pt x="27" y="105"/>
                    <a:pt x="24" y="107"/>
                  </a:cubicBezTo>
                  <a:cubicBezTo>
                    <a:pt x="22" y="108"/>
                    <a:pt x="20" y="112"/>
                    <a:pt x="16" y="112"/>
                  </a:cubicBezTo>
                  <a:cubicBezTo>
                    <a:pt x="15" y="112"/>
                    <a:pt x="14" y="113"/>
                    <a:pt x="13" y="114"/>
                  </a:cubicBezTo>
                  <a:cubicBezTo>
                    <a:pt x="11" y="112"/>
                    <a:pt x="11" y="112"/>
                    <a:pt x="11" y="11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0" y="67"/>
                    <a:pt x="0" y="67"/>
                    <a:pt x="0" y="67"/>
                  </a:cubicBezTo>
                  <a:close/>
                  <a:moveTo>
                    <a:pt x="13" y="119"/>
                  </a:move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3" y="119"/>
                    <a:pt x="13" y="119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1" name="Freeform 87"/>
            <p:cNvSpPr>
              <a:spLocks/>
            </p:cNvSpPr>
            <p:nvPr/>
          </p:nvSpPr>
          <p:spPr bwMode="auto">
            <a:xfrm>
              <a:off x="2646" y="4110"/>
              <a:ext cx="219" cy="212"/>
            </a:xfrm>
            <a:custGeom>
              <a:avLst/>
              <a:gdLst>
                <a:gd name="T0" fmla="*/ 1 w 105"/>
                <a:gd name="T1" fmla="*/ 57 h 102"/>
                <a:gd name="T2" fmla="*/ 0 w 105"/>
                <a:gd name="T3" fmla="*/ 65 h 102"/>
                <a:gd name="T4" fmla="*/ 8 w 105"/>
                <a:gd name="T5" fmla="*/ 69 h 102"/>
                <a:gd name="T6" fmla="*/ 16 w 105"/>
                <a:gd name="T7" fmla="*/ 78 h 102"/>
                <a:gd name="T8" fmla="*/ 18 w 105"/>
                <a:gd name="T9" fmla="*/ 86 h 102"/>
                <a:gd name="T10" fmla="*/ 29 w 105"/>
                <a:gd name="T11" fmla="*/ 88 h 102"/>
                <a:gd name="T12" fmla="*/ 38 w 105"/>
                <a:gd name="T13" fmla="*/ 88 h 102"/>
                <a:gd name="T14" fmla="*/ 46 w 105"/>
                <a:gd name="T15" fmla="*/ 82 h 102"/>
                <a:gd name="T16" fmla="*/ 46 w 105"/>
                <a:gd name="T17" fmla="*/ 88 h 102"/>
                <a:gd name="T18" fmla="*/ 52 w 105"/>
                <a:gd name="T19" fmla="*/ 95 h 102"/>
                <a:gd name="T20" fmla="*/ 62 w 105"/>
                <a:gd name="T21" fmla="*/ 102 h 102"/>
                <a:gd name="T22" fmla="*/ 72 w 105"/>
                <a:gd name="T23" fmla="*/ 99 h 102"/>
                <a:gd name="T24" fmla="*/ 79 w 105"/>
                <a:gd name="T25" fmla="*/ 92 h 102"/>
                <a:gd name="T26" fmla="*/ 91 w 105"/>
                <a:gd name="T27" fmla="*/ 92 h 102"/>
                <a:gd name="T28" fmla="*/ 104 w 105"/>
                <a:gd name="T29" fmla="*/ 85 h 102"/>
                <a:gd name="T30" fmla="*/ 104 w 105"/>
                <a:gd name="T31" fmla="*/ 80 h 102"/>
                <a:gd name="T32" fmla="*/ 102 w 105"/>
                <a:gd name="T33" fmla="*/ 78 h 102"/>
                <a:gd name="T34" fmla="*/ 96 w 105"/>
                <a:gd name="T35" fmla="*/ 71 h 102"/>
                <a:gd name="T36" fmla="*/ 105 w 105"/>
                <a:gd name="T37" fmla="*/ 67 h 102"/>
                <a:gd name="T38" fmla="*/ 105 w 105"/>
                <a:gd name="T39" fmla="*/ 62 h 102"/>
                <a:gd name="T40" fmla="*/ 93 w 105"/>
                <a:gd name="T41" fmla="*/ 49 h 102"/>
                <a:gd name="T42" fmla="*/ 91 w 105"/>
                <a:gd name="T43" fmla="*/ 33 h 102"/>
                <a:gd name="T44" fmla="*/ 85 w 105"/>
                <a:gd name="T45" fmla="*/ 33 h 102"/>
                <a:gd name="T46" fmla="*/ 82 w 105"/>
                <a:gd name="T47" fmla="*/ 41 h 102"/>
                <a:gd name="T48" fmla="*/ 76 w 105"/>
                <a:gd name="T49" fmla="*/ 40 h 102"/>
                <a:gd name="T50" fmla="*/ 70 w 105"/>
                <a:gd name="T51" fmla="*/ 34 h 102"/>
                <a:gd name="T52" fmla="*/ 73 w 105"/>
                <a:gd name="T53" fmla="*/ 31 h 102"/>
                <a:gd name="T54" fmla="*/ 73 w 105"/>
                <a:gd name="T55" fmla="*/ 24 h 102"/>
                <a:gd name="T56" fmla="*/ 81 w 105"/>
                <a:gd name="T57" fmla="*/ 14 h 102"/>
                <a:gd name="T58" fmla="*/ 81 w 105"/>
                <a:gd name="T59" fmla="*/ 9 h 102"/>
                <a:gd name="T60" fmla="*/ 76 w 105"/>
                <a:gd name="T61" fmla="*/ 8 h 102"/>
                <a:gd name="T62" fmla="*/ 69 w 105"/>
                <a:gd name="T63" fmla="*/ 4 h 102"/>
                <a:gd name="T64" fmla="*/ 63 w 105"/>
                <a:gd name="T65" fmla="*/ 5 h 102"/>
                <a:gd name="T66" fmla="*/ 57 w 105"/>
                <a:gd name="T67" fmla="*/ 0 h 102"/>
                <a:gd name="T68" fmla="*/ 50 w 105"/>
                <a:gd name="T69" fmla="*/ 5 h 102"/>
                <a:gd name="T70" fmla="*/ 54 w 105"/>
                <a:gd name="T71" fmla="*/ 11 h 102"/>
                <a:gd name="T72" fmla="*/ 48 w 105"/>
                <a:gd name="T73" fmla="*/ 18 h 102"/>
                <a:gd name="T74" fmla="*/ 43 w 105"/>
                <a:gd name="T75" fmla="*/ 20 h 102"/>
                <a:gd name="T76" fmla="*/ 38 w 105"/>
                <a:gd name="T77" fmla="*/ 16 h 102"/>
                <a:gd name="T78" fmla="*/ 34 w 105"/>
                <a:gd name="T79" fmla="*/ 19 h 102"/>
                <a:gd name="T80" fmla="*/ 33 w 105"/>
                <a:gd name="T81" fmla="*/ 26 h 102"/>
                <a:gd name="T82" fmla="*/ 24 w 105"/>
                <a:gd name="T83" fmla="*/ 34 h 102"/>
                <a:gd name="T84" fmla="*/ 17 w 105"/>
                <a:gd name="T85" fmla="*/ 34 h 102"/>
                <a:gd name="T86" fmla="*/ 0 w 105"/>
                <a:gd name="T87" fmla="*/ 41 h 102"/>
                <a:gd name="T88" fmla="*/ 7 w 105"/>
                <a:gd name="T89" fmla="*/ 49 h 102"/>
                <a:gd name="T90" fmla="*/ 9 w 105"/>
                <a:gd name="T91" fmla="*/ 56 h 102"/>
                <a:gd name="T92" fmla="*/ 1 w 105"/>
                <a:gd name="T93" fmla="*/ 5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5" h="102">
                  <a:moveTo>
                    <a:pt x="1" y="57"/>
                  </a:moveTo>
                  <a:cubicBezTo>
                    <a:pt x="1" y="61"/>
                    <a:pt x="0" y="64"/>
                    <a:pt x="0" y="65"/>
                  </a:cubicBezTo>
                  <a:cubicBezTo>
                    <a:pt x="0" y="67"/>
                    <a:pt x="6" y="67"/>
                    <a:pt x="8" y="69"/>
                  </a:cubicBezTo>
                  <a:cubicBezTo>
                    <a:pt x="11" y="71"/>
                    <a:pt x="15" y="74"/>
                    <a:pt x="16" y="78"/>
                  </a:cubicBezTo>
                  <a:cubicBezTo>
                    <a:pt x="16" y="81"/>
                    <a:pt x="18" y="86"/>
                    <a:pt x="18" y="86"/>
                  </a:cubicBezTo>
                  <a:cubicBezTo>
                    <a:pt x="18" y="86"/>
                    <a:pt x="28" y="86"/>
                    <a:pt x="29" y="88"/>
                  </a:cubicBezTo>
                  <a:cubicBezTo>
                    <a:pt x="30" y="89"/>
                    <a:pt x="36" y="91"/>
                    <a:pt x="38" y="88"/>
                  </a:cubicBezTo>
                  <a:cubicBezTo>
                    <a:pt x="40" y="85"/>
                    <a:pt x="45" y="81"/>
                    <a:pt x="46" y="82"/>
                  </a:cubicBezTo>
                  <a:cubicBezTo>
                    <a:pt x="46" y="83"/>
                    <a:pt x="46" y="86"/>
                    <a:pt x="46" y="88"/>
                  </a:cubicBezTo>
                  <a:cubicBezTo>
                    <a:pt x="46" y="89"/>
                    <a:pt x="50" y="92"/>
                    <a:pt x="52" y="95"/>
                  </a:cubicBezTo>
                  <a:cubicBezTo>
                    <a:pt x="54" y="98"/>
                    <a:pt x="58" y="102"/>
                    <a:pt x="62" y="102"/>
                  </a:cubicBezTo>
                  <a:cubicBezTo>
                    <a:pt x="65" y="102"/>
                    <a:pt x="71" y="101"/>
                    <a:pt x="72" y="99"/>
                  </a:cubicBezTo>
                  <a:cubicBezTo>
                    <a:pt x="74" y="96"/>
                    <a:pt x="76" y="92"/>
                    <a:pt x="79" y="92"/>
                  </a:cubicBezTo>
                  <a:cubicBezTo>
                    <a:pt x="83" y="92"/>
                    <a:pt x="87" y="92"/>
                    <a:pt x="91" y="92"/>
                  </a:cubicBezTo>
                  <a:cubicBezTo>
                    <a:pt x="94" y="92"/>
                    <a:pt x="104" y="87"/>
                    <a:pt x="104" y="85"/>
                  </a:cubicBezTo>
                  <a:cubicBezTo>
                    <a:pt x="104" y="84"/>
                    <a:pt x="104" y="82"/>
                    <a:pt x="104" y="80"/>
                  </a:cubicBezTo>
                  <a:cubicBezTo>
                    <a:pt x="102" y="78"/>
                    <a:pt x="102" y="78"/>
                    <a:pt x="102" y="78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9" y="56"/>
                    <a:pt x="9" y="56"/>
                    <a:pt x="9" y="56"/>
                  </a:cubicBezTo>
                  <a:lnTo>
                    <a:pt x="1" y="5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2" name="Freeform 88"/>
            <p:cNvSpPr>
              <a:spLocks/>
            </p:cNvSpPr>
            <p:nvPr/>
          </p:nvSpPr>
          <p:spPr bwMode="auto">
            <a:xfrm>
              <a:off x="2792" y="3941"/>
              <a:ext cx="152" cy="254"/>
            </a:xfrm>
            <a:custGeom>
              <a:avLst/>
              <a:gdLst>
                <a:gd name="T0" fmla="*/ 42 w 152"/>
                <a:gd name="T1" fmla="*/ 0 h 254"/>
                <a:gd name="T2" fmla="*/ 58 w 152"/>
                <a:gd name="T3" fmla="*/ 29 h 254"/>
                <a:gd name="T4" fmla="*/ 71 w 152"/>
                <a:gd name="T5" fmla="*/ 29 h 254"/>
                <a:gd name="T6" fmla="*/ 79 w 152"/>
                <a:gd name="T7" fmla="*/ 23 h 254"/>
                <a:gd name="T8" fmla="*/ 106 w 152"/>
                <a:gd name="T9" fmla="*/ 29 h 254"/>
                <a:gd name="T10" fmla="*/ 115 w 152"/>
                <a:gd name="T11" fmla="*/ 25 h 254"/>
                <a:gd name="T12" fmla="*/ 121 w 152"/>
                <a:gd name="T13" fmla="*/ 35 h 254"/>
                <a:gd name="T14" fmla="*/ 115 w 152"/>
                <a:gd name="T15" fmla="*/ 48 h 254"/>
                <a:gd name="T16" fmla="*/ 129 w 152"/>
                <a:gd name="T17" fmla="*/ 62 h 254"/>
                <a:gd name="T18" fmla="*/ 129 w 152"/>
                <a:gd name="T19" fmla="*/ 81 h 254"/>
                <a:gd name="T20" fmla="*/ 148 w 152"/>
                <a:gd name="T21" fmla="*/ 96 h 254"/>
                <a:gd name="T22" fmla="*/ 146 w 152"/>
                <a:gd name="T23" fmla="*/ 114 h 254"/>
                <a:gd name="T24" fmla="*/ 152 w 152"/>
                <a:gd name="T25" fmla="*/ 127 h 254"/>
                <a:gd name="T26" fmla="*/ 133 w 152"/>
                <a:gd name="T27" fmla="*/ 144 h 254"/>
                <a:gd name="T28" fmla="*/ 135 w 152"/>
                <a:gd name="T29" fmla="*/ 154 h 254"/>
                <a:gd name="T30" fmla="*/ 110 w 152"/>
                <a:gd name="T31" fmla="*/ 177 h 254"/>
                <a:gd name="T32" fmla="*/ 100 w 152"/>
                <a:gd name="T33" fmla="*/ 206 h 254"/>
                <a:gd name="T34" fmla="*/ 87 w 152"/>
                <a:gd name="T35" fmla="*/ 208 h 254"/>
                <a:gd name="T36" fmla="*/ 87 w 152"/>
                <a:gd name="T37" fmla="*/ 227 h 254"/>
                <a:gd name="T38" fmla="*/ 71 w 152"/>
                <a:gd name="T39" fmla="*/ 239 h 254"/>
                <a:gd name="T40" fmla="*/ 44 w 152"/>
                <a:gd name="T41" fmla="*/ 237 h 254"/>
                <a:gd name="T42" fmla="*/ 31 w 152"/>
                <a:gd name="T43" fmla="*/ 237 h 254"/>
                <a:gd name="T44" fmla="*/ 25 w 152"/>
                <a:gd name="T45" fmla="*/ 254 h 254"/>
                <a:gd name="T46" fmla="*/ 12 w 152"/>
                <a:gd name="T47" fmla="*/ 252 h 254"/>
                <a:gd name="T48" fmla="*/ 0 w 152"/>
                <a:gd name="T49" fmla="*/ 239 h 254"/>
                <a:gd name="T50" fmla="*/ 6 w 152"/>
                <a:gd name="T51" fmla="*/ 233 h 254"/>
                <a:gd name="T52" fmla="*/ 6 w 152"/>
                <a:gd name="T53" fmla="*/ 219 h 254"/>
                <a:gd name="T54" fmla="*/ 23 w 152"/>
                <a:gd name="T55" fmla="*/ 198 h 254"/>
                <a:gd name="T56" fmla="*/ 33 w 152"/>
                <a:gd name="T57" fmla="*/ 202 h 254"/>
                <a:gd name="T58" fmla="*/ 33 w 152"/>
                <a:gd name="T59" fmla="*/ 185 h 254"/>
                <a:gd name="T60" fmla="*/ 54 w 152"/>
                <a:gd name="T61" fmla="*/ 169 h 254"/>
                <a:gd name="T62" fmla="*/ 44 w 152"/>
                <a:gd name="T63" fmla="*/ 152 h 254"/>
                <a:gd name="T64" fmla="*/ 50 w 152"/>
                <a:gd name="T65" fmla="*/ 137 h 254"/>
                <a:gd name="T66" fmla="*/ 35 w 152"/>
                <a:gd name="T67" fmla="*/ 123 h 254"/>
                <a:gd name="T68" fmla="*/ 50 w 152"/>
                <a:gd name="T69" fmla="*/ 104 h 254"/>
                <a:gd name="T70" fmla="*/ 50 w 152"/>
                <a:gd name="T71" fmla="*/ 81 h 254"/>
                <a:gd name="T72" fmla="*/ 58 w 152"/>
                <a:gd name="T73" fmla="*/ 71 h 254"/>
                <a:gd name="T74" fmla="*/ 42 w 152"/>
                <a:gd name="T75" fmla="*/ 69 h 254"/>
                <a:gd name="T76" fmla="*/ 29 w 152"/>
                <a:gd name="T77" fmla="*/ 73 h 254"/>
                <a:gd name="T78" fmla="*/ 23 w 152"/>
                <a:gd name="T79" fmla="*/ 69 h 254"/>
                <a:gd name="T80" fmla="*/ 37 w 152"/>
                <a:gd name="T81" fmla="*/ 58 h 254"/>
                <a:gd name="T82" fmla="*/ 37 w 152"/>
                <a:gd name="T83" fmla="*/ 33 h 254"/>
                <a:gd name="T84" fmla="*/ 29 w 152"/>
                <a:gd name="T85" fmla="*/ 8 h 254"/>
                <a:gd name="T86" fmla="*/ 42 w 152"/>
                <a:gd name="T8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2" h="254">
                  <a:moveTo>
                    <a:pt x="42" y="0"/>
                  </a:moveTo>
                  <a:lnTo>
                    <a:pt x="58" y="29"/>
                  </a:lnTo>
                  <a:lnTo>
                    <a:pt x="71" y="29"/>
                  </a:lnTo>
                  <a:lnTo>
                    <a:pt x="79" y="23"/>
                  </a:lnTo>
                  <a:lnTo>
                    <a:pt x="106" y="29"/>
                  </a:lnTo>
                  <a:lnTo>
                    <a:pt x="115" y="25"/>
                  </a:lnTo>
                  <a:lnTo>
                    <a:pt x="121" y="35"/>
                  </a:lnTo>
                  <a:lnTo>
                    <a:pt x="115" y="48"/>
                  </a:lnTo>
                  <a:lnTo>
                    <a:pt x="129" y="62"/>
                  </a:lnTo>
                  <a:lnTo>
                    <a:pt x="129" y="81"/>
                  </a:lnTo>
                  <a:lnTo>
                    <a:pt x="148" y="96"/>
                  </a:lnTo>
                  <a:lnTo>
                    <a:pt x="146" y="114"/>
                  </a:lnTo>
                  <a:lnTo>
                    <a:pt x="152" y="127"/>
                  </a:lnTo>
                  <a:lnTo>
                    <a:pt x="133" y="144"/>
                  </a:lnTo>
                  <a:lnTo>
                    <a:pt x="135" y="154"/>
                  </a:lnTo>
                  <a:lnTo>
                    <a:pt x="110" y="177"/>
                  </a:lnTo>
                  <a:lnTo>
                    <a:pt x="100" y="206"/>
                  </a:lnTo>
                  <a:lnTo>
                    <a:pt x="87" y="208"/>
                  </a:lnTo>
                  <a:lnTo>
                    <a:pt x="87" y="227"/>
                  </a:lnTo>
                  <a:lnTo>
                    <a:pt x="71" y="239"/>
                  </a:lnTo>
                  <a:lnTo>
                    <a:pt x="44" y="237"/>
                  </a:lnTo>
                  <a:lnTo>
                    <a:pt x="31" y="237"/>
                  </a:lnTo>
                  <a:lnTo>
                    <a:pt x="25" y="254"/>
                  </a:lnTo>
                  <a:lnTo>
                    <a:pt x="12" y="252"/>
                  </a:lnTo>
                  <a:lnTo>
                    <a:pt x="0" y="239"/>
                  </a:lnTo>
                  <a:lnTo>
                    <a:pt x="6" y="233"/>
                  </a:lnTo>
                  <a:lnTo>
                    <a:pt x="6" y="219"/>
                  </a:lnTo>
                  <a:lnTo>
                    <a:pt x="23" y="198"/>
                  </a:lnTo>
                  <a:lnTo>
                    <a:pt x="33" y="202"/>
                  </a:lnTo>
                  <a:lnTo>
                    <a:pt x="33" y="185"/>
                  </a:lnTo>
                  <a:lnTo>
                    <a:pt x="54" y="169"/>
                  </a:lnTo>
                  <a:lnTo>
                    <a:pt x="44" y="152"/>
                  </a:lnTo>
                  <a:lnTo>
                    <a:pt x="50" y="137"/>
                  </a:lnTo>
                  <a:lnTo>
                    <a:pt x="35" y="123"/>
                  </a:lnTo>
                  <a:lnTo>
                    <a:pt x="50" y="104"/>
                  </a:lnTo>
                  <a:lnTo>
                    <a:pt x="50" y="81"/>
                  </a:lnTo>
                  <a:lnTo>
                    <a:pt x="58" y="71"/>
                  </a:lnTo>
                  <a:lnTo>
                    <a:pt x="42" y="69"/>
                  </a:lnTo>
                  <a:lnTo>
                    <a:pt x="29" y="73"/>
                  </a:lnTo>
                  <a:lnTo>
                    <a:pt x="23" y="69"/>
                  </a:lnTo>
                  <a:lnTo>
                    <a:pt x="37" y="58"/>
                  </a:lnTo>
                  <a:lnTo>
                    <a:pt x="37" y="33"/>
                  </a:lnTo>
                  <a:lnTo>
                    <a:pt x="29" y="8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3" name="Freeform 89"/>
            <p:cNvSpPr>
              <a:spLocks noEditPoints="1"/>
            </p:cNvSpPr>
            <p:nvPr/>
          </p:nvSpPr>
          <p:spPr bwMode="auto">
            <a:xfrm>
              <a:off x="4203" y="1755"/>
              <a:ext cx="598" cy="756"/>
            </a:xfrm>
            <a:custGeom>
              <a:avLst/>
              <a:gdLst>
                <a:gd name="T0" fmla="*/ 7 w 287"/>
                <a:gd name="T1" fmla="*/ 247 h 363"/>
                <a:gd name="T2" fmla="*/ 23 w 287"/>
                <a:gd name="T3" fmla="*/ 214 h 363"/>
                <a:gd name="T4" fmla="*/ 38 w 287"/>
                <a:gd name="T5" fmla="*/ 203 h 363"/>
                <a:gd name="T6" fmla="*/ 42 w 287"/>
                <a:gd name="T7" fmla="*/ 213 h 363"/>
                <a:gd name="T8" fmla="*/ 54 w 287"/>
                <a:gd name="T9" fmla="*/ 191 h 363"/>
                <a:gd name="T10" fmla="*/ 27 w 287"/>
                <a:gd name="T11" fmla="*/ 181 h 363"/>
                <a:gd name="T12" fmla="*/ 47 w 287"/>
                <a:gd name="T13" fmla="*/ 153 h 363"/>
                <a:gd name="T14" fmla="*/ 76 w 287"/>
                <a:gd name="T15" fmla="*/ 114 h 363"/>
                <a:gd name="T16" fmla="*/ 117 w 287"/>
                <a:gd name="T17" fmla="*/ 85 h 363"/>
                <a:gd name="T18" fmla="*/ 155 w 287"/>
                <a:gd name="T19" fmla="*/ 58 h 363"/>
                <a:gd name="T20" fmla="*/ 179 w 287"/>
                <a:gd name="T21" fmla="*/ 61 h 363"/>
                <a:gd name="T22" fmla="*/ 168 w 287"/>
                <a:gd name="T23" fmla="*/ 53 h 363"/>
                <a:gd name="T24" fmla="*/ 172 w 287"/>
                <a:gd name="T25" fmla="*/ 34 h 363"/>
                <a:gd name="T26" fmla="*/ 205 w 287"/>
                <a:gd name="T27" fmla="*/ 2 h 363"/>
                <a:gd name="T28" fmla="*/ 218 w 287"/>
                <a:gd name="T29" fmla="*/ 18 h 363"/>
                <a:gd name="T30" fmla="*/ 224 w 287"/>
                <a:gd name="T31" fmla="*/ 39 h 363"/>
                <a:gd name="T32" fmla="*/ 247 w 287"/>
                <a:gd name="T33" fmla="*/ 45 h 363"/>
                <a:gd name="T34" fmla="*/ 246 w 287"/>
                <a:gd name="T35" fmla="*/ 64 h 363"/>
                <a:gd name="T36" fmla="*/ 226 w 287"/>
                <a:gd name="T37" fmla="*/ 84 h 363"/>
                <a:gd name="T38" fmla="*/ 204 w 287"/>
                <a:gd name="T39" fmla="*/ 107 h 363"/>
                <a:gd name="T40" fmla="*/ 184 w 287"/>
                <a:gd name="T41" fmla="*/ 113 h 363"/>
                <a:gd name="T42" fmla="*/ 187 w 287"/>
                <a:gd name="T43" fmla="*/ 124 h 363"/>
                <a:gd name="T44" fmla="*/ 209 w 287"/>
                <a:gd name="T45" fmla="*/ 135 h 363"/>
                <a:gd name="T46" fmla="*/ 212 w 287"/>
                <a:gd name="T47" fmla="*/ 161 h 363"/>
                <a:gd name="T48" fmla="*/ 202 w 287"/>
                <a:gd name="T49" fmla="*/ 179 h 363"/>
                <a:gd name="T50" fmla="*/ 220 w 287"/>
                <a:gd name="T51" fmla="*/ 168 h 363"/>
                <a:gd name="T52" fmla="*/ 246 w 287"/>
                <a:gd name="T53" fmla="*/ 163 h 363"/>
                <a:gd name="T54" fmla="*/ 272 w 287"/>
                <a:gd name="T55" fmla="*/ 159 h 363"/>
                <a:gd name="T56" fmla="*/ 264 w 287"/>
                <a:gd name="T57" fmla="*/ 191 h 363"/>
                <a:gd name="T58" fmla="*/ 275 w 287"/>
                <a:gd name="T59" fmla="*/ 228 h 363"/>
                <a:gd name="T60" fmla="*/ 264 w 287"/>
                <a:gd name="T61" fmla="*/ 239 h 363"/>
                <a:gd name="T62" fmla="*/ 251 w 287"/>
                <a:gd name="T63" fmla="*/ 254 h 363"/>
                <a:gd name="T64" fmla="*/ 241 w 287"/>
                <a:gd name="T65" fmla="*/ 284 h 363"/>
                <a:gd name="T66" fmla="*/ 224 w 287"/>
                <a:gd name="T67" fmla="*/ 289 h 363"/>
                <a:gd name="T68" fmla="*/ 207 w 287"/>
                <a:gd name="T69" fmla="*/ 289 h 363"/>
                <a:gd name="T70" fmla="*/ 178 w 287"/>
                <a:gd name="T71" fmla="*/ 280 h 363"/>
                <a:gd name="T72" fmla="*/ 161 w 287"/>
                <a:gd name="T73" fmla="*/ 298 h 363"/>
                <a:gd name="T74" fmla="*/ 144 w 287"/>
                <a:gd name="T75" fmla="*/ 312 h 363"/>
                <a:gd name="T76" fmla="*/ 136 w 287"/>
                <a:gd name="T77" fmla="*/ 326 h 363"/>
                <a:gd name="T78" fmla="*/ 124 w 287"/>
                <a:gd name="T79" fmla="*/ 349 h 363"/>
                <a:gd name="T80" fmla="*/ 91 w 287"/>
                <a:gd name="T81" fmla="*/ 357 h 363"/>
                <a:gd name="T82" fmla="*/ 70 w 287"/>
                <a:gd name="T83" fmla="*/ 352 h 363"/>
                <a:gd name="T84" fmla="*/ 59 w 287"/>
                <a:gd name="T85" fmla="*/ 354 h 363"/>
                <a:gd name="T86" fmla="*/ 26 w 287"/>
                <a:gd name="T87" fmla="*/ 346 h 363"/>
                <a:gd name="T88" fmla="*/ 20 w 287"/>
                <a:gd name="T89" fmla="*/ 322 h 363"/>
                <a:gd name="T90" fmla="*/ 26 w 287"/>
                <a:gd name="T91" fmla="*/ 301 h 363"/>
                <a:gd name="T92" fmla="*/ 25 w 287"/>
                <a:gd name="T93" fmla="*/ 278 h 363"/>
                <a:gd name="T94" fmla="*/ 30 w 287"/>
                <a:gd name="T95" fmla="*/ 60 h 363"/>
                <a:gd name="T96" fmla="*/ 30 w 287"/>
                <a:gd name="T97" fmla="*/ 95 h 363"/>
                <a:gd name="T98" fmla="*/ 40 w 287"/>
                <a:gd name="T99" fmla="*/ 6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7" h="363">
                  <a:moveTo>
                    <a:pt x="0" y="264"/>
                  </a:moveTo>
                  <a:cubicBezTo>
                    <a:pt x="0" y="263"/>
                    <a:pt x="1" y="263"/>
                    <a:pt x="1" y="262"/>
                  </a:cubicBezTo>
                  <a:cubicBezTo>
                    <a:pt x="4" y="255"/>
                    <a:pt x="5" y="250"/>
                    <a:pt x="7" y="247"/>
                  </a:cubicBezTo>
                  <a:cubicBezTo>
                    <a:pt x="9" y="245"/>
                    <a:pt x="14" y="244"/>
                    <a:pt x="17" y="240"/>
                  </a:cubicBezTo>
                  <a:cubicBezTo>
                    <a:pt x="21" y="235"/>
                    <a:pt x="26" y="231"/>
                    <a:pt x="26" y="227"/>
                  </a:cubicBezTo>
                  <a:cubicBezTo>
                    <a:pt x="27" y="223"/>
                    <a:pt x="25" y="216"/>
                    <a:pt x="23" y="214"/>
                  </a:cubicBezTo>
                  <a:cubicBezTo>
                    <a:pt x="20" y="212"/>
                    <a:pt x="20" y="207"/>
                    <a:pt x="20" y="206"/>
                  </a:cubicBezTo>
                  <a:cubicBezTo>
                    <a:pt x="21" y="204"/>
                    <a:pt x="28" y="197"/>
                    <a:pt x="30" y="197"/>
                  </a:cubicBezTo>
                  <a:cubicBezTo>
                    <a:pt x="31" y="196"/>
                    <a:pt x="38" y="202"/>
                    <a:pt x="38" y="203"/>
                  </a:cubicBezTo>
                  <a:cubicBezTo>
                    <a:pt x="37" y="205"/>
                    <a:pt x="32" y="208"/>
                    <a:pt x="31" y="211"/>
                  </a:cubicBezTo>
                  <a:cubicBezTo>
                    <a:pt x="29" y="213"/>
                    <a:pt x="34" y="213"/>
                    <a:pt x="36" y="214"/>
                  </a:cubicBezTo>
                  <a:cubicBezTo>
                    <a:pt x="38" y="215"/>
                    <a:pt x="39" y="215"/>
                    <a:pt x="42" y="213"/>
                  </a:cubicBezTo>
                  <a:cubicBezTo>
                    <a:pt x="46" y="210"/>
                    <a:pt x="48" y="206"/>
                    <a:pt x="51" y="207"/>
                  </a:cubicBezTo>
                  <a:cubicBezTo>
                    <a:pt x="54" y="208"/>
                    <a:pt x="59" y="207"/>
                    <a:pt x="61" y="203"/>
                  </a:cubicBezTo>
                  <a:cubicBezTo>
                    <a:pt x="62" y="200"/>
                    <a:pt x="61" y="192"/>
                    <a:pt x="54" y="191"/>
                  </a:cubicBezTo>
                  <a:cubicBezTo>
                    <a:pt x="47" y="189"/>
                    <a:pt x="42" y="191"/>
                    <a:pt x="40" y="192"/>
                  </a:cubicBezTo>
                  <a:cubicBezTo>
                    <a:pt x="39" y="193"/>
                    <a:pt x="37" y="191"/>
                    <a:pt x="35" y="188"/>
                  </a:cubicBezTo>
                  <a:cubicBezTo>
                    <a:pt x="32" y="185"/>
                    <a:pt x="27" y="182"/>
                    <a:pt x="27" y="181"/>
                  </a:cubicBezTo>
                  <a:cubicBezTo>
                    <a:pt x="27" y="180"/>
                    <a:pt x="29" y="177"/>
                    <a:pt x="33" y="174"/>
                  </a:cubicBezTo>
                  <a:cubicBezTo>
                    <a:pt x="37" y="170"/>
                    <a:pt x="42" y="162"/>
                    <a:pt x="44" y="161"/>
                  </a:cubicBezTo>
                  <a:cubicBezTo>
                    <a:pt x="47" y="161"/>
                    <a:pt x="46" y="156"/>
                    <a:pt x="47" y="153"/>
                  </a:cubicBezTo>
                  <a:cubicBezTo>
                    <a:pt x="49" y="151"/>
                    <a:pt x="54" y="143"/>
                    <a:pt x="54" y="139"/>
                  </a:cubicBezTo>
                  <a:cubicBezTo>
                    <a:pt x="53" y="135"/>
                    <a:pt x="53" y="134"/>
                    <a:pt x="60" y="130"/>
                  </a:cubicBezTo>
                  <a:cubicBezTo>
                    <a:pt x="66" y="125"/>
                    <a:pt x="75" y="118"/>
                    <a:pt x="76" y="114"/>
                  </a:cubicBezTo>
                  <a:cubicBezTo>
                    <a:pt x="77" y="111"/>
                    <a:pt x="84" y="105"/>
                    <a:pt x="89" y="101"/>
                  </a:cubicBezTo>
                  <a:cubicBezTo>
                    <a:pt x="95" y="98"/>
                    <a:pt x="98" y="99"/>
                    <a:pt x="102" y="94"/>
                  </a:cubicBezTo>
                  <a:cubicBezTo>
                    <a:pt x="106" y="89"/>
                    <a:pt x="115" y="87"/>
                    <a:pt x="117" y="85"/>
                  </a:cubicBezTo>
                  <a:cubicBezTo>
                    <a:pt x="120" y="83"/>
                    <a:pt x="129" y="76"/>
                    <a:pt x="131" y="73"/>
                  </a:cubicBezTo>
                  <a:cubicBezTo>
                    <a:pt x="133" y="71"/>
                    <a:pt x="143" y="64"/>
                    <a:pt x="146" y="61"/>
                  </a:cubicBezTo>
                  <a:cubicBezTo>
                    <a:pt x="148" y="59"/>
                    <a:pt x="152" y="60"/>
                    <a:pt x="155" y="58"/>
                  </a:cubicBezTo>
                  <a:cubicBezTo>
                    <a:pt x="157" y="56"/>
                    <a:pt x="160" y="56"/>
                    <a:pt x="161" y="57"/>
                  </a:cubicBezTo>
                  <a:cubicBezTo>
                    <a:pt x="162" y="59"/>
                    <a:pt x="167" y="60"/>
                    <a:pt x="170" y="59"/>
                  </a:cubicBezTo>
                  <a:cubicBezTo>
                    <a:pt x="173" y="58"/>
                    <a:pt x="178" y="61"/>
                    <a:pt x="179" y="61"/>
                  </a:cubicBezTo>
                  <a:cubicBezTo>
                    <a:pt x="180" y="60"/>
                    <a:pt x="188" y="55"/>
                    <a:pt x="184" y="54"/>
                  </a:cubicBezTo>
                  <a:cubicBezTo>
                    <a:pt x="181" y="53"/>
                    <a:pt x="180" y="51"/>
                    <a:pt x="176" y="53"/>
                  </a:cubicBezTo>
                  <a:cubicBezTo>
                    <a:pt x="172" y="54"/>
                    <a:pt x="170" y="52"/>
                    <a:pt x="168" y="53"/>
                  </a:cubicBezTo>
                  <a:cubicBezTo>
                    <a:pt x="165" y="53"/>
                    <a:pt x="166" y="49"/>
                    <a:pt x="168" y="46"/>
                  </a:cubicBezTo>
                  <a:cubicBezTo>
                    <a:pt x="170" y="43"/>
                    <a:pt x="172" y="45"/>
                    <a:pt x="173" y="41"/>
                  </a:cubicBezTo>
                  <a:cubicBezTo>
                    <a:pt x="174" y="38"/>
                    <a:pt x="173" y="36"/>
                    <a:pt x="172" y="34"/>
                  </a:cubicBezTo>
                  <a:cubicBezTo>
                    <a:pt x="171" y="33"/>
                    <a:pt x="173" y="28"/>
                    <a:pt x="175" y="25"/>
                  </a:cubicBezTo>
                  <a:cubicBezTo>
                    <a:pt x="177" y="22"/>
                    <a:pt x="181" y="23"/>
                    <a:pt x="184" y="21"/>
                  </a:cubicBezTo>
                  <a:cubicBezTo>
                    <a:pt x="187" y="18"/>
                    <a:pt x="203" y="4"/>
                    <a:pt x="205" y="2"/>
                  </a:cubicBezTo>
                  <a:cubicBezTo>
                    <a:pt x="207" y="0"/>
                    <a:pt x="209" y="4"/>
                    <a:pt x="208" y="7"/>
                  </a:cubicBezTo>
                  <a:cubicBezTo>
                    <a:pt x="208" y="9"/>
                    <a:pt x="210" y="13"/>
                    <a:pt x="212" y="13"/>
                  </a:cubicBezTo>
                  <a:cubicBezTo>
                    <a:pt x="215" y="14"/>
                    <a:pt x="218" y="16"/>
                    <a:pt x="218" y="18"/>
                  </a:cubicBezTo>
                  <a:cubicBezTo>
                    <a:pt x="218" y="20"/>
                    <a:pt x="216" y="24"/>
                    <a:pt x="218" y="26"/>
                  </a:cubicBezTo>
                  <a:cubicBezTo>
                    <a:pt x="219" y="28"/>
                    <a:pt x="220" y="34"/>
                    <a:pt x="219" y="35"/>
                  </a:cubicBezTo>
                  <a:cubicBezTo>
                    <a:pt x="217" y="37"/>
                    <a:pt x="219" y="41"/>
                    <a:pt x="224" y="39"/>
                  </a:cubicBezTo>
                  <a:cubicBezTo>
                    <a:pt x="229" y="37"/>
                    <a:pt x="236" y="42"/>
                    <a:pt x="236" y="45"/>
                  </a:cubicBezTo>
                  <a:cubicBezTo>
                    <a:pt x="236" y="48"/>
                    <a:pt x="238" y="51"/>
                    <a:pt x="241" y="48"/>
                  </a:cubicBezTo>
                  <a:cubicBezTo>
                    <a:pt x="244" y="46"/>
                    <a:pt x="246" y="44"/>
                    <a:pt x="247" y="45"/>
                  </a:cubicBezTo>
                  <a:cubicBezTo>
                    <a:pt x="248" y="47"/>
                    <a:pt x="247" y="50"/>
                    <a:pt x="248" y="52"/>
                  </a:cubicBezTo>
                  <a:cubicBezTo>
                    <a:pt x="248" y="54"/>
                    <a:pt x="252" y="56"/>
                    <a:pt x="251" y="58"/>
                  </a:cubicBezTo>
                  <a:cubicBezTo>
                    <a:pt x="250" y="60"/>
                    <a:pt x="250" y="61"/>
                    <a:pt x="246" y="64"/>
                  </a:cubicBezTo>
                  <a:cubicBezTo>
                    <a:pt x="242" y="67"/>
                    <a:pt x="240" y="67"/>
                    <a:pt x="238" y="70"/>
                  </a:cubicBezTo>
                  <a:cubicBezTo>
                    <a:pt x="235" y="73"/>
                    <a:pt x="232" y="76"/>
                    <a:pt x="230" y="79"/>
                  </a:cubicBezTo>
                  <a:cubicBezTo>
                    <a:pt x="229" y="82"/>
                    <a:pt x="229" y="84"/>
                    <a:pt x="226" y="84"/>
                  </a:cubicBezTo>
                  <a:cubicBezTo>
                    <a:pt x="224" y="85"/>
                    <a:pt x="211" y="81"/>
                    <a:pt x="209" y="85"/>
                  </a:cubicBezTo>
                  <a:cubicBezTo>
                    <a:pt x="206" y="89"/>
                    <a:pt x="201" y="94"/>
                    <a:pt x="203" y="98"/>
                  </a:cubicBezTo>
                  <a:cubicBezTo>
                    <a:pt x="204" y="102"/>
                    <a:pt x="204" y="104"/>
                    <a:pt x="204" y="107"/>
                  </a:cubicBezTo>
                  <a:cubicBezTo>
                    <a:pt x="203" y="111"/>
                    <a:pt x="201" y="114"/>
                    <a:pt x="198" y="113"/>
                  </a:cubicBezTo>
                  <a:cubicBezTo>
                    <a:pt x="196" y="112"/>
                    <a:pt x="193" y="113"/>
                    <a:pt x="192" y="114"/>
                  </a:cubicBezTo>
                  <a:cubicBezTo>
                    <a:pt x="190" y="114"/>
                    <a:pt x="185" y="115"/>
                    <a:pt x="184" y="113"/>
                  </a:cubicBezTo>
                  <a:cubicBezTo>
                    <a:pt x="182" y="112"/>
                    <a:pt x="179" y="111"/>
                    <a:pt x="178" y="113"/>
                  </a:cubicBezTo>
                  <a:cubicBezTo>
                    <a:pt x="177" y="114"/>
                    <a:pt x="180" y="118"/>
                    <a:pt x="180" y="121"/>
                  </a:cubicBezTo>
                  <a:cubicBezTo>
                    <a:pt x="180" y="124"/>
                    <a:pt x="183" y="125"/>
                    <a:pt x="187" y="124"/>
                  </a:cubicBezTo>
                  <a:cubicBezTo>
                    <a:pt x="191" y="123"/>
                    <a:pt x="191" y="120"/>
                    <a:pt x="195" y="122"/>
                  </a:cubicBezTo>
                  <a:cubicBezTo>
                    <a:pt x="198" y="124"/>
                    <a:pt x="200" y="124"/>
                    <a:pt x="204" y="127"/>
                  </a:cubicBezTo>
                  <a:cubicBezTo>
                    <a:pt x="207" y="130"/>
                    <a:pt x="208" y="129"/>
                    <a:pt x="209" y="135"/>
                  </a:cubicBezTo>
                  <a:cubicBezTo>
                    <a:pt x="210" y="141"/>
                    <a:pt x="213" y="139"/>
                    <a:pt x="214" y="145"/>
                  </a:cubicBezTo>
                  <a:cubicBezTo>
                    <a:pt x="216" y="151"/>
                    <a:pt x="216" y="150"/>
                    <a:pt x="216" y="154"/>
                  </a:cubicBezTo>
                  <a:cubicBezTo>
                    <a:pt x="216" y="158"/>
                    <a:pt x="214" y="159"/>
                    <a:pt x="212" y="161"/>
                  </a:cubicBezTo>
                  <a:cubicBezTo>
                    <a:pt x="210" y="163"/>
                    <a:pt x="210" y="165"/>
                    <a:pt x="207" y="167"/>
                  </a:cubicBezTo>
                  <a:cubicBezTo>
                    <a:pt x="203" y="169"/>
                    <a:pt x="199" y="171"/>
                    <a:pt x="199" y="174"/>
                  </a:cubicBezTo>
                  <a:cubicBezTo>
                    <a:pt x="198" y="177"/>
                    <a:pt x="203" y="178"/>
                    <a:pt x="202" y="179"/>
                  </a:cubicBezTo>
                  <a:cubicBezTo>
                    <a:pt x="200" y="181"/>
                    <a:pt x="207" y="179"/>
                    <a:pt x="205" y="176"/>
                  </a:cubicBezTo>
                  <a:cubicBezTo>
                    <a:pt x="203" y="172"/>
                    <a:pt x="207" y="169"/>
                    <a:pt x="208" y="169"/>
                  </a:cubicBezTo>
                  <a:cubicBezTo>
                    <a:pt x="209" y="169"/>
                    <a:pt x="219" y="171"/>
                    <a:pt x="220" y="168"/>
                  </a:cubicBezTo>
                  <a:cubicBezTo>
                    <a:pt x="222" y="164"/>
                    <a:pt x="221" y="159"/>
                    <a:pt x="227" y="161"/>
                  </a:cubicBezTo>
                  <a:cubicBezTo>
                    <a:pt x="233" y="162"/>
                    <a:pt x="230" y="161"/>
                    <a:pt x="234" y="160"/>
                  </a:cubicBezTo>
                  <a:cubicBezTo>
                    <a:pt x="238" y="160"/>
                    <a:pt x="243" y="161"/>
                    <a:pt x="246" y="163"/>
                  </a:cubicBezTo>
                  <a:cubicBezTo>
                    <a:pt x="248" y="165"/>
                    <a:pt x="255" y="161"/>
                    <a:pt x="257" y="159"/>
                  </a:cubicBezTo>
                  <a:cubicBezTo>
                    <a:pt x="258" y="158"/>
                    <a:pt x="263" y="158"/>
                    <a:pt x="264" y="160"/>
                  </a:cubicBezTo>
                  <a:cubicBezTo>
                    <a:pt x="265" y="161"/>
                    <a:pt x="271" y="160"/>
                    <a:pt x="272" y="159"/>
                  </a:cubicBezTo>
                  <a:cubicBezTo>
                    <a:pt x="274" y="158"/>
                    <a:pt x="287" y="168"/>
                    <a:pt x="285" y="171"/>
                  </a:cubicBezTo>
                  <a:cubicBezTo>
                    <a:pt x="283" y="174"/>
                    <a:pt x="275" y="180"/>
                    <a:pt x="272" y="184"/>
                  </a:cubicBezTo>
                  <a:cubicBezTo>
                    <a:pt x="268" y="187"/>
                    <a:pt x="263" y="188"/>
                    <a:pt x="264" y="191"/>
                  </a:cubicBezTo>
                  <a:cubicBezTo>
                    <a:pt x="266" y="195"/>
                    <a:pt x="268" y="200"/>
                    <a:pt x="269" y="203"/>
                  </a:cubicBezTo>
                  <a:cubicBezTo>
                    <a:pt x="271" y="205"/>
                    <a:pt x="274" y="212"/>
                    <a:pt x="273" y="217"/>
                  </a:cubicBezTo>
                  <a:cubicBezTo>
                    <a:pt x="271" y="222"/>
                    <a:pt x="274" y="223"/>
                    <a:pt x="275" y="228"/>
                  </a:cubicBezTo>
                  <a:cubicBezTo>
                    <a:pt x="275" y="230"/>
                    <a:pt x="275" y="231"/>
                    <a:pt x="275" y="232"/>
                  </a:cubicBezTo>
                  <a:cubicBezTo>
                    <a:pt x="271" y="237"/>
                    <a:pt x="271" y="237"/>
                    <a:pt x="271" y="237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54" y="236"/>
                    <a:pt x="254" y="236"/>
                    <a:pt x="254" y="236"/>
                  </a:cubicBezTo>
                  <a:cubicBezTo>
                    <a:pt x="251" y="254"/>
                    <a:pt x="251" y="254"/>
                    <a:pt x="251" y="254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9" y="267"/>
                    <a:pt x="249" y="267"/>
                    <a:pt x="249" y="267"/>
                  </a:cubicBezTo>
                  <a:cubicBezTo>
                    <a:pt x="241" y="284"/>
                    <a:pt x="241" y="284"/>
                    <a:pt x="241" y="284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24" y="289"/>
                    <a:pt x="224" y="289"/>
                    <a:pt x="224" y="289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13" y="297"/>
                    <a:pt x="213" y="297"/>
                    <a:pt x="213" y="297"/>
                  </a:cubicBezTo>
                  <a:cubicBezTo>
                    <a:pt x="207" y="289"/>
                    <a:pt x="207" y="289"/>
                    <a:pt x="207" y="289"/>
                  </a:cubicBezTo>
                  <a:cubicBezTo>
                    <a:pt x="202" y="277"/>
                    <a:pt x="202" y="277"/>
                    <a:pt x="202" y="277"/>
                  </a:cubicBezTo>
                  <a:cubicBezTo>
                    <a:pt x="190" y="281"/>
                    <a:pt x="190" y="281"/>
                    <a:pt x="190" y="281"/>
                  </a:cubicBezTo>
                  <a:cubicBezTo>
                    <a:pt x="178" y="280"/>
                    <a:pt x="178" y="280"/>
                    <a:pt x="178" y="280"/>
                  </a:cubicBezTo>
                  <a:cubicBezTo>
                    <a:pt x="175" y="288"/>
                    <a:pt x="175" y="288"/>
                    <a:pt x="175" y="288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1" y="298"/>
                    <a:pt x="161" y="298"/>
                    <a:pt x="161" y="298"/>
                  </a:cubicBezTo>
                  <a:cubicBezTo>
                    <a:pt x="158" y="307"/>
                    <a:pt x="158" y="307"/>
                    <a:pt x="158" y="307"/>
                  </a:cubicBezTo>
                  <a:cubicBezTo>
                    <a:pt x="149" y="308"/>
                    <a:pt x="149" y="308"/>
                    <a:pt x="149" y="308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9" y="314"/>
                    <a:pt x="149" y="314"/>
                    <a:pt x="149" y="314"/>
                  </a:cubicBezTo>
                  <a:cubicBezTo>
                    <a:pt x="140" y="321"/>
                    <a:pt x="140" y="321"/>
                    <a:pt x="140" y="321"/>
                  </a:cubicBezTo>
                  <a:cubicBezTo>
                    <a:pt x="136" y="326"/>
                    <a:pt x="136" y="326"/>
                    <a:pt x="136" y="32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13" y="347"/>
                    <a:pt x="113" y="347"/>
                    <a:pt x="113" y="347"/>
                  </a:cubicBezTo>
                  <a:cubicBezTo>
                    <a:pt x="109" y="359"/>
                    <a:pt x="109" y="359"/>
                    <a:pt x="109" y="359"/>
                  </a:cubicBezTo>
                  <a:cubicBezTo>
                    <a:pt x="91" y="357"/>
                    <a:pt x="91" y="357"/>
                    <a:pt x="91" y="357"/>
                  </a:cubicBezTo>
                  <a:cubicBezTo>
                    <a:pt x="87" y="362"/>
                    <a:pt x="87" y="362"/>
                    <a:pt x="87" y="362"/>
                  </a:cubicBezTo>
                  <a:cubicBezTo>
                    <a:pt x="80" y="363"/>
                    <a:pt x="80" y="363"/>
                    <a:pt x="80" y="363"/>
                  </a:cubicBezTo>
                  <a:cubicBezTo>
                    <a:pt x="70" y="352"/>
                    <a:pt x="70" y="352"/>
                    <a:pt x="70" y="352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5" y="361"/>
                    <a:pt x="65" y="361"/>
                    <a:pt x="65" y="361"/>
                  </a:cubicBezTo>
                  <a:cubicBezTo>
                    <a:pt x="59" y="354"/>
                    <a:pt x="59" y="354"/>
                    <a:pt x="59" y="354"/>
                  </a:cubicBezTo>
                  <a:cubicBezTo>
                    <a:pt x="49" y="345"/>
                    <a:pt x="49" y="345"/>
                    <a:pt x="49" y="345"/>
                  </a:cubicBezTo>
                  <a:cubicBezTo>
                    <a:pt x="39" y="346"/>
                    <a:pt x="39" y="346"/>
                    <a:pt x="39" y="346"/>
                  </a:cubicBezTo>
                  <a:cubicBezTo>
                    <a:pt x="26" y="346"/>
                    <a:pt x="26" y="346"/>
                    <a:pt x="26" y="346"/>
                  </a:cubicBezTo>
                  <a:cubicBezTo>
                    <a:pt x="26" y="338"/>
                    <a:pt x="26" y="338"/>
                    <a:pt x="26" y="338"/>
                  </a:cubicBezTo>
                  <a:cubicBezTo>
                    <a:pt x="19" y="330"/>
                    <a:pt x="19" y="330"/>
                    <a:pt x="19" y="330"/>
                  </a:cubicBezTo>
                  <a:cubicBezTo>
                    <a:pt x="20" y="322"/>
                    <a:pt x="20" y="322"/>
                    <a:pt x="20" y="322"/>
                  </a:cubicBezTo>
                  <a:cubicBezTo>
                    <a:pt x="22" y="317"/>
                    <a:pt x="22" y="317"/>
                    <a:pt x="22" y="317"/>
                  </a:cubicBezTo>
                  <a:cubicBezTo>
                    <a:pt x="26" y="308"/>
                    <a:pt x="26" y="308"/>
                    <a:pt x="26" y="308"/>
                  </a:cubicBezTo>
                  <a:cubicBezTo>
                    <a:pt x="26" y="301"/>
                    <a:pt x="26" y="301"/>
                    <a:pt x="26" y="301"/>
                  </a:cubicBezTo>
                  <a:cubicBezTo>
                    <a:pt x="37" y="291"/>
                    <a:pt x="37" y="291"/>
                    <a:pt x="37" y="291"/>
                  </a:cubicBezTo>
                  <a:cubicBezTo>
                    <a:pt x="30" y="282"/>
                    <a:pt x="30" y="282"/>
                    <a:pt x="30" y="282"/>
                  </a:cubicBezTo>
                  <a:cubicBezTo>
                    <a:pt x="25" y="278"/>
                    <a:pt x="25" y="278"/>
                    <a:pt x="25" y="278"/>
                  </a:cubicBezTo>
                  <a:cubicBezTo>
                    <a:pt x="12" y="271"/>
                    <a:pt x="12" y="271"/>
                    <a:pt x="12" y="271"/>
                  </a:cubicBezTo>
                  <a:cubicBezTo>
                    <a:pt x="0" y="264"/>
                    <a:pt x="0" y="264"/>
                    <a:pt x="0" y="264"/>
                  </a:cubicBezTo>
                  <a:close/>
                  <a:moveTo>
                    <a:pt x="30" y="60"/>
                  </a:moveTo>
                  <a:cubicBezTo>
                    <a:pt x="30" y="60"/>
                    <a:pt x="22" y="65"/>
                    <a:pt x="21" y="70"/>
                  </a:cubicBezTo>
                  <a:cubicBezTo>
                    <a:pt x="20" y="75"/>
                    <a:pt x="19" y="78"/>
                    <a:pt x="21" y="84"/>
                  </a:cubicBezTo>
                  <a:cubicBezTo>
                    <a:pt x="22" y="89"/>
                    <a:pt x="24" y="93"/>
                    <a:pt x="30" y="95"/>
                  </a:cubicBezTo>
                  <a:cubicBezTo>
                    <a:pt x="36" y="98"/>
                    <a:pt x="39" y="93"/>
                    <a:pt x="37" y="88"/>
                  </a:cubicBezTo>
                  <a:cubicBezTo>
                    <a:pt x="35" y="83"/>
                    <a:pt x="37" y="82"/>
                    <a:pt x="38" y="79"/>
                  </a:cubicBezTo>
                  <a:cubicBezTo>
                    <a:pt x="39" y="77"/>
                    <a:pt x="43" y="71"/>
                    <a:pt x="40" y="64"/>
                  </a:cubicBezTo>
                  <a:cubicBezTo>
                    <a:pt x="38" y="57"/>
                    <a:pt x="35" y="58"/>
                    <a:pt x="30" y="60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4" name="Freeform 90"/>
            <p:cNvSpPr>
              <a:spLocks noEditPoints="1"/>
            </p:cNvSpPr>
            <p:nvPr/>
          </p:nvSpPr>
          <p:spPr bwMode="auto">
            <a:xfrm>
              <a:off x="1806" y="2772"/>
              <a:ext cx="519" cy="323"/>
            </a:xfrm>
            <a:custGeom>
              <a:avLst/>
              <a:gdLst>
                <a:gd name="T0" fmla="*/ 0 w 249"/>
                <a:gd name="T1" fmla="*/ 63 h 155"/>
                <a:gd name="T2" fmla="*/ 12 w 249"/>
                <a:gd name="T3" fmla="*/ 38 h 155"/>
                <a:gd name="T4" fmla="*/ 31 w 249"/>
                <a:gd name="T5" fmla="*/ 4 h 155"/>
                <a:gd name="T6" fmla="*/ 53 w 249"/>
                <a:gd name="T7" fmla="*/ 21 h 155"/>
                <a:gd name="T8" fmla="*/ 46 w 249"/>
                <a:gd name="T9" fmla="*/ 46 h 155"/>
                <a:gd name="T10" fmla="*/ 25 w 249"/>
                <a:gd name="T11" fmla="*/ 50 h 155"/>
                <a:gd name="T12" fmla="*/ 30 w 249"/>
                <a:gd name="T13" fmla="*/ 70 h 155"/>
                <a:gd name="T14" fmla="*/ 57 w 249"/>
                <a:gd name="T15" fmla="*/ 59 h 155"/>
                <a:gd name="T16" fmla="*/ 83 w 249"/>
                <a:gd name="T17" fmla="*/ 61 h 155"/>
                <a:gd name="T18" fmla="*/ 116 w 249"/>
                <a:gd name="T19" fmla="*/ 67 h 155"/>
                <a:gd name="T20" fmla="*/ 136 w 249"/>
                <a:gd name="T21" fmla="*/ 61 h 155"/>
                <a:gd name="T22" fmla="*/ 127 w 249"/>
                <a:gd name="T23" fmla="*/ 74 h 155"/>
                <a:gd name="T24" fmla="*/ 133 w 249"/>
                <a:gd name="T25" fmla="*/ 84 h 155"/>
                <a:gd name="T26" fmla="*/ 156 w 249"/>
                <a:gd name="T27" fmla="*/ 83 h 155"/>
                <a:gd name="T28" fmla="*/ 175 w 249"/>
                <a:gd name="T29" fmla="*/ 85 h 155"/>
                <a:gd name="T30" fmla="*/ 182 w 249"/>
                <a:gd name="T31" fmla="*/ 95 h 155"/>
                <a:gd name="T32" fmla="*/ 188 w 249"/>
                <a:gd name="T33" fmla="*/ 97 h 155"/>
                <a:gd name="T34" fmla="*/ 202 w 249"/>
                <a:gd name="T35" fmla="*/ 88 h 155"/>
                <a:gd name="T36" fmla="*/ 198 w 249"/>
                <a:gd name="T37" fmla="*/ 64 h 155"/>
                <a:gd name="T38" fmla="*/ 203 w 249"/>
                <a:gd name="T39" fmla="*/ 45 h 155"/>
                <a:gd name="T40" fmla="*/ 213 w 249"/>
                <a:gd name="T41" fmla="*/ 71 h 155"/>
                <a:gd name="T42" fmla="*/ 238 w 249"/>
                <a:gd name="T43" fmla="*/ 87 h 155"/>
                <a:gd name="T44" fmla="*/ 249 w 249"/>
                <a:gd name="T45" fmla="*/ 105 h 155"/>
                <a:gd name="T46" fmla="*/ 248 w 249"/>
                <a:gd name="T47" fmla="*/ 121 h 155"/>
                <a:gd name="T48" fmla="*/ 246 w 249"/>
                <a:gd name="T49" fmla="*/ 132 h 155"/>
                <a:gd name="T50" fmla="*/ 230 w 249"/>
                <a:gd name="T51" fmla="*/ 134 h 155"/>
                <a:gd name="T52" fmla="*/ 220 w 249"/>
                <a:gd name="T53" fmla="*/ 142 h 155"/>
                <a:gd name="T54" fmla="*/ 201 w 249"/>
                <a:gd name="T55" fmla="*/ 151 h 155"/>
                <a:gd name="T56" fmla="*/ 181 w 249"/>
                <a:gd name="T57" fmla="*/ 152 h 155"/>
                <a:gd name="T58" fmla="*/ 149 w 249"/>
                <a:gd name="T59" fmla="*/ 136 h 155"/>
                <a:gd name="T60" fmla="*/ 130 w 249"/>
                <a:gd name="T61" fmla="*/ 127 h 155"/>
                <a:gd name="T62" fmla="*/ 107 w 249"/>
                <a:gd name="T63" fmla="*/ 113 h 155"/>
                <a:gd name="T64" fmla="*/ 93 w 249"/>
                <a:gd name="T65" fmla="*/ 104 h 155"/>
                <a:gd name="T66" fmla="*/ 77 w 249"/>
                <a:gd name="T67" fmla="*/ 107 h 155"/>
                <a:gd name="T68" fmla="*/ 32 w 249"/>
                <a:gd name="T69" fmla="*/ 100 h 155"/>
                <a:gd name="T70" fmla="*/ 24 w 249"/>
                <a:gd name="T71" fmla="*/ 105 h 155"/>
                <a:gd name="T72" fmla="*/ 15 w 249"/>
                <a:gd name="T73" fmla="*/ 92 h 155"/>
                <a:gd name="T74" fmla="*/ 5 w 249"/>
                <a:gd name="T75" fmla="*/ 77 h 155"/>
                <a:gd name="T76" fmla="*/ 89 w 249"/>
                <a:gd name="T77" fmla="*/ 22 h 155"/>
                <a:gd name="T78" fmla="*/ 97 w 249"/>
                <a:gd name="T79" fmla="*/ 37 h 155"/>
                <a:gd name="T80" fmla="*/ 95 w 249"/>
                <a:gd name="T81" fmla="*/ 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9" h="155">
                  <a:moveTo>
                    <a:pt x="0" y="63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4" y="59"/>
                    <a:pt x="11" y="55"/>
                    <a:pt x="10" y="50"/>
                  </a:cubicBezTo>
                  <a:cubicBezTo>
                    <a:pt x="10" y="46"/>
                    <a:pt x="8" y="43"/>
                    <a:pt x="12" y="38"/>
                  </a:cubicBezTo>
                  <a:cubicBezTo>
                    <a:pt x="16" y="34"/>
                    <a:pt x="31" y="26"/>
                    <a:pt x="32" y="23"/>
                  </a:cubicBezTo>
                  <a:cubicBezTo>
                    <a:pt x="34" y="19"/>
                    <a:pt x="32" y="5"/>
                    <a:pt x="31" y="4"/>
                  </a:cubicBezTo>
                  <a:cubicBezTo>
                    <a:pt x="30" y="4"/>
                    <a:pt x="34" y="0"/>
                    <a:pt x="39" y="8"/>
                  </a:cubicBezTo>
                  <a:cubicBezTo>
                    <a:pt x="43" y="16"/>
                    <a:pt x="48" y="18"/>
                    <a:pt x="53" y="21"/>
                  </a:cubicBezTo>
                  <a:cubicBezTo>
                    <a:pt x="58" y="23"/>
                    <a:pt x="55" y="32"/>
                    <a:pt x="52" y="38"/>
                  </a:cubicBezTo>
                  <a:cubicBezTo>
                    <a:pt x="50" y="45"/>
                    <a:pt x="50" y="48"/>
                    <a:pt x="46" y="46"/>
                  </a:cubicBezTo>
                  <a:cubicBezTo>
                    <a:pt x="41" y="43"/>
                    <a:pt x="33" y="42"/>
                    <a:pt x="30" y="43"/>
                  </a:cubicBezTo>
                  <a:cubicBezTo>
                    <a:pt x="26" y="45"/>
                    <a:pt x="23" y="46"/>
                    <a:pt x="25" y="50"/>
                  </a:cubicBezTo>
                  <a:cubicBezTo>
                    <a:pt x="26" y="53"/>
                    <a:pt x="27" y="56"/>
                    <a:pt x="25" y="59"/>
                  </a:cubicBezTo>
                  <a:cubicBezTo>
                    <a:pt x="23" y="63"/>
                    <a:pt x="26" y="68"/>
                    <a:pt x="30" y="70"/>
                  </a:cubicBezTo>
                  <a:cubicBezTo>
                    <a:pt x="33" y="72"/>
                    <a:pt x="44" y="73"/>
                    <a:pt x="46" y="70"/>
                  </a:cubicBezTo>
                  <a:cubicBezTo>
                    <a:pt x="48" y="67"/>
                    <a:pt x="53" y="56"/>
                    <a:pt x="57" y="59"/>
                  </a:cubicBezTo>
                  <a:cubicBezTo>
                    <a:pt x="61" y="62"/>
                    <a:pt x="65" y="65"/>
                    <a:pt x="68" y="62"/>
                  </a:cubicBezTo>
                  <a:cubicBezTo>
                    <a:pt x="71" y="59"/>
                    <a:pt x="78" y="64"/>
                    <a:pt x="83" y="61"/>
                  </a:cubicBezTo>
                  <a:cubicBezTo>
                    <a:pt x="89" y="58"/>
                    <a:pt x="97" y="56"/>
                    <a:pt x="104" y="61"/>
                  </a:cubicBezTo>
                  <a:cubicBezTo>
                    <a:pt x="110" y="65"/>
                    <a:pt x="113" y="72"/>
                    <a:pt x="116" y="67"/>
                  </a:cubicBezTo>
                  <a:cubicBezTo>
                    <a:pt x="118" y="61"/>
                    <a:pt x="120" y="60"/>
                    <a:pt x="123" y="59"/>
                  </a:cubicBezTo>
                  <a:cubicBezTo>
                    <a:pt x="125" y="58"/>
                    <a:pt x="135" y="59"/>
                    <a:pt x="136" y="61"/>
                  </a:cubicBezTo>
                  <a:cubicBezTo>
                    <a:pt x="137" y="63"/>
                    <a:pt x="134" y="65"/>
                    <a:pt x="132" y="67"/>
                  </a:cubicBezTo>
                  <a:cubicBezTo>
                    <a:pt x="130" y="70"/>
                    <a:pt x="128" y="72"/>
                    <a:pt x="127" y="74"/>
                  </a:cubicBezTo>
                  <a:cubicBezTo>
                    <a:pt x="127" y="76"/>
                    <a:pt x="122" y="74"/>
                    <a:pt x="123" y="76"/>
                  </a:cubicBezTo>
                  <a:cubicBezTo>
                    <a:pt x="124" y="78"/>
                    <a:pt x="129" y="87"/>
                    <a:pt x="133" y="84"/>
                  </a:cubicBezTo>
                  <a:cubicBezTo>
                    <a:pt x="138" y="81"/>
                    <a:pt x="138" y="79"/>
                    <a:pt x="144" y="79"/>
                  </a:cubicBezTo>
                  <a:cubicBezTo>
                    <a:pt x="151" y="79"/>
                    <a:pt x="154" y="80"/>
                    <a:pt x="156" y="83"/>
                  </a:cubicBezTo>
                  <a:cubicBezTo>
                    <a:pt x="157" y="86"/>
                    <a:pt x="159" y="90"/>
                    <a:pt x="163" y="88"/>
                  </a:cubicBezTo>
                  <a:cubicBezTo>
                    <a:pt x="167" y="86"/>
                    <a:pt x="172" y="86"/>
                    <a:pt x="175" y="85"/>
                  </a:cubicBezTo>
                  <a:cubicBezTo>
                    <a:pt x="177" y="84"/>
                    <a:pt x="178" y="81"/>
                    <a:pt x="183" y="84"/>
                  </a:cubicBezTo>
                  <a:cubicBezTo>
                    <a:pt x="188" y="88"/>
                    <a:pt x="185" y="91"/>
                    <a:pt x="182" y="95"/>
                  </a:cubicBezTo>
                  <a:cubicBezTo>
                    <a:pt x="178" y="98"/>
                    <a:pt x="180" y="102"/>
                    <a:pt x="182" y="104"/>
                  </a:cubicBezTo>
                  <a:cubicBezTo>
                    <a:pt x="184" y="105"/>
                    <a:pt x="188" y="100"/>
                    <a:pt x="188" y="97"/>
                  </a:cubicBezTo>
                  <a:cubicBezTo>
                    <a:pt x="187" y="94"/>
                    <a:pt x="195" y="96"/>
                    <a:pt x="197" y="98"/>
                  </a:cubicBezTo>
                  <a:cubicBezTo>
                    <a:pt x="200" y="100"/>
                    <a:pt x="204" y="92"/>
                    <a:pt x="202" y="88"/>
                  </a:cubicBezTo>
                  <a:cubicBezTo>
                    <a:pt x="200" y="83"/>
                    <a:pt x="202" y="78"/>
                    <a:pt x="203" y="75"/>
                  </a:cubicBezTo>
                  <a:cubicBezTo>
                    <a:pt x="204" y="71"/>
                    <a:pt x="202" y="68"/>
                    <a:pt x="198" y="64"/>
                  </a:cubicBezTo>
                  <a:cubicBezTo>
                    <a:pt x="195" y="61"/>
                    <a:pt x="191" y="58"/>
                    <a:pt x="193" y="52"/>
                  </a:cubicBezTo>
                  <a:cubicBezTo>
                    <a:pt x="195" y="47"/>
                    <a:pt x="200" y="40"/>
                    <a:pt x="203" y="45"/>
                  </a:cubicBezTo>
                  <a:cubicBezTo>
                    <a:pt x="206" y="50"/>
                    <a:pt x="210" y="61"/>
                    <a:pt x="210" y="64"/>
                  </a:cubicBezTo>
                  <a:cubicBezTo>
                    <a:pt x="209" y="68"/>
                    <a:pt x="210" y="72"/>
                    <a:pt x="213" y="71"/>
                  </a:cubicBezTo>
                  <a:cubicBezTo>
                    <a:pt x="216" y="71"/>
                    <a:pt x="220" y="74"/>
                    <a:pt x="223" y="77"/>
                  </a:cubicBezTo>
                  <a:cubicBezTo>
                    <a:pt x="225" y="80"/>
                    <a:pt x="232" y="79"/>
                    <a:pt x="238" y="87"/>
                  </a:cubicBezTo>
                  <a:cubicBezTo>
                    <a:pt x="244" y="94"/>
                    <a:pt x="243" y="96"/>
                    <a:pt x="247" y="102"/>
                  </a:cubicBezTo>
                  <a:cubicBezTo>
                    <a:pt x="247" y="103"/>
                    <a:pt x="248" y="104"/>
                    <a:pt x="249" y="105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8" y="121"/>
                    <a:pt x="248" y="121"/>
                    <a:pt x="248" y="121"/>
                  </a:cubicBezTo>
                  <a:cubicBezTo>
                    <a:pt x="247" y="131"/>
                    <a:pt x="247" y="131"/>
                    <a:pt x="247" y="131"/>
                  </a:cubicBezTo>
                  <a:cubicBezTo>
                    <a:pt x="246" y="132"/>
                    <a:pt x="246" y="132"/>
                    <a:pt x="246" y="132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0" y="134"/>
                    <a:pt x="230" y="134"/>
                    <a:pt x="230" y="134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220" y="142"/>
                    <a:pt x="220" y="142"/>
                    <a:pt x="220" y="142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85" y="155"/>
                    <a:pt x="185" y="155"/>
                    <a:pt x="185" y="155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72" y="152"/>
                    <a:pt x="172" y="152"/>
                    <a:pt x="172" y="152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41" y="106"/>
                    <a:pt x="41" y="106"/>
                    <a:pt x="41" y="106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89" y="22"/>
                  </a:moveTo>
                  <a:cubicBezTo>
                    <a:pt x="82" y="27"/>
                    <a:pt x="82" y="27"/>
                    <a:pt x="82" y="33"/>
                  </a:cubicBezTo>
                  <a:cubicBezTo>
                    <a:pt x="82" y="39"/>
                    <a:pt x="89" y="38"/>
                    <a:pt x="97" y="37"/>
                  </a:cubicBezTo>
                  <a:cubicBezTo>
                    <a:pt x="104" y="36"/>
                    <a:pt x="106" y="31"/>
                    <a:pt x="105" y="28"/>
                  </a:cubicBezTo>
                  <a:cubicBezTo>
                    <a:pt x="104" y="24"/>
                    <a:pt x="100" y="19"/>
                    <a:pt x="95" y="19"/>
                  </a:cubicBezTo>
                  <a:cubicBezTo>
                    <a:pt x="91" y="19"/>
                    <a:pt x="89" y="22"/>
                    <a:pt x="89" y="22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5" name="Freeform 91"/>
            <p:cNvSpPr>
              <a:spLocks noEditPoints="1"/>
            </p:cNvSpPr>
            <p:nvPr/>
          </p:nvSpPr>
          <p:spPr bwMode="auto">
            <a:xfrm>
              <a:off x="2158" y="2757"/>
              <a:ext cx="611" cy="763"/>
            </a:xfrm>
            <a:custGeom>
              <a:avLst/>
              <a:gdLst>
                <a:gd name="T0" fmla="*/ 104 w 293"/>
                <a:gd name="T1" fmla="*/ 148 h 366"/>
                <a:gd name="T2" fmla="*/ 101 w 293"/>
                <a:gd name="T3" fmla="*/ 100 h 366"/>
                <a:gd name="T4" fmla="*/ 119 w 293"/>
                <a:gd name="T5" fmla="*/ 58 h 366"/>
                <a:gd name="T6" fmla="*/ 172 w 293"/>
                <a:gd name="T7" fmla="*/ 22 h 366"/>
                <a:gd name="T8" fmla="*/ 171 w 293"/>
                <a:gd name="T9" fmla="*/ 80 h 366"/>
                <a:gd name="T10" fmla="*/ 158 w 293"/>
                <a:gd name="T11" fmla="*/ 150 h 366"/>
                <a:gd name="T12" fmla="*/ 135 w 293"/>
                <a:gd name="T13" fmla="*/ 192 h 366"/>
                <a:gd name="T14" fmla="*/ 102 w 293"/>
                <a:gd name="T15" fmla="*/ 208 h 366"/>
                <a:gd name="T16" fmla="*/ 137 w 293"/>
                <a:gd name="T17" fmla="*/ 212 h 366"/>
                <a:gd name="T18" fmla="*/ 172 w 293"/>
                <a:gd name="T19" fmla="*/ 159 h 366"/>
                <a:gd name="T20" fmla="*/ 201 w 293"/>
                <a:gd name="T21" fmla="*/ 173 h 366"/>
                <a:gd name="T22" fmla="*/ 199 w 293"/>
                <a:gd name="T23" fmla="*/ 188 h 366"/>
                <a:gd name="T24" fmla="*/ 195 w 293"/>
                <a:gd name="T25" fmla="*/ 146 h 366"/>
                <a:gd name="T26" fmla="*/ 167 w 293"/>
                <a:gd name="T27" fmla="*/ 123 h 366"/>
                <a:gd name="T28" fmla="*/ 181 w 293"/>
                <a:gd name="T29" fmla="*/ 65 h 366"/>
                <a:gd name="T30" fmla="*/ 208 w 293"/>
                <a:gd name="T31" fmla="*/ 41 h 366"/>
                <a:gd name="T32" fmla="*/ 216 w 293"/>
                <a:gd name="T33" fmla="*/ 87 h 366"/>
                <a:gd name="T34" fmla="*/ 209 w 293"/>
                <a:gd name="T35" fmla="*/ 62 h 366"/>
                <a:gd name="T36" fmla="*/ 233 w 293"/>
                <a:gd name="T37" fmla="*/ 54 h 366"/>
                <a:gd name="T38" fmla="*/ 246 w 293"/>
                <a:gd name="T39" fmla="*/ 81 h 366"/>
                <a:gd name="T40" fmla="*/ 248 w 293"/>
                <a:gd name="T41" fmla="*/ 98 h 366"/>
                <a:gd name="T42" fmla="*/ 227 w 293"/>
                <a:gd name="T43" fmla="*/ 138 h 366"/>
                <a:gd name="T44" fmla="*/ 245 w 293"/>
                <a:gd name="T45" fmla="*/ 156 h 366"/>
                <a:gd name="T46" fmla="*/ 258 w 293"/>
                <a:gd name="T47" fmla="*/ 156 h 366"/>
                <a:gd name="T48" fmla="*/ 260 w 293"/>
                <a:gd name="T49" fmla="*/ 176 h 366"/>
                <a:gd name="T50" fmla="*/ 251 w 293"/>
                <a:gd name="T51" fmla="*/ 203 h 366"/>
                <a:gd name="T52" fmla="*/ 255 w 293"/>
                <a:gd name="T53" fmla="*/ 224 h 366"/>
                <a:gd name="T54" fmla="*/ 263 w 293"/>
                <a:gd name="T55" fmla="*/ 243 h 366"/>
                <a:gd name="T56" fmla="*/ 268 w 293"/>
                <a:gd name="T57" fmla="*/ 260 h 366"/>
                <a:gd name="T58" fmla="*/ 274 w 293"/>
                <a:gd name="T59" fmla="*/ 289 h 366"/>
                <a:gd name="T60" fmla="*/ 290 w 293"/>
                <a:gd name="T61" fmla="*/ 305 h 366"/>
                <a:gd name="T62" fmla="*/ 284 w 293"/>
                <a:gd name="T63" fmla="*/ 335 h 366"/>
                <a:gd name="T64" fmla="*/ 268 w 293"/>
                <a:gd name="T65" fmla="*/ 366 h 366"/>
                <a:gd name="T66" fmla="*/ 245 w 293"/>
                <a:gd name="T67" fmla="*/ 352 h 366"/>
                <a:gd name="T68" fmla="*/ 224 w 293"/>
                <a:gd name="T69" fmla="*/ 336 h 366"/>
                <a:gd name="T70" fmla="*/ 171 w 293"/>
                <a:gd name="T71" fmla="*/ 340 h 366"/>
                <a:gd name="T72" fmla="*/ 150 w 293"/>
                <a:gd name="T73" fmla="*/ 326 h 366"/>
                <a:gd name="T74" fmla="*/ 127 w 293"/>
                <a:gd name="T75" fmla="*/ 319 h 366"/>
                <a:gd name="T76" fmla="*/ 104 w 293"/>
                <a:gd name="T77" fmla="*/ 298 h 366"/>
                <a:gd name="T78" fmla="*/ 79 w 293"/>
                <a:gd name="T79" fmla="*/ 267 h 366"/>
                <a:gd name="T80" fmla="*/ 56 w 293"/>
                <a:gd name="T81" fmla="*/ 272 h 366"/>
                <a:gd name="T82" fmla="*/ 31 w 293"/>
                <a:gd name="T83" fmla="*/ 251 h 366"/>
                <a:gd name="T84" fmla="*/ 9 w 293"/>
                <a:gd name="T85" fmla="*/ 216 h 366"/>
                <a:gd name="T86" fmla="*/ 35 w 293"/>
                <a:gd name="T87" fmla="*/ 183 h 366"/>
                <a:gd name="T88" fmla="*/ 67 w 293"/>
                <a:gd name="T89" fmla="*/ 169 h 366"/>
                <a:gd name="T90" fmla="*/ 70 w 293"/>
                <a:gd name="T91" fmla="*/ 150 h 366"/>
                <a:gd name="T92" fmla="*/ 72 w 293"/>
                <a:gd name="T93" fmla="*/ 123 h 366"/>
                <a:gd name="T94" fmla="*/ 178 w 293"/>
                <a:gd name="T95" fmla="*/ 1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3" h="366">
                  <a:moveTo>
                    <a:pt x="80" y="112"/>
                  </a:moveTo>
                  <a:cubicBezTo>
                    <a:pt x="83" y="116"/>
                    <a:pt x="87" y="117"/>
                    <a:pt x="90" y="122"/>
                  </a:cubicBezTo>
                  <a:cubicBezTo>
                    <a:pt x="94" y="128"/>
                    <a:pt x="97" y="131"/>
                    <a:pt x="98" y="138"/>
                  </a:cubicBezTo>
                  <a:cubicBezTo>
                    <a:pt x="100" y="145"/>
                    <a:pt x="102" y="152"/>
                    <a:pt x="104" y="148"/>
                  </a:cubicBezTo>
                  <a:cubicBezTo>
                    <a:pt x="107" y="144"/>
                    <a:pt x="113" y="141"/>
                    <a:pt x="112" y="135"/>
                  </a:cubicBezTo>
                  <a:cubicBezTo>
                    <a:pt x="111" y="130"/>
                    <a:pt x="111" y="119"/>
                    <a:pt x="111" y="115"/>
                  </a:cubicBezTo>
                  <a:cubicBezTo>
                    <a:pt x="112" y="111"/>
                    <a:pt x="108" y="105"/>
                    <a:pt x="104" y="106"/>
                  </a:cubicBezTo>
                  <a:cubicBezTo>
                    <a:pt x="101" y="107"/>
                    <a:pt x="97" y="104"/>
                    <a:pt x="101" y="100"/>
                  </a:cubicBezTo>
                  <a:cubicBezTo>
                    <a:pt x="105" y="96"/>
                    <a:pt x="110" y="96"/>
                    <a:pt x="110" y="92"/>
                  </a:cubicBezTo>
                  <a:cubicBezTo>
                    <a:pt x="111" y="87"/>
                    <a:pt x="112" y="82"/>
                    <a:pt x="114" y="79"/>
                  </a:cubicBezTo>
                  <a:cubicBezTo>
                    <a:pt x="116" y="77"/>
                    <a:pt x="109" y="77"/>
                    <a:pt x="110" y="70"/>
                  </a:cubicBezTo>
                  <a:cubicBezTo>
                    <a:pt x="111" y="63"/>
                    <a:pt x="113" y="59"/>
                    <a:pt x="119" y="58"/>
                  </a:cubicBezTo>
                  <a:cubicBezTo>
                    <a:pt x="126" y="57"/>
                    <a:pt x="130" y="55"/>
                    <a:pt x="133" y="51"/>
                  </a:cubicBezTo>
                  <a:cubicBezTo>
                    <a:pt x="135" y="47"/>
                    <a:pt x="149" y="31"/>
                    <a:pt x="151" y="24"/>
                  </a:cubicBezTo>
                  <a:cubicBezTo>
                    <a:pt x="153" y="18"/>
                    <a:pt x="155" y="13"/>
                    <a:pt x="158" y="17"/>
                  </a:cubicBezTo>
                  <a:cubicBezTo>
                    <a:pt x="162" y="21"/>
                    <a:pt x="167" y="22"/>
                    <a:pt x="172" y="22"/>
                  </a:cubicBezTo>
                  <a:cubicBezTo>
                    <a:pt x="177" y="22"/>
                    <a:pt x="183" y="29"/>
                    <a:pt x="184" y="33"/>
                  </a:cubicBezTo>
                  <a:cubicBezTo>
                    <a:pt x="184" y="38"/>
                    <a:pt x="182" y="45"/>
                    <a:pt x="179" y="50"/>
                  </a:cubicBezTo>
                  <a:cubicBezTo>
                    <a:pt x="176" y="55"/>
                    <a:pt x="165" y="64"/>
                    <a:pt x="166" y="68"/>
                  </a:cubicBezTo>
                  <a:cubicBezTo>
                    <a:pt x="166" y="73"/>
                    <a:pt x="171" y="75"/>
                    <a:pt x="171" y="80"/>
                  </a:cubicBezTo>
                  <a:cubicBezTo>
                    <a:pt x="171" y="85"/>
                    <a:pt x="167" y="99"/>
                    <a:pt x="164" y="103"/>
                  </a:cubicBezTo>
                  <a:cubicBezTo>
                    <a:pt x="160" y="107"/>
                    <a:pt x="161" y="114"/>
                    <a:pt x="160" y="120"/>
                  </a:cubicBezTo>
                  <a:cubicBezTo>
                    <a:pt x="159" y="125"/>
                    <a:pt x="153" y="134"/>
                    <a:pt x="153" y="135"/>
                  </a:cubicBezTo>
                  <a:cubicBezTo>
                    <a:pt x="153" y="137"/>
                    <a:pt x="156" y="147"/>
                    <a:pt x="158" y="150"/>
                  </a:cubicBezTo>
                  <a:cubicBezTo>
                    <a:pt x="159" y="152"/>
                    <a:pt x="161" y="161"/>
                    <a:pt x="158" y="162"/>
                  </a:cubicBezTo>
                  <a:cubicBezTo>
                    <a:pt x="154" y="164"/>
                    <a:pt x="154" y="168"/>
                    <a:pt x="153" y="174"/>
                  </a:cubicBezTo>
                  <a:cubicBezTo>
                    <a:pt x="153" y="181"/>
                    <a:pt x="146" y="182"/>
                    <a:pt x="144" y="184"/>
                  </a:cubicBezTo>
                  <a:cubicBezTo>
                    <a:pt x="141" y="186"/>
                    <a:pt x="139" y="187"/>
                    <a:pt x="135" y="192"/>
                  </a:cubicBezTo>
                  <a:cubicBezTo>
                    <a:pt x="130" y="197"/>
                    <a:pt x="121" y="201"/>
                    <a:pt x="117" y="201"/>
                  </a:cubicBezTo>
                  <a:cubicBezTo>
                    <a:pt x="112" y="201"/>
                    <a:pt x="111" y="202"/>
                    <a:pt x="106" y="198"/>
                  </a:cubicBezTo>
                  <a:cubicBezTo>
                    <a:pt x="101" y="195"/>
                    <a:pt x="99" y="193"/>
                    <a:pt x="96" y="199"/>
                  </a:cubicBezTo>
                  <a:cubicBezTo>
                    <a:pt x="94" y="205"/>
                    <a:pt x="99" y="205"/>
                    <a:pt x="102" y="208"/>
                  </a:cubicBezTo>
                  <a:cubicBezTo>
                    <a:pt x="104" y="212"/>
                    <a:pt x="109" y="212"/>
                    <a:pt x="110" y="214"/>
                  </a:cubicBezTo>
                  <a:cubicBezTo>
                    <a:pt x="111" y="217"/>
                    <a:pt x="117" y="213"/>
                    <a:pt x="119" y="216"/>
                  </a:cubicBezTo>
                  <a:cubicBezTo>
                    <a:pt x="121" y="220"/>
                    <a:pt x="125" y="223"/>
                    <a:pt x="129" y="219"/>
                  </a:cubicBezTo>
                  <a:cubicBezTo>
                    <a:pt x="133" y="216"/>
                    <a:pt x="133" y="212"/>
                    <a:pt x="137" y="212"/>
                  </a:cubicBezTo>
                  <a:cubicBezTo>
                    <a:pt x="141" y="212"/>
                    <a:pt x="155" y="206"/>
                    <a:pt x="156" y="201"/>
                  </a:cubicBezTo>
                  <a:cubicBezTo>
                    <a:pt x="156" y="196"/>
                    <a:pt x="160" y="193"/>
                    <a:pt x="164" y="190"/>
                  </a:cubicBezTo>
                  <a:cubicBezTo>
                    <a:pt x="168" y="187"/>
                    <a:pt x="168" y="183"/>
                    <a:pt x="170" y="178"/>
                  </a:cubicBezTo>
                  <a:cubicBezTo>
                    <a:pt x="172" y="173"/>
                    <a:pt x="172" y="163"/>
                    <a:pt x="172" y="159"/>
                  </a:cubicBezTo>
                  <a:cubicBezTo>
                    <a:pt x="173" y="155"/>
                    <a:pt x="180" y="153"/>
                    <a:pt x="183" y="153"/>
                  </a:cubicBezTo>
                  <a:cubicBezTo>
                    <a:pt x="185" y="153"/>
                    <a:pt x="194" y="150"/>
                    <a:pt x="195" y="154"/>
                  </a:cubicBezTo>
                  <a:cubicBezTo>
                    <a:pt x="197" y="158"/>
                    <a:pt x="198" y="161"/>
                    <a:pt x="199" y="164"/>
                  </a:cubicBezTo>
                  <a:cubicBezTo>
                    <a:pt x="201" y="166"/>
                    <a:pt x="203" y="169"/>
                    <a:pt x="201" y="173"/>
                  </a:cubicBezTo>
                  <a:cubicBezTo>
                    <a:pt x="200" y="176"/>
                    <a:pt x="196" y="182"/>
                    <a:pt x="196" y="187"/>
                  </a:cubicBezTo>
                  <a:cubicBezTo>
                    <a:pt x="196" y="193"/>
                    <a:pt x="196" y="197"/>
                    <a:pt x="204" y="198"/>
                  </a:cubicBezTo>
                  <a:cubicBezTo>
                    <a:pt x="212" y="200"/>
                    <a:pt x="216" y="198"/>
                    <a:pt x="214" y="195"/>
                  </a:cubicBezTo>
                  <a:cubicBezTo>
                    <a:pt x="211" y="193"/>
                    <a:pt x="198" y="194"/>
                    <a:pt x="199" y="188"/>
                  </a:cubicBezTo>
                  <a:cubicBezTo>
                    <a:pt x="201" y="181"/>
                    <a:pt x="202" y="180"/>
                    <a:pt x="206" y="179"/>
                  </a:cubicBezTo>
                  <a:cubicBezTo>
                    <a:pt x="211" y="178"/>
                    <a:pt x="210" y="174"/>
                    <a:pt x="209" y="170"/>
                  </a:cubicBezTo>
                  <a:cubicBezTo>
                    <a:pt x="209" y="166"/>
                    <a:pt x="208" y="159"/>
                    <a:pt x="209" y="157"/>
                  </a:cubicBezTo>
                  <a:cubicBezTo>
                    <a:pt x="210" y="154"/>
                    <a:pt x="199" y="150"/>
                    <a:pt x="195" y="146"/>
                  </a:cubicBezTo>
                  <a:cubicBezTo>
                    <a:pt x="191" y="141"/>
                    <a:pt x="185" y="142"/>
                    <a:pt x="183" y="144"/>
                  </a:cubicBezTo>
                  <a:cubicBezTo>
                    <a:pt x="180" y="147"/>
                    <a:pt x="180" y="141"/>
                    <a:pt x="172" y="142"/>
                  </a:cubicBezTo>
                  <a:cubicBezTo>
                    <a:pt x="165" y="143"/>
                    <a:pt x="169" y="139"/>
                    <a:pt x="171" y="135"/>
                  </a:cubicBezTo>
                  <a:cubicBezTo>
                    <a:pt x="173" y="131"/>
                    <a:pt x="166" y="126"/>
                    <a:pt x="167" y="123"/>
                  </a:cubicBezTo>
                  <a:cubicBezTo>
                    <a:pt x="168" y="120"/>
                    <a:pt x="174" y="111"/>
                    <a:pt x="177" y="107"/>
                  </a:cubicBezTo>
                  <a:cubicBezTo>
                    <a:pt x="180" y="103"/>
                    <a:pt x="182" y="95"/>
                    <a:pt x="181" y="90"/>
                  </a:cubicBezTo>
                  <a:cubicBezTo>
                    <a:pt x="180" y="84"/>
                    <a:pt x="180" y="76"/>
                    <a:pt x="178" y="73"/>
                  </a:cubicBezTo>
                  <a:cubicBezTo>
                    <a:pt x="176" y="71"/>
                    <a:pt x="179" y="68"/>
                    <a:pt x="181" y="65"/>
                  </a:cubicBezTo>
                  <a:cubicBezTo>
                    <a:pt x="184" y="63"/>
                    <a:pt x="191" y="58"/>
                    <a:pt x="195" y="56"/>
                  </a:cubicBezTo>
                  <a:cubicBezTo>
                    <a:pt x="199" y="53"/>
                    <a:pt x="202" y="52"/>
                    <a:pt x="202" y="48"/>
                  </a:cubicBezTo>
                  <a:cubicBezTo>
                    <a:pt x="202" y="44"/>
                    <a:pt x="200" y="35"/>
                    <a:pt x="203" y="33"/>
                  </a:cubicBezTo>
                  <a:cubicBezTo>
                    <a:pt x="206" y="31"/>
                    <a:pt x="208" y="34"/>
                    <a:pt x="208" y="41"/>
                  </a:cubicBezTo>
                  <a:cubicBezTo>
                    <a:pt x="207" y="48"/>
                    <a:pt x="207" y="54"/>
                    <a:pt x="204" y="58"/>
                  </a:cubicBezTo>
                  <a:cubicBezTo>
                    <a:pt x="200" y="62"/>
                    <a:pt x="201" y="69"/>
                    <a:pt x="200" y="73"/>
                  </a:cubicBezTo>
                  <a:cubicBezTo>
                    <a:pt x="198" y="77"/>
                    <a:pt x="200" y="79"/>
                    <a:pt x="203" y="82"/>
                  </a:cubicBezTo>
                  <a:cubicBezTo>
                    <a:pt x="205" y="84"/>
                    <a:pt x="211" y="86"/>
                    <a:pt x="216" y="87"/>
                  </a:cubicBezTo>
                  <a:cubicBezTo>
                    <a:pt x="220" y="89"/>
                    <a:pt x="220" y="91"/>
                    <a:pt x="222" y="95"/>
                  </a:cubicBezTo>
                  <a:cubicBezTo>
                    <a:pt x="225" y="98"/>
                    <a:pt x="231" y="94"/>
                    <a:pt x="225" y="89"/>
                  </a:cubicBezTo>
                  <a:cubicBezTo>
                    <a:pt x="220" y="83"/>
                    <a:pt x="215" y="82"/>
                    <a:pt x="211" y="78"/>
                  </a:cubicBezTo>
                  <a:cubicBezTo>
                    <a:pt x="207" y="73"/>
                    <a:pt x="206" y="65"/>
                    <a:pt x="209" y="62"/>
                  </a:cubicBezTo>
                  <a:cubicBezTo>
                    <a:pt x="213" y="58"/>
                    <a:pt x="219" y="61"/>
                    <a:pt x="220" y="66"/>
                  </a:cubicBezTo>
                  <a:cubicBezTo>
                    <a:pt x="220" y="71"/>
                    <a:pt x="230" y="72"/>
                    <a:pt x="228" y="66"/>
                  </a:cubicBezTo>
                  <a:cubicBezTo>
                    <a:pt x="226" y="61"/>
                    <a:pt x="219" y="58"/>
                    <a:pt x="226" y="56"/>
                  </a:cubicBezTo>
                  <a:cubicBezTo>
                    <a:pt x="228" y="55"/>
                    <a:pt x="231" y="54"/>
                    <a:pt x="233" y="54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9" y="73"/>
                    <a:pt x="249" y="73"/>
                    <a:pt x="249" y="73"/>
                  </a:cubicBezTo>
                  <a:cubicBezTo>
                    <a:pt x="246" y="81"/>
                    <a:pt x="246" y="81"/>
                    <a:pt x="246" y="81"/>
                  </a:cubicBezTo>
                  <a:cubicBezTo>
                    <a:pt x="242" y="80"/>
                    <a:pt x="242" y="80"/>
                    <a:pt x="242" y="80"/>
                  </a:cubicBezTo>
                  <a:cubicBezTo>
                    <a:pt x="236" y="88"/>
                    <a:pt x="236" y="88"/>
                    <a:pt x="236" y="88"/>
                  </a:cubicBezTo>
                  <a:cubicBezTo>
                    <a:pt x="240" y="93"/>
                    <a:pt x="240" y="93"/>
                    <a:pt x="240" y="93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117"/>
                    <a:pt x="248" y="117"/>
                    <a:pt x="248" y="117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8"/>
                    <a:pt x="227" y="138"/>
                    <a:pt x="227" y="138"/>
                  </a:cubicBezTo>
                  <a:cubicBezTo>
                    <a:pt x="235" y="149"/>
                    <a:pt x="235" y="149"/>
                    <a:pt x="235" y="149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1"/>
                    <a:pt x="242" y="151"/>
                    <a:pt x="242" y="151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8" y="152"/>
                    <a:pt x="248" y="152"/>
                    <a:pt x="248" y="152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8" y="150"/>
                    <a:pt x="258" y="150"/>
                    <a:pt x="258" y="150"/>
                  </a:cubicBezTo>
                  <a:cubicBezTo>
                    <a:pt x="258" y="150"/>
                    <a:pt x="258" y="155"/>
                    <a:pt x="258" y="156"/>
                  </a:cubicBezTo>
                  <a:cubicBezTo>
                    <a:pt x="258" y="157"/>
                    <a:pt x="260" y="157"/>
                    <a:pt x="260" y="157"/>
                  </a:cubicBezTo>
                  <a:cubicBezTo>
                    <a:pt x="261" y="162"/>
                    <a:pt x="261" y="162"/>
                    <a:pt x="261" y="162"/>
                  </a:cubicBezTo>
                  <a:cubicBezTo>
                    <a:pt x="264" y="172"/>
                    <a:pt x="264" y="172"/>
                    <a:pt x="264" y="172"/>
                  </a:cubicBezTo>
                  <a:cubicBezTo>
                    <a:pt x="260" y="176"/>
                    <a:pt x="260" y="176"/>
                    <a:pt x="260" y="176"/>
                  </a:cubicBezTo>
                  <a:cubicBezTo>
                    <a:pt x="262" y="185"/>
                    <a:pt x="262" y="185"/>
                    <a:pt x="262" y="185"/>
                  </a:cubicBezTo>
                  <a:cubicBezTo>
                    <a:pt x="256" y="195"/>
                    <a:pt x="256" y="195"/>
                    <a:pt x="256" y="195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203"/>
                    <a:pt x="251" y="203"/>
                    <a:pt x="251" y="203"/>
                  </a:cubicBezTo>
                  <a:cubicBezTo>
                    <a:pt x="257" y="208"/>
                    <a:pt x="257" y="208"/>
                    <a:pt x="257" y="208"/>
                  </a:cubicBezTo>
                  <a:cubicBezTo>
                    <a:pt x="251" y="215"/>
                    <a:pt x="251" y="215"/>
                    <a:pt x="251" y="215"/>
                  </a:cubicBezTo>
                  <a:cubicBezTo>
                    <a:pt x="254" y="218"/>
                    <a:pt x="254" y="218"/>
                    <a:pt x="254" y="218"/>
                  </a:cubicBezTo>
                  <a:cubicBezTo>
                    <a:pt x="255" y="224"/>
                    <a:pt x="255" y="224"/>
                    <a:pt x="255" y="224"/>
                  </a:cubicBezTo>
                  <a:cubicBezTo>
                    <a:pt x="261" y="227"/>
                    <a:pt x="261" y="227"/>
                    <a:pt x="261" y="227"/>
                  </a:cubicBezTo>
                  <a:cubicBezTo>
                    <a:pt x="265" y="232"/>
                    <a:pt x="265" y="232"/>
                    <a:pt x="265" y="232"/>
                  </a:cubicBezTo>
                  <a:cubicBezTo>
                    <a:pt x="260" y="239"/>
                    <a:pt x="260" y="239"/>
                    <a:pt x="260" y="239"/>
                  </a:cubicBezTo>
                  <a:cubicBezTo>
                    <a:pt x="263" y="243"/>
                    <a:pt x="263" y="243"/>
                    <a:pt x="263" y="243"/>
                  </a:cubicBezTo>
                  <a:cubicBezTo>
                    <a:pt x="264" y="251"/>
                    <a:pt x="264" y="251"/>
                    <a:pt x="264" y="251"/>
                  </a:cubicBezTo>
                  <a:cubicBezTo>
                    <a:pt x="259" y="253"/>
                    <a:pt x="259" y="253"/>
                    <a:pt x="259" y="25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8" y="260"/>
                    <a:pt x="268" y="260"/>
                    <a:pt x="268" y="260"/>
                  </a:cubicBezTo>
                  <a:cubicBezTo>
                    <a:pt x="274" y="266"/>
                    <a:pt x="274" y="266"/>
                    <a:pt x="274" y="266"/>
                  </a:cubicBezTo>
                  <a:cubicBezTo>
                    <a:pt x="277" y="277"/>
                    <a:pt x="277" y="277"/>
                    <a:pt x="277" y="277"/>
                  </a:cubicBezTo>
                  <a:cubicBezTo>
                    <a:pt x="271" y="283"/>
                    <a:pt x="271" y="283"/>
                    <a:pt x="271" y="283"/>
                  </a:cubicBezTo>
                  <a:cubicBezTo>
                    <a:pt x="274" y="289"/>
                    <a:pt x="274" y="289"/>
                    <a:pt x="274" y="289"/>
                  </a:cubicBezTo>
                  <a:cubicBezTo>
                    <a:pt x="280" y="289"/>
                    <a:pt x="280" y="289"/>
                    <a:pt x="280" y="289"/>
                  </a:cubicBezTo>
                  <a:cubicBezTo>
                    <a:pt x="286" y="294"/>
                    <a:pt x="286" y="294"/>
                    <a:pt x="286" y="294"/>
                  </a:cubicBezTo>
                  <a:cubicBezTo>
                    <a:pt x="290" y="290"/>
                    <a:pt x="290" y="290"/>
                    <a:pt x="290" y="290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3" y="311"/>
                    <a:pt x="293" y="311"/>
                    <a:pt x="293" y="311"/>
                  </a:cubicBezTo>
                  <a:cubicBezTo>
                    <a:pt x="284" y="319"/>
                    <a:pt x="284" y="319"/>
                    <a:pt x="284" y="319"/>
                  </a:cubicBezTo>
                  <a:cubicBezTo>
                    <a:pt x="278" y="328"/>
                    <a:pt x="278" y="328"/>
                    <a:pt x="278" y="328"/>
                  </a:cubicBezTo>
                  <a:cubicBezTo>
                    <a:pt x="284" y="335"/>
                    <a:pt x="284" y="335"/>
                    <a:pt x="284" y="33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79" y="348"/>
                    <a:pt x="279" y="348"/>
                    <a:pt x="279" y="348"/>
                  </a:cubicBezTo>
                  <a:cubicBezTo>
                    <a:pt x="278" y="356"/>
                    <a:pt x="278" y="356"/>
                    <a:pt x="278" y="356"/>
                  </a:cubicBezTo>
                  <a:cubicBezTo>
                    <a:pt x="268" y="366"/>
                    <a:pt x="268" y="366"/>
                    <a:pt x="268" y="366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5" y="352"/>
                    <a:pt x="245" y="352"/>
                    <a:pt x="245" y="352"/>
                  </a:cubicBezTo>
                  <a:cubicBezTo>
                    <a:pt x="238" y="348"/>
                    <a:pt x="238" y="348"/>
                    <a:pt x="238" y="348"/>
                  </a:cubicBezTo>
                  <a:cubicBezTo>
                    <a:pt x="233" y="352"/>
                    <a:pt x="233" y="352"/>
                    <a:pt x="233" y="352"/>
                  </a:cubicBezTo>
                  <a:cubicBezTo>
                    <a:pt x="226" y="343"/>
                    <a:pt x="226" y="343"/>
                    <a:pt x="226" y="343"/>
                  </a:cubicBezTo>
                  <a:cubicBezTo>
                    <a:pt x="224" y="336"/>
                    <a:pt x="224" y="336"/>
                    <a:pt x="224" y="336"/>
                  </a:cubicBezTo>
                  <a:cubicBezTo>
                    <a:pt x="212" y="343"/>
                    <a:pt x="212" y="343"/>
                    <a:pt x="212" y="343"/>
                  </a:cubicBezTo>
                  <a:cubicBezTo>
                    <a:pt x="209" y="348"/>
                    <a:pt x="209" y="348"/>
                    <a:pt x="209" y="348"/>
                  </a:cubicBezTo>
                  <a:cubicBezTo>
                    <a:pt x="183" y="349"/>
                    <a:pt x="183" y="349"/>
                    <a:pt x="183" y="349"/>
                  </a:cubicBezTo>
                  <a:cubicBezTo>
                    <a:pt x="171" y="340"/>
                    <a:pt x="171" y="340"/>
                    <a:pt x="171" y="340"/>
                  </a:cubicBezTo>
                  <a:cubicBezTo>
                    <a:pt x="172" y="334"/>
                    <a:pt x="172" y="334"/>
                    <a:pt x="172" y="334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0" y="333"/>
                    <a:pt x="160" y="333"/>
                    <a:pt x="160" y="333"/>
                  </a:cubicBezTo>
                  <a:cubicBezTo>
                    <a:pt x="150" y="326"/>
                    <a:pt x="150" y="326"/>
                    <a:pt x="150" y="326"/>
                  </a:cubicBezTo>
                  <a:cubicBezTo>
                    <a:pt x="146" y="324"/>
                    <a:pt x="146" y="324"/>
                    <a:pt x="146" y="324"/>
                  </a:cubicBezTo>
                  <a:cubicBezTo>
                    <a:pt x="141" y="327"/>
                    <a:pt x="141" y="327"/>
                    <a:pt x="141" y="327"/>
                  </a:cubicBezTo>
                  <a:cubicBezTo>
                    <a:pt x="132" y="319"/>
                    <a:pt x="132" y="319"/>
                    <a:pt x="132" y="319"/>
                  </a:cubicBezTo>
                  <a:cubicBezTo>
                    <a:pt x="127" y="319"/>
                    <a:pt x="127" y="319"/>
                    <a:pt x="127" y="319"/>
                  </a:cubicBezTo>
                  <a:cubicBezTo>
                    <a:pt x="123" y="311"/>
                    <a:pt x="123" y="311"/>
                    <a:pt x="123" y="311"/>
                  </a:cubicBezTo>
                  <a:cubicBezTo>
                    <a:pt x="106" y="313"/>
                    <a:pt x="106" y="313"/>
                    <a:pt x="106" y="313"/>
                  </a:cubicBezTo>
                  <a:cubicBezTo>
                    <a:pt x="102" y="303"/>
                    <a:pt x="102" y="303"/>
                    <a:pt x="102" y="303"/>
                  </a:cubicBezTo>
                  <a:cubicBezTo>
                    <a:pt x="104" y="298"/>
                    <a:pt x="104" y="298"/>
                    <a:pt x="104" y="298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5" y="277"/>
                    <a:pt x="95" y="277"/>
                    <a:pt x="95" y="277"/>
                  </a:cubicBezTo>
                  <a:cubicBezTo>
                    <a:pt x="88" y="268"/>
                    <a:pt x="88" y="268"/>
                    <a:pt x="88" y="268"/>
                  </a:cubicBezTo>
                  <a:cubicBezTo>
                    <a:pt x="79" y="267"/>
                    <a:pt x="79" y="267"/>
                    <a:pt x="79" y="267"/>
                  </a:cubicBezTo>
                  <a:cubicBezTo>
                    <a:pt x="73" y="272"/>
                    <a:pt x="73" y="272"/>
                    <a:pt x="73" y="272"/>
                  </a:cubicBezTo>
                  <a:cubicBezTo>
                    <a:pt x="68" y="266"/>
                    <a:pt x="68" y="266"/>
                    <a:pt x="68" y="266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4" y="256"/>
                    <a:pt x="54" y="256"/>
                    <a:pt x="54" y="256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31" y="251"/>
                    <a:pt x="31" y="251"/>
                    <a:pt x="31" y="251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10" y="198"/>
                    <a:pt x="10" y="198"/>
                    <a:pt x="10" y="198"/>
                  </a:cubicBezTo>
                  <a:cubicBezTo>
                    <a:pt x="18" y="198"/>
                    <a:pt x="18" y="198"/>
                    <a:pt x="18" y="198"/>
                  </a:cubicBezTo>
                  <a:cubicBezTo>
                    <a:pt x="19" y="191"/>
                    <a:pt x="19" y="191"/>
                    <a:pt x="19" y="191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53" y="183"/>
                    <a:pt x="53" y="183"/>
                    <a:pt x="53" y="183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7" y="169"/>
                    <a:pt x="67" y="169"/>
                    <a:pt x="67" y="169"/>
                  </a:cubicBezTo>
                  <a:cubicBezTo>
                    <a:pt x="75" y="165"/>
                    <a:pt x="75" y="165"/>
                    <a:pt x="75" y="165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2" y="123"/>
                    <a:pt x="72" y="123"/>
                    <a:pt x="72" y="123"/>
                  </a:cubicBezTo>
                  <a:cubicBezTo>
                    <a:pt x="80" y="112"/>
                    <a:pt x="80" y="112"/>
                    <a:pt x="80" y="112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5"/>
                    <a:pt x="169" y="17"/>
                  </a:cubicBezTo>
                  <a:cubicBezTo>
                    <a:pt x="173" y="20"/>
                    <a:pt x="178" y="16"/>
                    <a:pt x="178" y="12"/>
                  </a:cubicBezTo>
                  <a:cubicBezTo>
                    <a:pt x="177" y="8"/>
                    <a:pt x="175" y="10"/>
                    <a:pt x="176" y="7"/>
                  </a:cubicBezTo>
                  <a:cubicBezTo>
                    <a:pt x="177" y="3"/>
                    <a:pt x="169" y="0"/>
                    <a:pt x="167" y="2"/>
                  </a:cubicBezTo>
                  <a:cubicBezTo>
                    <a:pt x="165" y="4"/>
                    <a:pt x="163" y="11"/>
                    <a:pt x="163" y="12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2015" y="3170"/>
              <a:ext cx="737" cy="531"/>
            </a:xfrm>
            <a:custGeom>
              <a:avLst/>
              <a:gdLst>
                <a:gd name="T0" fmla="*/ 702 w 737"/>
                <a:gd name="T1" fmla="*/ 373 h 531"/>
                <a:gd name="T2" fmla="*/ 723 w 737"/>
                <a:gd name="T3" fmla="*/ 417 h 531"/>
                <a:gd name="T4" fmla="*/ 687 w 737"/>
                <a:gd name="T5" fmla="*/ 437 h 531"/>
                <a:gd name="T6" fmla="*/ 631 w 737"/>
                <a:gd name="T7" fmla="*/ 435 h 531"/>
                <a:gd name="T8" fmla="*/ 608 w 737"/>
                <a:gd name="T9" fmla="*/ 437 h 531"/>
                <a:gd name="T10" fmla="*/ 579 w 737"/>
                <a:gd name="T11" fmla="*/ 425 h 531"/>
                <a:gd name="T12" fmla="*/ 539 w 737"/>
                <a:gd name="T13" fmla="*/ 429 h 531"/>
                <a:gd name="T14" fmla="*/ 508 w 737"/>
                <a:gd name="T15" fmla="*/ 421 h 531"/>
                <a:gd name="T16" fmla="*/ 469 w 737"/>
                <a:gd name="T17" fmla="*/ 419 h 531"/>
                <a:gd name="T18" fmla="*/ 454 w 737"/>
                <a:gd name="T19" fmla="*/ 477 h 531"/>
                <a:gd name="T20" fmla="*/ 412 w 737"/>
                <a:gd name="T21" fmla="*/ 498 h 531"/>
                <a:gd name="T22" fmla="*/ 389 w 737"/>
                <a:gd name="T23" fmla="*/ 527 h 531"/>
                <a:gd name="T24" fmla="*/ 383 w 737"/>
                <a:gd name="T25" fmla="*/ 525 h 531"/>
                <a:gd name="T26" fmla="*/ 354 w 737"/>
                <a:gd name="T27" fmla="*/ 512 h 531"/>
                <a:gd name="T28" fmla="*/ 331 w 737"/>
                <a:gd name="T29" fmla="*/ 485 h 531"/>
                <a:gd name="T30" fmla="*/ 314 w 737"/>
                <a:gd name="T31" fmla="*/ 471 h 531"/>
                <a:gd name="T32" fmla="*/ 281 w 737"/>
                <a:gd name="T33" fmla="*/ 427 h 531"/>
                <a:gd name="T34" fmla="*/ 239 w 737"/>
                <a:gd name="T35" fmla="*/ 406 h 531"/>
                <a:gd name="T36" fmla="*/ 227 w 737"/>
                <a:gd name="T37" fmla="*/ 421 h 531"/>
                <a:gd name="T38" fmla="*/ 196 w 737"/>
                <a:gd name="T39" fmla="*/ 435 h 531"/>
                <a:gd name="T40" fmla="*/ 162 w 737"/>
                <a:gd name="T41" fmla="*/ 444 h 531"/>
                <a:gd name="T42" fmla="*/ 141 w 737"/>
                <a:gd name="T43" fmla="*/ 439 h 531"/>
                <a:gd name="T44" fmla="*/ 114 w 737"/>
                <a:gd name="T45" fmla="*/ 454 h 531"/>
                <a:gd name="T46" fmla="*/ 96 w 737"/>
                <a:gd name="T47" fmla="*/ 444 h 531"/>
                <a:gd name="T48" fmla="*/ 96 w 737"/>
                <a:gd name="T49" fmla="*/ 412 h 531"/>
                <a:gd name="T50" fmla="*/ 79 w 737"/>
                <a:gd name="T51" fmla="*/ 387 h 531"/>
                <a:gd name="T52" fmla="*/ 58 w 737"/>
                <a:gd name="T53" fmla="*/ 367 h 531"/>
                <a:gd name="T54" fmla="*/ 68 w 737"/>
                <a:gd name="T55" fmla="*/ 346 h 531"/>
                <a:gd name="T56" fmla="*/ 60 w 737"/>
                <a:gd name="T57" fmla="*/ 314 h 531"/>
                <a:gd name="T58" fmla="*/ 66 w 737"/>
                <a:gd name="T59" fmla="*/ 283 h 531"/>
                <a:gd name="T60" fmla="*/ 54 w 737"/>
                <a:gd name="T61" fmla="*/ 252 h 531"/>
                <a:gd name="T62" fmla="*/ 10 w 737"/>
                <a:gd name="T63" fmla="*/ 204 h 531"/>
                <a:gd name="T64" fmla="*/ 0 w 737"/>
                <a:gd name="T65" fmla="*/ 185 h 531"/>
                <a:gd name="T66" fmla="*/ 0 w 737"/>
                <a:gd name="T67" fmla="*/ 175 h 531"/>
                <a:gd name="T68" fmla="*/ 23 w 737"/>
                <a:gd name="T69" fmla="*/ 141 h 531"/>
                <a:gd name="T70" fmla="*/ 23 w 737"/>
                <a:gd name="T71" fmla="*/ 123 h 531"/>
                <a:gd name="T72" fmla="*/ 50 w 737"/>
                <a:gd name="T73" fmla="*/ 96 h 531"/>
                <a:gd name="T74" fmla="*/ 66 w 737"/>
                <a:gd name="T75" fmla="*/ 71 h 531"/>
                <a:gd name="T76" fmla="*/ 96 w 737"/>
                <a:gd name="T77" fmla="*/ 21 h 531"/>
                <a:gd name="T78" fmla="*/ 104 w 737"/>
                <a:gd name="T79" fmla="*/ 33 h 531"/>
                <a:gd name="T80" fmla="*/ 152 w 737"/>
                <a:gd name="T81" fmla="*/ 0 h 531"/>
                <a:gd name="T82" fmla="*/ 162 w 737"/>
                <a:gd name="T83" fmla="*/ 37 h 531"/>
                <a:gd name="T84" fmla="*/ 168 w 737"/>
                <a:gd name="T85" fmla="*/ 100 h 531"/>
                <a:gd name="T86" fmla="*/ 208 w 737"/>
                <a:gd name="T87" fmla="*/ 110 h 531"/>
                <a:gd name="T88" fmla="*/ 256 w 737"/>
                <a:gd name="T89" fmla="*/ 121 h 531"/>
                <a:gd name="T90" fmla="*/ 260 w 737"/>
                <a:gd name="T91" fmla="*/ 154 h 531"/>
                <a:gd name="T92" fmla="*/ 285 w 737"/>
                <a:gd name="T93" fmla="*/ 141 h 531"/>
                <a:gd name="T94" fmla="*/ 308 w 737"/>
                <a:gd name="T95" fmla="*/ 144 h 531"/>
                <a:gd name="T96" fmla="*/ 341 w 737"/>
                <a:gd name="T97" fmla="*/ 164 h 531"/>
                <a:gd name="T98" fmla="*/ 360 w 737"/>
                <a:gd name="T99" fmla="*/ 208 h 531"/>
                <a:gd name="T100" fmla="*/ 364 w 737"/>
                <a:gd name="T101" fmla="*/ 239 h 531"/>
                <a:gd name="T102" fmla="*/ 408 w 737"/>
                <a:gd name="T103" fmla="*/ 252 h 531"/>
                <a:gd name="T104" fmla="*/ 437 w 737"/>
                <a:gd name="T105" fmla="*/ 269 h 531"/>
                <a:gd name="T106" fmla="*/ 456 w 737"/>
                <a:gd name="T107" fmla="*/ 267 h 531"/>
                <a:gd name="T108" fmla="*/ 481 w 737"/>
                <a:gd name="T109" fmla="*/ 275 h 531"/>
                <a:gd name="T110" fmla="*/ 500 w 737"/>
                <a:gd name="T111" fmla="*/ 296 h 531"/>
                <a:gd name="T112" fmla="*/ 579 w 737"/>
                <a:gd name="T113" fmla="*/ 312 h 531"/>
                <a:gd name="T114" fmla="*/ 610 w 737"/>
                <a:gd name="T115" fmla="*/ 287 h 531"/>
                <a:gd name="T116" fmla="*/ 629 w 737"/>
                <a:gd name="T117" fmla="*/ 321 h 531"/>
                <a:gd name="T118" fmla="*/ 654 w 737"/>
                <a:gd name="T119" fmla="*/ 321 h 531"/>
                <a:gd name="T120" fmla="*/ 679 w 737"/>
                <a:gd name="T121" fmla="*/ 333 h 531"/>
                <a:gd name="T122" fmla="*/ 702 w 737"/>
                <a:gd name="T123" fmla="*/ 35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7" h="531">
                  <a:moveTo>
                    <a:pt x="702" y="350"/>
                  </a:moveTo>
                  <a:lnTo>
                    <a:pt x="702" y="373"/>
                  </a:lnTo>
                  <a:lnTo>
                    <a:pt x="737" y="396"/>
                  </a:lnTo>
                  <a:lnTo>
                    <a:pt x="723" y="417"/>
                  </a:lnTo>
                  <a:lnTo>
                    <a:pt x="708" y="421"/>
                  </a:lnTo>
                  <a:lnTo>
                    <a:pt x="687" y="437"/>
                  </a:lnTo>
                  <a:lnTo>
                    <a:pt x="658" y="421"/>
                  </a:lnTo>
                  <a:lnTo>
                    <a:pt x="631" y="435"/>
                  </a:lnTo>
                  <a:lnTo>
                    <a:pt x="627" y="450"/>
                  </a:lnTo>
                  <a:lnTo>
                    <a:pt x="608" y="437"/>
                  </a:lnTo>
                  <a:lnTo>
                    <a:pt x="596" y="442"/>
                  </a:lnTo>
                  <a:lnTo>
                    <a:pt x="579" y="425"/>
                  </a:lnTo>
                  <a:lnTo>
                    <a:pt x="564" y="431"/>
                  </a:lnTo>
                  <a:lnTo>
                    <a:pt x="539" y="429"/>
                  </a:lnTo>
                  <a:lnTo>
                    <a:pt x="533" y="421"/>
                  </a:lnTo>
                  <a:lnTo>
                    <a:pt x="508" y="421"/>
                  </a:lnTo>
                  <a:lnTo>
                    <a:pt x="496" y="414"/>
                  </a:lnTo>
                  <a:lnTo>
                    <a:pt x="469" y="419"/>
                  </a:lnTo>
                  <a:lnTo>
                    <a:pt x="454" y="454"/>
                  </a:lnTo>
                  <a:lnTo>
                    <a:pt x="454" y="477"/>
                  </a:lnTo>
                  <a:lnTo>
                    <a:pt x="435" y="481"/>
                  </a:lnTo>
                  <a:lnTo>
                    <a:pt x="412" y="498"/>
                  </a:lnTo>
                  <a:lnTo>
                    <a:pt x="410" y="510"/>
                  </a:lnTo>
                  <a:lnTo>
                    <a:pt x="389" y="527"/>
                  </a:lnTo>
                  <a:lnTo>
                    <a:pt x="383" y="531"/>
                  </a:lnTo>
                  <a:lnTo>
                    <a:pt x="383" y="525"/>
                  </a:lnTo>
                  <a:lnTo>
                    <a:pt x="369" y="517"/>
                  </a:lnTo>
                  <a:lnTo>
                    <a:pt x="354" y="512"/>
                  </a:lnTo>
                  <a:lnTo>
                    <a:pt x="331" y="500"/>
                  </a:lnTo>
                  <a:lnTo>
                    <a:pt x="331" y="485"/>
                  </a:lnTo>
                  <a:lnTo>
                    <a:pt x="314" y="485"/>
                  </a:lnTo>
                  <a:lnTo>
                    <a:pt x="314" y="471"/>
                  </a:lnTo>
                  <a:lnTo>
                    <a:pt x="306" y="450"/>
                  </a:lnTo>
                  <a:lnTo>
                    <a:pt x="281" y="427"/>
                  </a:lnTo>
                  <a:lnTo>
                    <a:pt x="258" y="423"/>
                  </a:lnTo>
                  <a:lnTo>
                    <a:pt x="239" y="406"/>
                  </a:lnTo>
                  <a:lnTo>
                    <a:pt x="227" y="404"/>
                  </a:lnTo>
                  <a:lnTo>
                    <a:pt x="227" y="421"/>
                  </a:lnTo>
                  <a:lnTo>
                    <a:pt x="208" y="425"/>
                  </a:lnTo>
                  <a:lnTo>
                    <a:pt x="196" y="435"/>
                  </a:lnTo>
                  <a:lnTo>
                    <a:pt x="173" y="435"/>
                  </a:lnTo>
                  <a:lnTo>
                    <a:pt x="162" y="444"/>
                  </a:lnTo>
                  <a:lnTo>
                    <a:pt x="148" y="437"/>
                  </a:lnTo>
                  <a:lnTo>
                    <a:pt x="141" y="439"/>
                  </a:lnTo>
                  <a:lnTo>
                    <a:pt x="139" y="454"/>
                  </a:lnTo>
                  <a:lnTo>
                    <a:pt x="114" y="454"/>
                  </a:lnTo>
                  <a:lnTo>
                    <a:pt x="102" y="450"/>
                  </a:lnTo>
                  <a:lnTo>
                    <a:pt x="96" y="444"/>
                  </a:lnTo>
                  <a:lnTo>
                    <a:pt x="93" y="427"/>
                  </a:lnTo>
                  <a:lnTo>
                    <a:pt x="96" y="412"/>
                  </a:lnTo>
                  <a:lnTo>
                    <a:pt x="83" y="408"/>
                  </a:lnTo>
                  <a:lnTo>
                    <a:pt x="79" y="387"/>
                  </a:lnTo>
                  <a:lnTo>
                    <a:pt x="62" y="381"/>
                  </a:lnTo>
                  <a:lnTo>
                    <a:pt x="58" y="367"/>
                  </a:lnTo>
                  <a:lnTo>
                    <a:pt x="66" y="356"/>
                  </a:lnTo>
                  <a:lnTo>
                    <a:pt x="68" y="346"/>
                  </a:lnTo>
                  <a:lnTo>
                    <a:pt x="58" y="331"/>
                  </a:lnTo>
                  <a:lnTo>
                    <a:pt x="60" y="314"/>
                  </a:lnTo>
                  <a:lnTo>
                    <a:pt x="60" y="294"/>
                  </a:lnTo>
                  <a:lnTo>
                    <a:pt x="66" y="283"/>
                  </a:lnTo>
                  <a:lnTo>
                    <a:pt x="66" y="262"/>
                  </a:lnTo>
                  <a:lnTo>
                    <a:pt x="54" y="252"/>
                  </a:lnTo>
                  <a:lnTo>
                    <a:pt x="48" y="235"/>
                  </a:lnTo>
                  <a:lnTo>
                    <a:pt x="10" y="204"/>
                  </a:lnTo>
                  <a:lnTo>
                    <a:pt x="12" y="194"/>
                  </a:lnTo>
                  <a:lnTo>
                    <a:pt x="0" y="185"/>
                  </a:lnTo>
                  <a:lnTo>
                    <a:pt x="2" y="185"/>
                  </a:lnTo>
                  <a:lnTo>
                    <a:pt x="0" y="175"/>
                  </a:lnTo>
                  <a:lnTo>
                    <a:pt x="18" y="156"/>
                  </a:lnTo>
                  <a:lnTo>
                    <a:pt x="23" y="141"/>
                  </a:lnTo>
                  <a:lnTo>
                    <a:pt x="25" y="137"/>
                  </a:lnTo>
                  <a:lnTo>
                    <a:pt x="23" y="123"/>
                  </a:lnTo>
                  <a:lnTo>
                    <a:pt x="29" y="104"/>
                  </a:lnTo>
                  <a:lnTo>
                    <a:pt x="50" y="96"/>
                  </a:lnTo>
                  <a:lnTo>
                    <a:pt x="50" y="77"/>
                  </a:lnTo>
                  <a:lnTo>
                    <a:pt x="66" y="71"/>
                  </a:lnTo>
                  <a:lnTo>
                    <a:pt x="64" y="52"/>
                  </a:lnTo>
                  <a:lnTo>
                    <a:pt x="96" y="21"/>
                  </a:lnTo>
                  <a:lnTo>
                    <a:pt x="108" y="25"/>
                  </a:lnTo>
                  <a:lnTo>
                    <a:pt x="104" y="33"/>
                  </a:lnTo>
                  <a:lnTo>
                    <a:pt x="118" y="31"/>
                  </a:lnTo>
                  <a:lnTo>
                    <a:pt x="152" y="0"/>
                  </a:lnTo>
                  <a:lnTo>
                    <a:pt x="164" y="0"/>
                  </a:lnTo>
                  <a:lnTo>
                    <a:pt x="162" y="37"/>
                  </a:lnTo>
                  <a:lnTo>
                    <a:pt x="143" y="69"/>
                  </a:lnTo>
                  <a:lnTo>
                    <a:pt x="168" y="100"/>
                  </a:lnTo>
                  <a:lnTo>
                    <a:pt x="196" y="102"/>
                  </a:lnTo>
                  <a:lnTo>
                    <a:pt x="208" y="110"/>
                  </a:lnTo>
                  <a:lnTo>
                    <a:pt x="235" y="100"/>
                  </a:lnTo>
                  <a:lnTo>
                    <a:pt x="256" y="121"/>
                  </a:lnTo>
                  <a:lnTo>
                    <a:pt x="248" y="135"/>
                  </a:lnTo>
                  <a:lnTo>
                    <a:pt x="260" y="154"/>
                  </a:lnTo>
                  <a:lnTo>
                    <a:pt x="277" y="154"/>
                  </a:lnTo>
                  <a:lnTo>
                    <a:pt x="285" y="141"/>
                  </a:lnTo>
                  <a:lnTo>
                    <a:pt x="296" y="154"/>
                  </a:lnTo>
                  <a:lnTo>
                    <a:pt x="308" y="144"/>
                  </a:lnTo>
                  <a:lnTo>
                    <a:pt x="327" y="146"/>
                  </a:lnTo>
                  <a:lnTo>
                    <a:pt x="341" y="164"/>
                  </a:lnTo>
                  <a:lnTo>
                    <a:pt x="346" y="194"/>
                  </a:lnTo>
                  <a:lnTo>
                    <a:pt x="360" y="208"/>
                  </a:lnTo>
                  <a:lnTo>
                    <a:pt x="356" y="219"/>
                  </a:lnTo>
                  <a:lnTo>
                    <a:pt x="364" y="239"/>
                  </a:lnTo>
                  <a:lnTo>
                    <a:pt x="400" y="235"/>
                  </a:lnTo>
                  <a:lnTo>
                    <a:pt x="408" y="252"/>
                  </a:lnTo>
                  <a:lnTo>
                    <a:pt x="419" y="252"/>
                  </a:lnTo>
                  <a:lnTo>
                    <a:pt x="437" y="269"/>
                  </a:lnTo>
                  <a:lnTo>
                    <a:pt x="448" y="262"/>
                  </a:lnTo>
                  <a:lnTo>
                    <a:pt x="456" y="267"/>
                  </a:lnTo>
                  <a:lnTo>
                    <a:pt x="477" y="281"/>
                  </a:lnTo>
                  <a:lnTo>
                    <a:pt x="481" y="275"/>
                  </a:lnTo>
                  <a:lnTo>
                    <a:pt x="502" y="283"/>
                  </a:lnTo>
                  <a:lnTo>
                    <a:pt x="500" y="296"/>
                  </a:lnTo>
                  <a:lnTo>
                    <a:pt x="525" y="314"/>
                  </a:lnTo>
                  <a:lnTo>
                    <a:pt x="579" y="312"/>
                  </a:lnTo>
                  <a:lnTo>
                    <a:pt x="585" y="302"/>
                  </a:lnTo>
                  <a:lnTo>
                    <a:pt x="610" y="287"/>
                  </a:lnTo>
                  <a:lnTo>
                    <a:pt x="614" y="302"/>
                  </a:lnTo>
                  <a:lnTo>
                    <a:pt x="629" y="321"/>
                  </a:lnTo>
                  <a:lnTo>
                    <a:pt x="639" y="312"/>
                  </a:lnTo>
                  <a:lnTo>
                    <a:pt x="654" y="321"/>
                  </a:lnTo>
                  <a:lnTo>
                    <a:pt x="667" y="339"/>
                  </a:lnTo>
                  <a:lnTo>
                    <a:pt x="679" y="333"/>
                  </a:lnTo>
                  <a:lnTo>
                    <a:pt x="694" y="339"/>
                  </a:lnTo>
                  <a:lnTo>
                    <a:pt x="702" y="35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</p:grpSp>
      <p:sp>
        <p:nvSpPr>
          <p:cNvPr id="87" name="Shape 3613"/>
          <p:cNvSpPr/>
          <p:nvPr/>
        </p:nvSpPr>
        <p:spPr>
          <a:xfrm>
            <a:off x="1790700" y="206465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258786" y="2051590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latin typeface="Titillium" charset="0"/>
                <a:ea typeface="Titillium" charset="0"/>
                <a:cs typeface="Titillium" charset="0"/>
              </a:rPr>
              <a:t>Accomplishments</a:t>
            </a:r>
            <a:endParaRPr lang="en-US" sz="14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258786" y="2422017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5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629630" y="1550020"/>
            <a:ext cx="4686149" cy="3959092"/>
            <a:chOff x="215516" y="288637"/>
            <a:chExt cx="5052798" cy="4268856"/>
          </a:xfrm>
          <a:solidFill>
            <a:schemeClr val="bg1">
              <a:lumMod val="95000"/>
            </a:schemeClr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3651768" y="2661212"/>
              <a:ext cx="1575040" cy="1146267"/>
            </a:xfrm>
            <a:custGeom>
              <a:avLst/>
              <a:gdLst>
                <a:gd name="T0" fmla="*/ 494 w 500"/>
                <a:gd name="T1" fmla="*/ 17 h 402"/>
                <a:gd name="T2" fmla="*/ 474 w 500"/>
                <a:gd name="T3" fmla="*/ 24 h 402"/>
                <a:gd name="T4" fmla="*/ 463 w 500"/>
                <a:gd name="T5" fmla="*/ 22 h 402"/>
                <a:gd name="T6" fmla="*/ 452 w 500"/>
                <a:gd name="T7" fmla="*/ 20 h 402"/>
                <a:gd name="T8" fmla="*/ 434 w 500"/>
                <a:gd name="T9" fmla="*/ 25 h 402"/>
                <a:gd name="T10" fmla="*/ 433 w 500"/>
                <a:gd name="T11" fmla="*/ 37 h 402"/>
                <a:gd name="T12" fmla="*/ 423 w 500"/>
                <a:gd name="T13" fmla="*/ 43 h 402"/>
                <a:gd name="T14" fmla="*/ 420 w 500"/>
                <a:gd name="T15" fmla="*/ 43 h 402"/>
                <a:gd name="T16" fmla="*/ 412 w 500"/>
                <a:gd name="T17" fmla="*/ 47 h 402"/>
                <a:gd name="T18" fmla="*/ 405 w 500"/>
                <a:gd name="T19" fmla="*/ 51 h 402"/>
                <a:gd name="T20" fmla="*/ 402 w 500"/>
                <a:gd name="T21" fmla="*/ 44 h 402"/>
                <a:gd name="T22" fmla="*/ 393 w 500"/>
                <a:gd name="T23" fmla="*/ 30 h 402"/>
                <a:gd name="T24" fmla="*/ 367 w 500"/>
                <a:gd name="T25" fmla="*/ 21 h 402"/>
                <a:gd name="T26" fmla="*/ 341 w 500"/>
                <a:gd name="T27" fmla="*/ 17 h 402"/>
                <a:gd name="T28" fmla="*/ 308 w 500"/>
                <a:gd name="T29" fmla="*/ 29 h 402"/>
                <a:gd name="T30" fmla="*/ 282 w 500"/>
                <a:gd name="T31" fmla="*/ 26 h 402"/>
                <a:gd name="T32" fmla="*/ 188 w 500"/>
                <a:gd name="T33" fmla="*/ 17 h 402"/>
                <a:gd name="T34" fmla="*/ 113 w 500"/>
                <a:gd name="T35" fmla="*/ 10 h 402"/>
                <a:gd name="T36" fmla="*/ 18 w 500"/>
                <a:gd name="T37" fmla="*/ 0 h 402"/>
                <a:gd name="T38" fmla="*/ 0 w 500"/>
                <a:gd name="T39" fmla="*/ 222 h 402"/>
                <a:gd name="T40" fmla="*/ 18 w 500"/>
                <a:gd name="T41" fmla="*/ 228 h 402"/>
                <a:gd name="T42" fmla="*/ 31 w 500"/>
                <a:gd name="T43" fmla="*/ 229 h 402"/>
                <a:gd name="T44" fmla="*/ 37 w 500"/>
                <a:gd name="T45" fmla="*/ 228 h 402"/>
                <a:gd name="T46" fmla="*/ 49 w 500"/>
                <a:gd name="T47" fmla="*/ 243 h 402"/>
                <a:gd name="T48" fmla="*/ 57 w 500"/>
                <a:gd name="T49" fmla="*/ 259 h 402"/>
                <a:gd name="T50" fmla="*/ 66 w 500"/>
                <a:gd name="T51" fmla="*/ 253 h 402"/>
                <a:gd name="T52" fmla="*/ 78 w 500"/>
                <a:gd name="T53" fmla="*/ 260 h 402"/>
                <a:gd name="T54" fmla="*/ 84 w 500"/>
                <a:gd name="T55" fmla="*/ 283 h 402"/>
                <a:gd name="T56" fmla="*/ 103 w 500"/>
                <a:gd name="T57" fmla="*/ 296 h 402"/>
                <a:gd name="T58" fmla="*/ 130 w 500"/>
                <a:gd name="T59" fmla="*/ 325 h 402"/>
                <a:gd name="T60" fmla="*/ 136 w 500"/>
                <a:gd name="T61" fmla="*/ 320 h 402"/>
                <a:gd name="T62" fmla="*/ 147 w 500"/>
                <a:gd name="T63" fmla="*/ 314 h 402"/>
                <a:gd name="T64" fmla="*/ 172 w 500"/>
                <a:gd name="T65" fmla="*/ 321 h 402"/>
                <a:gd name="T66" fmla="*/ 218 w 500"/>
                <a:gd name="T67" fmla="*/ 332 h 402"/>
                <a:gd name="T68" fmla="*/ 234 w 500"/>
                <a:gd name="T69" fmla="*/ 328 h 402"/>
                <a:gd name="T70" fmla="*/ 245 w 500"/>
                <a:gd name="T71" fmla="*/ 347 h 402"/>
                <a:gd name="T72" fmla="*/ 281 w 500"/>
                <a:gd name="T73" fmla="*/ 385 h 402"/>
                <a:gd name="T74" fmla="*/ 297 w 500"/>
                <a:gd name="T75" fmla="*/ 395 h 402"/>
                <a:gd name="T76" fmla="*/ 309 w 500"/>
                <a:gd name="T77" fmla="*/ 402 h 402"/>
                <a:gd name="T78" fmla="*/ 310 w 500"/>
                <a:gd name="T79" fmla="*/ 393 h 402"/>
                <a:gd name="T80" fmla="*/ 316 w 500"/>
                <a:gd name="T81" fmla="*/ 363 h 402"/>
                <a:gd name="T82" fmla="*/ 318 w 500"/>
                <a:gd name="T83" fmla="*/ 352 h 402"/>
                <a:gd name="T84" fmla="*/ 323 w 500"/>
                <a:gd name="T85" fmla="*/ 342 h 402"/>
                <a:gd name="T86" fmla="*/ 330 w 500"/>
                <a:gd name="T87" fmla="*/ 327 h 402"/>
                <a:gd name="T88" fmla="*/ 340 w 500"/>
                <a:gd name="T89" fmla="*/ 316 h 402"/>
                <a:gd name="T90" fmla="*/ 353 w 500"/>
                <a:gd name="T91" fmla="*/ 288 h 402"/>
                <a:gd name="T92" fmla="*/ 365 w 500"/>
                <a:gd name="T93" fmla="*/ 268 h 402"/>
                <a:gd name="T94" fmla="*/ 373 w 500"/>
                <a:gd name="T95" fmla="*/ 257 h 402"/>
                <a:gd name="T96" fmla="*/ 373 w 500"/>
                <a:gd name="T97" fmla="*/ 247 h 402"/>
                <a:gd name="T98" fmla="*/ 385 w 500"/>
                <a:gd name="T99" fmla="*/ 227 h 402"/>
                <a:gd name="T100" fmla="*/ 396 w 500"/>
                <a:gd name="T101" fmla="*/ 219 h 402"/>
                <a:gd name="T102" fmla="*/ 411 w 500"/>
                <a:gd name="T103" fmla="*/ 215 h 402"/>
                <a:gd name="T104" fmla="*/ 429 w 500"/>
                <a:gd name="T105" fmla="*/ 192 h 402"/>
                <a:gd name="T106" fmla="*/ 448 w 500"/>
                <a:gd name="T107" fmla="*/ 168 h 402"/>
                <a:gd name="T108" fmla="*/ 470 w 500"/>
                <a:gd name="T109" fmla="*/ 102 h 402"/>
                <a:gd name="T110" fmla="*/ 482 w 500"/>
                <a:gd name="T111" fmla="*/ 73 h 402"/>
                <a:gd name="T112" fmla="*/ 495 w 500"/>
                <a:gd name="T113" fmla="*/ 2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0" h="402">
                  <a:moveTo>
                    <a:pt x="495" y="21"/>
                  </a:moveTo>
                  <a:cubicBezTo>
                    <a:pt x="494" y="17"/>
                    <a:pt x="494" y="17"/>
                    <a:pt x="494" y="17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85" y="23"/>
                    <a:pt x="480" y="24"/>
                    <a:pt x="474" y="24"/>
                  </a:cubicBezTo>
                  <a:cubicBezTo>
                    <a:pt x="473" y="24"/>
                    <a:pt x="471" y="24"/>
                    <a:pt x="469" y="24"/>
                  </a:cubicBezTo>
                  <a:cubicBezTo>
                    <a:pt x="467" y="23"/>
                    <a:pt x="465" y="22"/>
                    <a:pt x="463" y="22"/>
                  </a:cubicBezTo>
                  <a:cubicBezTo>
                    <a:pt x="460" y="20"/>
                    <a:pt x="458" y="19"/>
                    <a:pt x="455" y="19"/>
                  </a:cubicBezTo>
                  <a:cubicBezTo>
                    <a:pt x="454" y="19"/>
                    <a:pt x="453" y="19"/>
                    <a:pt x="452" y="20"/>
                  </a:cubicBezTo>
                  <a:cubicBezTo>
                    <a:pt x="446" y="21"/>
                    <a:pt x="439" y="23"/>
                    <a:pt x="436" y="24"/>
                  </a:cubicBezTo>
                  <a:cubicBezTo>
                    <a:pt x="434" y="25"/>
                    <a:pt x="434" y="25"/>
                    <a:pt x="434" y="25"/>
                  </a:cubicBezTo>
                  <a:cubicBezTo>
                    <a:pt x="434" y="27"/>
                    <a:pt x="434" y="27"/>
                    <a:pt x="434" y="27"/>
                  </a:cubicBezTo>
                  <a:cubicBezTo>
                    <a:pt x="435" y="30"/>
                    <a:pt x="434" y="34"/>
                    <a:pt x="433" y="37"/>
                  </a:cubicBezTo>
                  <a:cubicBezTo>
                    <a:pt x="431" y="40"/>
                    <a:pt x="429" y="42"/>
                    <a:pt x="426" y="42"/>
                  </a:cubicBezTo>
                  <a:cubicBezTo>
                    <a:pt x="425" y="43"/>
                    <a:pt x="424" y="43"/>
                    <a:pt x="423" y="43"/>
                  </a:cubicBezTo>
                  <a:cubicBezTo>
                    <a:pt x="423" y="43"/>
                    <a:pt x="422" y="43"/>
                    <a:pt x="422" y="43"/>
                  </a:cubicBezTo>
                  <a:cubicBezTo>
                    <a:pt x="421" y="43"/>
                    <a:pt x="421" y="43"/>
                    <a:pt x="420" y="43"/>
                  </a:cubicBezTo>
                  <a:cubicBezTo>
                    <a:pt x="419" y="43"/>
                    <a:pt x="417" y="43"/>
                    <a:pt x="415" y="44"/>
                  </a:cubicBezTo>
                  <a:cubicBezTo>
                    <a:pt x="414" y="45"/>
                    <a:pt x="413" y="46"/>
                    <a:pt x="412" y="47"/>
                  </a:cubicBezTo>
                  <a:cubicBezTo>
                    <a:pt x="410" y="48"/>
                    <a:pt x="408" y="51"/>
                    <a:pt x="405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4" y="51"/>
                    <a:pt x="403" y="50"/>
                    <a:pt x="403" y="49"/>
                  </a:cubicBezTo>
                  <a:cubicBezTo>
                    <a:pt x="402" y="48"/>
                    <a:pt x="402" y="46"/>
                    <a:pt x="402" y="44"/>
                  </a:cubicBezTo>
                  <a:cubicBezTo>
                    <a:pt x="403" y="42"/>
                    <a:pt x="403" y="41"/>
                    <a:pt x="402" y="40"/>
                  </a:cubicBezTo>
                  <a:cubicBezTo>
                    <a:pt x="401" y="36"/>
                    <a:pt x="398" y="33"/>
                    <a:pt x="393" y="30"/>
                  </a:cubicBezTo>
                  <a:cubicBezTo>
                    <a:pt x="386" y="26"/>
                    <a:pt x="378" y="24"/>
                    <a:pt x="370" y="22"/>
                  </a:cubicBezTo>
                  <a:cubicBezTo>
                    <a:pt x="367" y="21"/>
                    <a:pt x="367" y="21"/>
                    <a:pt x="367" y="21"/>
                  </a:cubicBezTo>
                  <a:cubicBezTo>
                    <a:pt x="360" y="19"/>
                    <a:pt x="353" y="17"/>
                    <a:pt x="345" y="17"/>
                  </a:cubicBezTo>
                  <a:cubicBezTo>
                    <a:pt x="344" y="17"/>
                    <a:pt x="342" y="17"/>
                    <a:pt x="341" y="17"/>
                  </a:cubicBezTo>
                  <a:cubicBezTo>
                    <a:pt x="335" y="18"/>
                    <a:pt x="330" y="21"/>
                    <a:pt x="325" y="23"/>
                  </a:cubicBezTo>
                  <a:cubicBezTo>
                    <a:pt x="320" y="26"/>
                    <a:pt x="314" y="29"/>
                    <a:pt x="308" y="29"/>
                  </a:cubicBezTo>
                  <a:cubicBezTo>
                    <a:pt x="306" y="29"/>
                    <a:pt x="305" y="29"/>
                    <a:pt x="303" y="29"/>
                  </a:cubicBezTo>
                  <a:cubicBezTo>
                    <a:pt x="296" y="27"/>
                    <a:pt x="289" y="27"/>
                    <a:pt x="282" y="26"/>
                  </a:cubicBezTo>
                  <a:cubicBezTo>
                    <a:pt x="279" y="26"/>
                    <a:pt x="277" y="26"/>
                    <a:pt x="274" y="26"/>
                  </a:cubicBezTo>
                  <a:cubicBezTo>
                    <a:pt x="245" y="24"/>
                    <a:pt x="216" y="20"/>
                    <a:pt x="188" y="17"/>
                  </a:cubicBezTo>
                  <a:cubicBezTo>
                    <a:pt x="187" y="17"/>
                    <a:pt x="187" y="17"/>
                    <a:pt x="187" y="17"/>
                  </a:cubicBezTo>
                  <a:cubicBezTo>
                    <a:pt x="163" y="14"/>
                    <a:pt x="138" y="12"/>
                    <a:pt x="113" y="10"/>
                  </a:cubicBezTo>
                  <a:cubicBezTo>
                    <a:pt x="105" y="9"/>
                    <a:pt x="97" y="8"/>
                    <a:pt x="89" y="8"/>
                  </a:cubicBezTo>
                  <a:cubicBezTo>
                    <a:pt x="67" y="6"/>
                    <a:pt x="42" y="4"/>
                    <a:pt x="1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3"/>
                    <a:pt x="2" y="223"/>
                    <a:pt x="2" y="223"/>
                  </a:cubicBezTo>
                  <a:cubicBezTo>
                    <a:pt x="7" y="224"/>
                    <a:pt x="12" y="226"/>
                    <a:pt x="18" y="228"/>
                  </a:cubicBezTo>
                  <a:cubicBezTo>
                    <a:pt x="21" y="230"/>
                    <a:pt x="23" y="230"/>
                    <a:pt x="25" y="230"/>
                  </a:cubicBezTo>
                  <a:cubicBezTo>
                    <a:pt x="27" y="230"/>
                    <a:pt x="29" y="230"/>
                    <a:pt x="31" y="229"/>
                  </a:cubicBezTo>
                  <a:cubicBezTo>
                    <a:pt x="32" y="229"/>
                    <a:pt x="33" y="229"/>
                    <a:pt x="35" y="229"/>
                  </a:cubicBezTo>
                  <a:cubicBezTo>
                    <a:pt x="36" y="228"/>
                    <a:pt x="37" y="228"/>
                    <a:pt x="37" y="228"/>
                  </a:cubicBezTo>
                  <a:cubicBezTo>
                    <a:pt x="44" y="228"/>
                    <a:pt x="47" y="235"/>
                    <a:pt x="48" y="241"/>
                  </a:cubicBezTo>
                  <a:cubicBezTo>
                    <a:pt x="48" y="242"/>
                    <a:pt x="49" y="243"/>
                    <a:pt x="49" y="243"/>
                  </a:cubicBezTo>
                  <a:cubicBezTo>
                    <a:pt x="51" y="254"/>
                    <a:pt x="53" y="258"/>
                    <a:pt x="57" y="259"/>
                  </a:cubicBezTo>
                  <a:cubicBezTo>
                    <a:pt x="57" y="259"/>
                    <a:pt x="57" y="259"/>
                    <a:pt x="57" y="259"/>
                  </a:cubicBezTo>
                  <a:cubicBezTo>
                    <a:pt x="59" y="259"/>
                    <a:pt x="60" y="257"/>
                    <a:pt x="62" y="256"/>
                  </a:cubicBezTo>
                  <a:cubicBezTo>
                    <a:pt x="63" y="255"/>
                    <a:pt x="64" y="254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1" y="253"/>
                    <a:pt x="77" y="257"/>
                    <a:pt x="78" y="260"/>
                  </a:cubicBezTo>
                  <a:cubicBezTo>
                    <a:pt x="81" y="263"/>
                    <a:pt x="81" y="268"/>
                    <a:pt x="81" y="272"/>
                  </a:cubicBezTo>
                  <a:cubicBezTo>
                    <a:pt x="82" y="276"/>
                    <a:pt x="82" y="280"/>
                    <a:pt x="84" y="283"/>
                  </a:cubicBezTo>
                  <a:cubicBezTo>
                    <a:pt x="86" y="287"/>
                    <a:pt x="91" y="289"/>
                    <a:pt x="95" y="292"/>
                  </a:cubicBezTo>
                  <a:cubicBezTo>
                    <a:pt x="98" y="293"/>
                    <a:pt x="101" y="294"/>
                    <a:pt x="103" y="296"/>
                  </a:cubicBezTo>
                  <a:cubicBezTo>
                    <a:pt x="110" y="301"/>
                    <a:pt x="116" y="308"/>
                    <a:pt x="120" y="315"/>
                  </a:cubicBezTo>
                  <a:cubicBezTo>
                    <a:pt x="122" y="318"/>
                    <a:pt x="126" y="325"/>
                    <a:pt x="130" y="325"/>
                  </a:cubicBezTo>
                  <a:cubicBezTo>
                    <a:pt x="131" y="325"/>
                    <a:pt x="131" y="325"/>
                    <a:pt x="131" y="325"/>
                  </a:cubicBezTo>
                  <a:cubicBezTo>
                    <a:pt x="134" y="325"/>
                    <a:pt x="135" y="323"/>
                    <a:pt x="136" y="320"/>
                  </a:cubicBezTo>
                  <a:cubicBezTo>
                    <a:pt x="137" y="319"/>
                    <a:pt x="137" y="318"/>
                    <a:pt x="138" y="317"/>
                  </a:cubicBezTo>
                  <a:cubicBezTo>
                    <a:pt x="141" y="314"/>
                    <a:pt x="144" y="314"/>
                    <a:pt x="147" y="314"/>
                  </a:cubicBezTo>
                  <a:cubicBezTo>
                    <a:pt x="148" y="314"/>
                    <a:pt x="148" y="314"/>
                    <a:pt x="148" y="314"/>
                  </a:cubicBezTo>
                  <a:cubicBezTo>
                    <a:pt x="156" y="314"/>
                    <a:pt x="164" y="318"/>
                    <a:pt x="172" y="321"/>
                  </a:cubicBezTo>
                  <a:cubicBezTo>
                    <a:pt x="173" y="321"/>
                    <a:pt x="174" y="322"/>
                    <a:pt x="176" y="322"/>
                  </a:cubicBezTo>
                  <a:cubicBezTo>
                    <a:pt x="191" y="329"/>
                    <a:pt x="203" y="331"/>
                    <a:pt x="218" y="332"/>
                  </a:cubicBezTo>
                  <a:cubicBezTo>
                    <a:pt x="220" y="332"/>
                    <a:pt x="223" y="331"/>
                    <a:pt x="226" y="330"/>
                  </a:cubicBezTo>
                  <a:cubicBezTo>
                    <a:pt x="228" y="329"/>
                    <a:pt x="231" y="328"/>
                    <a:pt x="234" y="328"/>
                  </a:cubicBezTo>
                  <a:cubicBezTo>
                    <a:pt x="235" y="328"/>
                    <a:pt x="237" y="329"/>
                    <a:pt x="238" y="329"/>
                  </a:cubicBezTo>
                  <a:cubicBezTo>
                    <a:pt x="243" y="332"/>
                    <a:pt x="244" y="341"/>
                    <a:pt x="245" y="347"/>
                  </a:cubicBezTo>
                  <a:cubicBezTo>
                    <a:pt x="245" y="348"/>
                    <a:pt x="245" y="350"/>
                    <a:pt x="246" y="351"/>
                  </a:cubicBezTo>
                  <a:cubicBezTo>
                    <a:pt x="248" y="367"/>
                    <a:pt x="266" y="376"/>
                    <a:pt x="281" y="385"/>
                  </a:cubicBezTo>
                  <a:cubicBezTo>
                    <a:pt x="285" y="387"/>
                    <a:pt x="288" y="389"/>
                    <a:pt x="292" y="390"/>
                  </a:cubicBezTo>
                  <a:cubicBezTo>
                    <a:pt x="293" y="392"/>
                    <a:pt x="295" y="393"/>
                    <a:pt x="297" y="395"/>
                  </a:cubicBezTo>
                  <a:cubicBezTo>
                    <a:pt x="300" y="397"/>
                    <a:pt x="303" y="400"/>
                    <a:pt x="306" y="401"/>
                  </a:cubicBezTo>
                  <a:cubicBezTo>
                    <a:pt x="309" y="402"/>
                    <a:pt x="309" y="402"/>
                    <a:pt x="309" y="402"/>
                  </a:cubicBezTo>
                  <a:cubicBezTo>
                    <a:pt x="310" y="399"/>
                    <a:pt x="310" y="399"/>
                    <a:pt x="310" y="399"/>
                  </a:cubicBezTo>
                  <a:cubicBezTo>
                    <a:pt x="310" y="396"/>
                    <a:pt x="311" y="394"/>
                    <a:pt x="310" y="393"/>
                  </a:cubicBezTo>
                  <a:cubicBezTo>
                    <a:pt x="309" y="386"/>
                    <a:pt x="311" y="380"/>
                    <a:pt x="313" y="373"/>
                  </a:cubicBezTo>
                  <a:cubicBezTo>
                    <a:pt x="314" y="370"/>
                    <a:pt x="315" y="367"/>
                    <a:pt x="316" y="363"/>
                  </a:cubicBezTo>
                  <a:cubicBezTo>
                    <a:pt x="316" y="362"/>
                    <a:pt x="316" y="360"/>
                    <a:pt x="317" y="359"/>
                  </a:cubicBezTo>
                  <a:cubicBezTo>
                    <a:pt x="317" y="356"/>
                    <a:pt x="317" y="354"/>
                    <a:pt x="318" y="352"/>
                  </a:cubicBezTo>
                  <a:cubicBezTo>
                    <a:pt x="318" y="350"/>
                    <a:pt x="319" y="349"/>
                    <a:pt x="320" y="348"/>
                  </a:cubicBezTo>
                  <a:cubicBezTo>
                    <a:pt x="321" y="346"/>
                    <a:pt x="323" y="344"/>
                    <a:pt x="323" y="342"/>
                  </a:cubicBezTo>
                  <a:cubicBezTo>
                    <a:pt x="324" y="341"/>
                    <a:pt x="324" y="340"/>
                    <a:pt x="325" y="338"/>
                  </a:cubicBezTo>
                  <a:cubicBezTo>
                    <a:pt x="326" y="334"/>
                    <a:pt x="327" y="330"/>
                    <a:pt x="330" y="327"/>
                  </a:cubicBezTo>
                  <a:cubicBezTo>
                    <a:pt x="331" y="326"/>
                    <a:pt x="332" y="325"/>
                    <a:pt x="334" y="324"/>
                  </a:cubicBezTo>
                  <a:cubicBezTo>
                    <a:pt x="336" y="322"/>
                    <a:pt x="339" y="320"/>
                    <a:pt x="340" y="316"/>
                  </a:cubicBezTo>
                  <a:cubicBezTo>
                    <a:pt x="343" y="310"/>
                    <a:pt x="346" y="304"/>
                    <a:pt x="349" y="297"/>
                  </a:cubicBezTo>
                  <a:cubicBezTo>
                    <a:pt x="350" y="294"/>
                    <a:pt x="352" y="291"/>
                    <a:pt x="353" y="288"/>
                  </a:cubicBezTo>
                  <a:cubicBezTo>
                    <a:pt x="354" y="287"/>
                    <a:pt x="354" y="285"/>
                    <a:pt x="355" y="284"/>
                  </a:cubicBezTo>
                  <a:cubicBezTo>
                    <a:pt x="358" y="278"/>
                    <a:pt x="360" y="272"/>
                    <a:pt x="365" y="268"/>
                  </a:cubicBezTo>
                  <a:cubicBezTo>
                    <a:pt x="365" y="267"/>
                    <a:pt x="366" y="267"/>
                    <a:pt x="367" y="266"/>
                  </a:cubicBezTo>
                  <a:cubicBezTo>
                    <a:pt x="369" y="264"/>
                    <a:pt x="373" y="261"/>
                    <a:pt x="373" y="257"/>
                  </a:cubicBezTo>
                  <a:cubicBezTo>
                    <a:pt x="373" y="254"/>
                    <a:pt x="373" y="253"/>
                    <a:pt x="373" y="251"/>
                  </a:cubicBezTo>
                  <a:cubicBezTo>
                    <a:pt x="372" y="249"/>
                    <a:pt x="372" y="249"/>
                    <a:pt x="373" y="247"/>
                  </a:cubicBezTo>
                  <a:cubicBezTo>
                    <a:pt x="373" y="246"/>
                    <a:pt x="373" y="246"/>
                    <a:pt x="373" y="246"/>
                  </a:cubicBezTo>
                  <a:cubicBezTo>
                    <a:pt x="377" y="240"/>
                    <a:pt x="381" y="232"/>
                    <a:pt x="385" y="227"/>
                  </a:cubicBezTo>
                  <a:cubicBezTo>
                    <a:pt x="387" y="226"/>
                    <a:pt x="389" y="224"/>
                    <a:pt x="391" y="223"/>
                  </a:cubicBezTo>
                  <a:cubicBezTo>
                    <a:pt x="393" y="222"/>
                    <a:pt x="394" y="221"/>
                    <a:pt x="396" y="219"/>
                  </a:cubicBezTo>
                  <a:cubicBezTo>
                    <a:pt x="399" y="217"/>
                    <a:pt x="402" y="216"/>
                    <a:pt x="406" y="216"/>
                  </a:cubicBezTo>
                  <a:cubicBezTo>
                    <a:pt x="407" y="215"/>
                    <a:pt x="409" y="215"/>
                    <a:pt x="411" y="215"/>
                  </a:cubicBezTo>
                  <a:cubicBezTo>
                    <a:pt x="421" y="212"/>
                    <a:pt x="424" y="204"/>
                    <a:pt x="427" y="197"/>
                  </a:cubicBezTo>
                  <a:cubicBezTo>
                    <a:pt x="428" y="195"/>
                    <a:pt x="428" y="194"/>
                    <a:pt x="429" y="192"/>
                  </a:cubicBezTo>
                  <a:cubicBezTo>
                    <a:pt x="431" y="188"/>
                    <a:pt x="434" y="184"/>
                    <a:pt x="438" y="180"/>
                  </a:cubicBezTo>
                  <a:cubicBezTo>
                    <a:pt x="442" y="176"/>
                    <a:pt x="445" y="173"/>
                    <a:pt x="448" y="168"/>
                  </a:cubicBezTo>
                  <a:cubicBezTo>
                    <a:pt x="453" y="158"/>
                    <a:pt x="454" y="147"/>
                    <a:pt x="456" y="137"/>
                  </a:cubicBezTo>
                  <a:cubicBezTo>
                    <a:pt x="458" y="124"/>
                    <a:pt x="464" y="114"/>
                    <a:pt x="470" y="102"/>
                  </a:cubicBezTo>
                  <a:cubicBezTo>
                    <a:pt x="471" y="101"/>
                    <a:pt x="472" y="99"/>
                    <a:pt x="473" y="97"/>
                  </a:cubicBezTo>
                  <a:cubicBezTo>
                    <a:pt x="477" y="89"/>
                    <a:pt x="480" y="82"/>
                    <a:pt x="482" y="73"/>
                  </a:cubicBezTo>
                  <a:cubicBezTo>
                    <a:pt x="483" y="65"/>
                    <a:pt x="484" y="62"/>
                    <a:pt x="490" y="57"/>
                  </a:cubicBezTo>
                  <a:cubicBezTo>
                    <a:pt x="500" y="46"/>
                    <a:pt x="497" y="31"/>
                    <a:pt x="495" y="2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2172847" y="394370"/>
              <a:ext cx="1229886" cy="1879483"/>
            </a:xfrm>
            <a:custGeom>
              <a:avLst/>
              <a:gdLst>
                <a:gd name="T0" fmla="*/ 380 w 390"/>
                <a:gd name="T1" fmla="*/ 233 h 659"/>
                <a:gd name="T2" fmla="*/ 360 w 390"/>
                <a:gd name="T3" fmla="*/ 220 h 659"/>
                <a:gd name="T4" fmla="*/ 342 w 390"/>
                <a:gd name="T5" fmla="*/ 214 h 659"/>
                <a:gd name="T6" fmla="*/ 334 w 390"/>
                <a:gd name="T7" fmla="*/ 213 h 659"/>
                <a:gd name="T8" fmla="*/ 323 w 390"/>
                <a:gd name="T9" fmla="*/ 202 h 659"/>
                <a:gd name="T10" fmla="*/ 304 w 390"/>
                <a:gd name="T11" fmla="*/ 183 h 659"/>
                <a:gd name="T12" fmla="*/ 292 w 390"/>
                <a:gd name="T13" fmla="*/ 175 h 659"/>
                <a:gd name="T14" fmla="*/ 288 w 390"/>
                <a:gd name="T15" fmla="*/ 155 h 659"/>
                <a:gd name="T16" fmla="*/ 306 w 390"/>
                <a:gd name="T17" fmla="*/ 117 h 659"/>
                <a:gd name="T18" fmla="*/ 304 w 390"/>
                <a:gd name="T19" fmla="*/ 100 h 659"/>
                <a:gd name="T20" fmla="*/ 318 w 390"/>
                <a:gd name="T21" fmla="*/ 99 h 659"/>
                <a:gd name="T22" fmla="*/ 331 w 390"/>
                <a:gd name="T23" fmla="*/ 86 h 659"/>
                <a:gd name="T24" fmla="*/ 338 w 390"/>
                <a:gd name="T25" fmla="*/ 71 h 659"/>
                <a:gd name="T26" fmla="*/ 343 w 390"/>
                <a:gd name="T27" fmla="*/ 48 h 659"/>
                <a:gd name="T28" fmla="*/ 335 w 390"/>
                <a:gd name="T29" fmla="*/ 51 h 659"/>
                <a:gd name="T30" fmla="*/ 333 w 390"/>
                <a:gd name="T31" fmla="*/ 40 h 659"/>
                <a:gd name="T32" fmla="*/ 318 w 390"/>
                <a:gd name="T33" fmla="*/ 49 h 659"/>
                <a:gd name="T34" fmla="*/ 312 w 390"/>
                <a:gd name="T35" fmla="*/ 58 h 659"/>
                <a:gd name="T36" fmla="*/ 299 w 390"/>
                <a:gd name="T37" fmla="*/ 48 h 659"/>
                <a:gd name="T38" fmla="*/ 286 w 390"/>
                <a:gd name="T39" fmla="*/ 42 h 659"/>
                <a:gd name="T40" fmla="*/ 272 w 390"/>
                <a:gd name="T41" fmla="*/ 46 h 659"/>
                <a:gd name="T42" fmla="*/ 264 w 390"/>
                <a:gd name="T43" fmla="*/ 45 h 659"/>
                <a:gd name="T44" fmla="*/ 239 w 390"/>
                <a:gd name="T45" fmla="*/ 41 h 659"/>
                <a:gd name="T46" fmla="*/ 228 w 390"/>
                <a:gd name="T47" fmla="*/ 37 h 659"/>
                <a:gd name="T48" fmla="*/ 219 w 390"/>
                <a:gd name="T49" fmla="*/ 32 h 659"/>
                <a:gd name="T50" fmla="*/ 206 w 390"/>
                <a:gd name="T51" fmla="*/ 26 h 659"/>
                <a:gd name="T52" fmla="*/ 200 w 390"/>
                <a:gd name="T53" fmla="*/ 28 h 659"/>
                <a:gd name="T54" fmla="*/ 189 w 390"/>
                <a:gd name="T55" fmla="*/ 25 h 659"/>
                <a:gd name="T56" fmla="*/ 172 w 390"/>
                <a:gd name="T57" fmla="*/ 8 h 659"/>
                <a:gd name="T58" fmla="*/ 161 w 390"/>
                <a:gd name="T59" fmla="*/ 15 h 659"/>
                <a:gd name="T60" fmla="*/ 146 w 390"/>
                <a:gd name="T61" fmla="*/ 0 h 659"/>
                <a:gd name="T62" fmla="*/ 129 w 390"/>
                <a:gd name="T63" fmla="*/ 13 h 659"/>
                <a:gd name="T64" fmla="*/ 147 w 390"/>
                <a:gd name="T65" fmla="*/ 18 h 659"/>
                <a:gd name="T66" fmla="*/ 115 w 390"/>
                <a:gd name="T67" fmla="*/ 50 h 659"/>
                <a:gd name="T68" fmla="*/ 96 w 390"/>
                <a:gd name="T69" fmla="*/ 47 h 659"/>
                <a:gd name="T70" fmla="*/ 77 w 390"/>
                <a:gd name="T71" fmla="*/ 50 h 659"/>
                <a:gd name="T72" fmla="*/ 65 w 390"/>
                <a:gd name="T73" fmla="*/ 58 h 659"/>
                <a:gd name="T74" fmla="*/ 56 w 390"/>
                <a:gd name="T75" fmla="*/ 69 h 659"/>
                <a:gd name="T76" fmla="*/ 51 w 390"/>
                <a:gd name="T77" fmla="*/ 79 h 659"/>
                <a:gd name="T78" fmla="*/ 48 w 390"/>
                <a:gd name="T79" fmla="*/ 102 h 659"/>
                <a:gd name="T80" fmla="*/ 31 w 390"/>
                <a:gd name="T81" fmla="*/ 118 h 659"/>
                <a:gd name="T82" fmla="*/ 13 w 390"/>
                <a:gd name="T83" fmla="*/ 150 h 659"/>
                <a:gd name="T84" fmla="*/ 25 w 390"/>
                <a:gd name="T85" fmla="*/ 162 h 659"/>
                <a:gd name="T86" fmla="*/ 24 w 390"/>
                <a:gd name="T87" fmla="*/ 163 h 659"/>
                <a:gd name="T88" fmla="*/ 13 w 390"/>
                <a:gd name="T89" fmla="*/ 166 h 659"/>
                <a:gd name="T90" fmla="*/ 5 w 390"/>
                <a:gd name="T91" fmla="*/ 169 h 659"/>
                <a:gd name="T92" fmla="*/ 20 w 390"/>
                <a:gd name="T93" fmla="*/ 659 h 659"/>
                <a:gd name="T94" fmla="*/ 374 w 390"/>
                <a:gd name="T95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0" h="659">
                  <a:moveTo>
                    <a:pt x="390" y="246"/>
                  </a:moveTo>
                  <a:cubicBezTo>
                    <a:pt x="389" y="245"/>
                    <a:pt x="388" y="243"/>
                    <a:pt x="387" y="242"/>
                  </a:cubicBezTo>
                  <a:cubicBezTo>
                    <a:pt x="385" y="239"/>
                    <a:pt x="383" y="236"/>
                    <a:pt x="380" y="233"/>
                  </a:cubicBezTo>
                  <a:cubicBezTo>
                    <a:pt x="377" y="231"/>
                    <a:pt x="374" y="229"/>
                    <a:pt x="371" y="228"/>
                  </a:cubicBezTo>
                  <a:cubicBezTo>
                    <a:pt x="367" y="227"/>
                    <a:pt x="365" y="225"/>
                    <a:pt x="362" y="223"/>
                  </a:cubicBezTo>
                  <a:cubicBezTo>
                    <a:pt x="361" y="222"/>
                    <a:pt x="360" y="221"/>
                    <a:pt x="360" y="220"/>
                  </a:cubicBezTo>
                  <a:cubicBezTo>
                    <a:pt x="358" y="216"/>
                    <a:pt x="355" y="213"/>
                    <a:pt x="350" y="212"/>
                  </a:cubicBezTo>
                  <a:cubicBezTo>
                    <a:pt x="350" y="212"/>
                    <a:pt x="349" y="212"/>
                    <a:pt x="349" y="212"/>
                  </a:cubicBezTo>
                  <a:cubicBezTo>
                    <a:pt x="347" y="212"/>
                    <a:pt x="344" y="213"/>
                    <a:pt x="342" y="214"/>
                  </a:cubicBezTo>
                  <a:cubicBezTo>
                    <a:pt x="339" y="214"/>
                    <a:pt x="337" y="215"/>
                    <a:pt x="335" y="215"/>
                  </a:cubicBezTo>
                  <a:cubicBezTo>
                    <a:pt x="334" y="215"/>
                    <a:pt x="334" y="215"/>
                    <a:pt x="334" y="215"/>
                  </a:cubicBezTo>
                  <a:cubicBezTo>
                    <a:pt x="334" y="215"/>
                    <a:pt x="334" y="214"/>
                    <a:pt x="334" y="213"/>
                  </a:cubicBezTo>
                  <a:cubicBezTo>
                    <a:pt x="334" y="211"/>
                    <a:pt x="334" y="208"/>
                    <a:pt x="332" y="206"/>
                  </a:cubicBezTo>
                  <a:cubicBezTo>
                    <a:pt x="330" y="205"/>
                    <a:pt x="328" y="204"/>
                    <a:pt x="326" y="203"/>
                  </a:cubicBezTo>
                  <a:cubicBezTo>
                    <a:pt x="325" y="203"/>
                    <a:pt x="324" y="202"/>
                    <a:pt x="323" y="202"/>
                  </a:cubicBezTo>
                  <a:cubicBezTo>
                    <a:pt x="321" y="200"/>
                    <a:pt x="320" y="199"/>
                    <a:pt x="319" y="196"/>
                  </a:cubicBezTo>
                  <a:cubicBezTo>
                    <a:pt x="318" y="194"/>
                    <a:pt x="317" y="192"/>
                    <a:pt x="314" y="189"/>
                  </a:cubicBezTo>
                  <a:cubicBezTo>
                    <a:pt x="311" y="186"/>
                    <a:pt x="308" y="184"/>
                    <a:pt x="304" y="183"/>
                  </a:cubicBezTo>
                  <a:cubicBezTo>
                    <a:pt x="301" y="181"/>
                    <a:pt x="298" y="179"/>
                    <a:pt x="296" y="178"/>
                  </a:cubicBezTo>
                  <a:cubicBezTo>
                    <a:pt x="293" y="176"/>
                    <a:pt x="293" y="176"/>
                    <a:pt x="293" y="176"/>
                  </a:cubicBezTo>
                  <a:cubicBezTo>
                    <a:pt x="292" y="175"/>
                    <a:pt x="292" y="175"/>
                    <a:pt x="292" y="175"/>
                  </a:cubicBezTo>
                  <a:cubicBezTo>
                    <a:pt x="287" y="173"/>
                    <a:pt x="280" y="168"/>
                    <a:pt x="280" y="164"/>
                  </a:cubicBezTo>
                  <a:cubicBezTo>
                    <a:pt x="280" y="163"/>
                    <a:pt x="283" y="160"/>
                    <a:pt x="285" y="158"/>
                  </a:cubicBezTo>
                  <a:cubicBezTo>
                    <a:pt x="286" y="157"/>
                    <a:pt x="287" y="156"/>
                    <a:pt x="288" y="155"/>
                  </a:cubicBezTo>
                  <a:cubicBezTo>
                    <a:pt x="292" y="150"/>
                    <a:pt x="296" y="143"/>
                    <a:pt x="299" y="137"/>
                  </a:cubicBezTo>
                  <a:cubicBezTo>
                    <a:pt x="300" y="136"/>
                    <a:pt x="301" y="135"/>
                    <a:pt x="302" y="133"/>
                  </a:cubicBezTo>
                  <a:cubicBezTo>
                    <a:pt x="305" y="129"/>
                    <a:pt x="309" y="123"/>
                    <a:pt x="306" y="117"/>
                  </a:cubicBezTo>
                  <a:cubicBezTo>
                    <a:pt x="305" y="115"/>
                    <a:pt x="304" y="114"/>
                    <a:pt x="302" y="113"/>
                  </a:cubicBezTo>
                  <a:cubicBezTo>
                    <a:pt x="301" y="112"/>
                    <a:pt x="300" y="112"/>
                    <a:pt x="300" y="111"/>
                  </a:cubicBezTo>
                  <a:cubicBezTo>
                    <a:pt x="298" y="106"/>
                    <a:pt x="302" y="101"/>
                    <a:pt x="304" y="100"/>
                  </a:cubicBezTo>
                  <a:cubicBezTo>
                    <a:pt x="307" y="97"/>
                    <a:pt x="309" y="96"/>
                    <a:pt x="312" y="95"/>
                  </a:cubicBezTo>
                  <a:cubicBezTo>
                    <a:pt x="312" y="95"/>
                    <a:pt x="315" y="94"/>
                    <a:pt x="317" y="94"/>
                  </a:cubicBezTo>
                  <a:cubicBezTo>
                    <a:pt x="317" y="96"/>
                    <a:pt x="317" y="98"/>
                    <a:pt x="318" y="99"/>
                  </a:cubicBezTo>
                  <a:cubicBezTo>
                    <a:pt x="319" y="101"/>
                    <a:pt x="321" y="102"/>
                    <a:pt x="322" y="102"/>
                  </a:cubicBezTo>
                  <a:cubicBezTo>
                    <a:pt x="324" y="102"/>
                    <a:pt x="325" y="101"/>
                    <a:pt x="326" y="101"/>
                  </a:cubicBezTo>
                  <a:cubicBezTo>
                    <a:pt x="332" y="98"/>
                    <a:pt x="331" y="90"/>
                    <a:pt x="331" y="86"/>
                  </a:cubicBezTo>
                  <a:cubicBezTo>
                    <a:pt x="330" y="85"/>
                    <a:pt x="330" y="84"/>
                    <a:pt x="330" y="83"/>
                  </a:cubicBezTo>
                  <a:cubicBezTo>
                    <a:pt x="329" y="80"/>
                    <a:pt x="329" y="78"/>
                    <a:pt x="330" y="77"/>
                  </a:cubicBezTo>
                  <a:cubicBezTo>
                    <a:pt x="332" y="74"/>
                    <a:pt x="335" y="73"/>
                    <a:pt x="338" y="71"/>
                  </a:cubicBezTo>
                  <a:cubicBezTo>
                    <a:pt x="343" y="68"/>
                    <a:pt x="349" y="65"/>
                    <a:pt x="351" y="59"/>
                  </a:cubicBezTo>
                  <a:cubicBezTo>
                    <a:pt x="352" y="55"/>
                    <a:pt x="351" y="53"/>
                    <a:pt x="350" y="51"/>
                  </a:cubicBezTo>
                  <a:cubicBezTo>
                    <a:pt x="348" y="49"/>
                    <a:pt x="346" y="48"/>
                    <a:pt x="343" y="48"/>
                  </a:cubicBezTo>
                  <a:cubicBezTo>
                    <a:pt x="343" y="48"/>
                    <a:pt x="342" y="48"/>
                    <a:pt x="342" y="48"/>
                  </a:cubicBezTo>
                  <a:cubicBezTo>
                    <a:pt x="340" y="49"/>
                    <a:pt x="339" y="49"/>
                    <a:pt x="337" y="50"/>
                  </a:cubicBezTo>
                  <a:cubicBezTo>
                    <a:pt x="337" y="50"/>
                    <a:pt x="336" y="51"/>
                    <a:pt x="335" y="51"/>
                  </a:cubicBezTo>
                  <a:cubicBezTo>
                    <a:pt x="335" y="51"/>
                    <a:pt x="335" y="51"/>
                    <a:pt x="335" y="50"/>
                  </a:cubicBezTo>
                  <a:cubicBezTo>
                    <a:pt x="335" y="50"/>
                    <a:pt x="335" y="49"/>
                    <a:pt x="335" y="48"/>
                  </a:cubicBezTo>
                  <a:cubicBezTo>
                    <a:pt x="335" y="46"/>
                    <a:pt x="335" y="43"/>
                    <a:pt x="333" y="40"/>
                  </a:cubicBezTo>
                  <a:cubicBezTo>
                    <a:pt x="332" y="39"/>
                    <a:pt x="329" y="38"/>
                    <a:pt x="326" y="38"/>
                  </a:cubicBezTo>
                  <a:cubicBezTo>
                    <a:pt x="324" y="38"/>
                    <a:pt x="321" y="39"/>
                    <a:pt x="320" y="41"/>
                  </a:cubicBezTo>
                  <a:cubicBezTo>
                    <a:pt x="316" y="44"/>
                    <a:pt x="318" y="47"/>
                    <a:pt x="318" y="49"/>
                  </a:cubicBezTo>
                  <a:cubicBezTo>
                    <a:pt x="319" y="50"/>
                    <a:pt x="319" y="50"/>
                    <a:pt x="319" y="51"/>
                  </a:cubicBezTo>
                  <a:cubicBezTo>
                    <a:pt x="319" y="52"/>
                    <a:pt x="318" y="54"/>
                    <a:pt x="317" y="56"/>
                  </a:cubicBezTo>
                  <a:cubicBezTo>
                    <a:pt x="316" y="57"/>
                    <a:pt x="314" y="58"/>
                    <a:pt x="312" y="58"/>
                  </a:cubicBezTo>
                  <a:cubicBezTo>
                    <a:pt x="311" y="58"/>
                    <a:pt x="310" y="58"/>
                    <a:pt x="309" y="57"/>
                  </a:cubicBezTo>
                  <a:cubicBezTo>
                    <a:pt x="308" y="57"/>
                    <a:pt x="307" y="55"/>
                    <a:pt x="306" y="53"/>
                  </a:cubicBezTo>
                  <a:cubicBezTo>
                    <a:pt x="305" y="51"/>
                    <a:pt x="303" y="48"/>
                    <a:pt x="299" y="48"/>
                  </a:cubicBezTo>
                  <a:cubicBezTo>
                    <a:pt x="298" y="48"/>
                    <a:pt x="297" y="48"/>
                    <a:pt x="297" y="48"/>
                  </a:cubicBezTo>
                  <a:cubicBezTo>
                    <a:pt x="296" y="47"/>
                    <a:pt x="296" y="47"/>
                    <a:pt x="295" y="46"/>
                  </a:cubicBezTo>
                  <a:cubicBezTo>
                    <a:pt x="293" y="43"/>
                    <a:pt x="290" y="42"/>
                    <a:pt x="286" y="42"/>
                  </a:cubicBezTo>
                  <a:cubicBezTo>
                    <a:pt x="286" y="42"/>
                    <a:pt x="286" y="42"/>
                    <a:pt x="285" y="42"/>
                  </a:cubicBezTo>
                  <a:cubicBezTo>
                    <a:pt x="281" y="42"/>
                    <a:pt x="277" y="44"/>
                    <a:pt x="274" y="45"/>
                  </a:cubicBezTo>
                  <a:cubicBezTo>
                    <a:pt x="273" y="46"/>
                    <a:pt x="272" y="46"/>
                    <a:pt x="272" y="46"/>
                  </a:cubicBezTo>
                  <a:cubicBezTo>
                    <a:pt x="271" y="47"/>
                    <a:pt x="268" y="48"/>
                    <a:pt x="268" y="48"/>
                  </a:cubicBezTo>
                  <a:cubicBezTo>
                    <a:pt x="267" y="48"/>
                    <a:pt x="266" y="47"/>
                    <a:pt x="265" y="46"/>
                  </a:cubicBezTo>
                  <a:cubicBezTo>
                    <a:pt x="264" y="45"/>
                    <a:pt x="264" y="45"/>
                    <a:pt x="264" y="45"/>
                  </a:cubicBezTo>
                  <a:cubicBezTo>
                    <a:pt x="262" y="42"/>
                    <a:pt x="258" y="38"/>
                    <a:pt x="252" y="38"/>
                  </a:cubicBezTo>
                  <a:cubicBezTo>
                    <a:pt x="249" y="38"/>
                    <a:pt x="247" y="39"/>
                    <a:pt x="245" y="40"/>
                  </a:cubicBezTo>
                  <a:cubicBezTo>
                    <a:pt x="243" y="40"/>
                    <a:pt x="241" y="41"/>
                    <a:pt x="239" y="41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37" y="41"/>
                    <a:pt x="231" y="39"/>
                    <a:pt x="229" y="38"/>
                  </a:cubicBezTo>
                  <a:cubicBezTo>
                    <a:pt x="228" y="38"/>
                    <a:pt x="228" y="37"/>
                    <a:pt x="228" y="37"/>
                  </a:cubicBezTo>
                  <a:cubicBezTo>
                    <a:pt x="227" y="36"/>
                    <a:pt x="227" y="35"/>
                    <a:pt x="225" y="34"/>
                  </a:cubicBezTo>
                  <a:cubicBezTo>
                    <a:pt x="224" y="32"/>
                    <a:pt x="222" y="32"/>
                    <a:pt x="220" y="32"/>
                  </a:cubicBezTo>
                  <a:cubicBezTo>
                    <a:pt x="220" y="32"/>
                    <a:pt x="219" y="32"/>
                    <a:pt x="219" y="32"/>
                  </a:cubicBezTo>
                  <a:cubicBezTo>
                    <a:pt x="218" y="31"/>
                    <a:pt x="217" y="30"/>
                    <a:pt x="217" y="29"/>
                  </a:cubicBezTo>
                  <a:cubicBezTo>
                    <a:pt x="216" y="28"/>
                    <a:pt x="214" y="25"/>
                    <a:pt x="210" y="25"/>
                  </a:cubicBezTo>
                  <a:cubicBezTo>
                    <a:pt x="209" y="25"/>
                    <a:pt x="208" y="25"/>
                    <a:pt x="206" y="26"/>
                  </a:cubicBezTo>
                  <a:cubicBezTo>
                    <a:pt x="205" y="26"/>
                    <a:pt x="204" y="27"/>
                    <a:pt x="203" y="27"/>
                  </a:cubicBezTo>
                  <a:cubicBezTo>
                    <a:pt x="202" y="28"/>
                    <a:pt x="201" y="28"/>
                    <a:pt x="200" y="2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8"/>
                    <a:pt x="199" y="28"/>
                    <a:pt x="199" y="27"/>
                  </a:cubicBezTo>
                  <a:cubicBezTo>
                    <a:pt x="198" y="27"/>
                    <a:pt x="197" y="26"/>
                    <a:pt x="195" y="26"/>
                  </a:cubicBezTo>
                  <a:cubicBezTo>
                    <a:pt x="193" y="25"/>
                    <a:pt x="191" y="25"/>
                    <a:pt x="189" y="25"/>
                  </a:cubicBezTo>
                  <a:cubicBezTo>
                    <a:pt x="184" y="25"/>
                    <a:pt x="182" y="25"/>
                    <a:pt x="181" y="23"/>
                  </a:cubicBezTo>
                  <a:cubicBezTo>
                    <a:pt x="180" y="22"/>
                    <a:pt x="179" y="20"/>
                    <a:pt x="179" y="18"/>
                  </a:cubicBezTo>
                  <a:cubicBezTo>
                    <a:pt x="178" y="14"/>
                    <a:pt x="176" y="10"/>
                    <a:pt x="172" y="8"/>
                  </a:cubicBezTo>
                  <a:cubicBezTo>
                    <a:pt x="171" y="8"/>
                    <a:pt x="170" y="8"/>
                    <a:pt x="169" y="8"/>
                  </a:cubicBezTo>
                  <a:cubicBezTo>
                    <a:pt x="165" y="8"/>
                    <a:pt x="163" y="11"/>
                    <a:pt x="162" y="14"/>
                  </a:cubicBezTo>
                  <a:cubicBezTo>
                    <a:pt x="162" y="14"/>
                    <a:pt x="161" y="15"/>
                    <a:pt x="161" y="15"/>
                  </a:cubicBezTo>
                  <a:cubicBezTo>
                    <a:pt x="161" y="15"/>
                    <a:pt x="161" y="15"/>
                    <a:pt x="160" y="15"/>
                  </a:cubicBezTo>
                  <a:cubicBezTo>
                    <a:pt x="159" y="13"/>
                    <a:pt x="158" y="12"/>
                    <a:pt x="157" y="10"/>
                  </a:cubicBezTo>
                  <a:cubicBezTo>
                    <a:pt x="155" y="6"/>
                    <a:pt x="153" y="2"/>
                    <a:pt x="146" y="0"/>
                  </a:cubicBezTo>
                  <a:cubicBezTo>
                    <a:pt x="146" y="0"/>
                    <a:pt x="145" y="0"/>
                    <a:pt x="145" y="0"/>
                  </a:cubicBezTo>
                  <a:cubicBezTo>
                    <a:pt x="139" y="0"/>
                    <a:pt x="130" y="5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4" y="16"/>
                    <a:pt x="138" y="17"/>
                    <a:pt x="141" y="17"/>
                  </a:cubicBezTo>
                  <a:cubicBezTo>
                    <a:pt x="143" y="17"/>
                    <a:pt x="145" y="17"/>
                    <a:pt x="147" y="18"/>
                  </a:cubicBezTo>
                  <a:cubicBezTo>
                    <a:pt x="152" y="20"/>
                    <a:pt x="154" y="28"/>
                    <a:pt x="155" y="31"/>
                  </a:cubicBezTo>
                  <a:cubicBezTo>
                    <a:pt x="156" y="34"/>
                    <a:pt x="155" y="37"/>
                    <a:pt x="153" y="40"/>
                  </a:cubicBezTo>
                  <a:cubicBezTo>
                    <a:pt x="147" y="47"/>
                    <a:pt x="129" y="50"/>
                    <a:pt x="115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08" y="50"/>
                    <a:pt x="104" y="50"/>
                    <a:pt x="101" y="49"/>
                  </a:cubicBezTo>
                  <a:cubicBezTo>
                    <a:pt x="99" y="48"/>
                    <a:pt x="98" y="48"/>
                    <a:pt x="96" y="47"/>
                  </a:cubicBezTo>
                  <a:cubicBezTo>
                    <a:pt x="94" y="45"/>
                    <a:pt x="91" y="44"/>
                    <a:pt x="88" y="44"/>
                  </a:cubicBezTo>
                  <a:cubicBezTo>
                    <a:pt x="86" y="44"/>
                    <a:pt x="85" y="44"/>
                    <a:pt x="83" y="45"/>
                  </a:cubicBezTo>
                  <a:cubicBezTo>
                    <a:pt x="80" y="46"/>
                    <a:pt x="79" y="48"/>
                    <a:pt x="77" y="50"/>
                  </a:cubicBezTo>
                  <a:cubicBezTo>
                    <a:pt x="76" y="51"/>
                    <a:pt x="76" y="52"/>
                    <a:pt x="75" y="52"/>
                  </a:cubicBezTo>
                  <a:cubicBezTo>
                    <a:pt x="74" y="53"/>
                    <a:pt x="73" y="53"/>
                    <a:pt x="72" y="53"/>
                  </a:cubicBezTo>
                  <a:cubicBezTo>
                    <a:pt x="70" y="54"/>
                    <a:pt x="67" y="55"/>
                    <a:pt x="65" y="58"/>
                  </a:cubicBezTo>
                  <a:cubicBezTo>
                    <a:pt x="64" y="61"/>
                    <a:pt x="64" y="63"/>
                    <a:pt x="64" y="66"/>
                  </a:cubicBezTo>
                  <a:cubicBezTo>
                    <a:pt x="64" y="66"/>
                    <a:pt x="63" y="66"/>
                    <a:pt x="63" y="66"/>
                  </a:cubicBezTo>
                  <a:cubicBezTo>
                    <a:pt x="60" y="66"/>
                    <a:pt x="57" y="67"/>
                    <a:pt x="56" y="69"/>
                  </a:cubicBezTo>
                  <a:cubicBezTo>
                    <a:pt x="53" y="71"/>
                    <a:pt x="53" y="74"/>
                    <a:pt x="53" y="76"/>
                  </a:cubicBezTo>
                  <a:cubicBezTo>
                    <a:pt x="53" y="77"/>
                    <a:pt x="54" y="78"/>
                    <a:pt x="53" y="79"/>
                  </a:cubicBezTo>
                  <a:cubicBezTo>
                    <a:pt x="53" y="79"/>
                    <a:pt x="52" y="79"/>
                    <a:pt x="51" y="79"/>
                  </a:cubicBezTo>
                  <a:cubicBezTo>
                    <a:pt x="49" y="79"/>
                    <a:pt x="47" y="79"/>
                    <a:pt x="45" y="81"/>
                  </a:cubicBezTo>
                  <a:cubicBezTo>
                    <a:pt x="42" y="85"/>
                    <a:pt x="42" y="90"/>
                    <a:pt x="45" y="94"/>
                  </a:cubicBezTo>
                  <a:cubicBezTo>
                    <a:pt x="47" y="97"/>
                    <a:pt x="49" y="100"/>
                    <a:pt x="48" y="102"/>
                  </a:cubicBezTo>
                  <a:cubicBezTo>
                    <a:pt x="48" y="103"/>
                    <a:pt x="47" y="104"/>
                    <a:pt x="45" y="105"/>
                  </a:cubicBezTo>
                  <a:cubicBezTo>
                    <a:pt x="43" y="106"/>
                    <a:pt x="42" y="107"/>
                    <a:pt x="41" y="107"/>
                  </a:cubicBezTo>
                  <a:cubicBezTo>
                    <a:pt x="37" y="109"/>
                    <a:pt x="33" y="111"/>
                    <a:pt x="31" y="118"/>
                  </a:cubicBezTo>
                  <a:cubicBezTo>
                    <a:pt x="31" y="119"/>
                    <a:pt x="31" y="120"/>
                    <a:pt x="30" y="121"/>
                  </a:cubicBezTo>
                  <a:cubicBezTo>
                    <a:pt x="29" y="126"/>
                    <a:pt x="29" y="127"/>
                    <a:pt x="24" y="130"/>
                  </a:cubicBezTo>
                  <a:cubicBezTo>
                    <a:pt x="16" y="134"/>
                    <a:pt x="12" y="142"/>
                    <a:pt x="13" y="150"/>
                  </a:cubicBezTo>
                  <a:cubicBezTo>
                    <a:pt x="14" y="158"/>
                    <a:pt x="21" y="159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5" y="161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cubicBezTo>
                    <a:pt x="25" y="163"/>
                    <a:pt x="25" y="163"/>
                    <a:pt x="25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21" y="166"/>
                    <a:pt x="21" y="168"/>
                    <a:pt x="20" y="170"/>
                  </a:cubicBezTo>
                  <a:cubicBezTo>
                    <a:pt x="19" y="168"/>
                    <a:pt x="16" y="166"/>
                    <a:pt x="13" y="166"/>
                  </a:cubicBezTo>
                  <a:cubicBezTo>
                    <a:pt x="12" y="166"/>
                    <a:pt x="11" y="167"/>
                    <a:pt x="10" y="167"/>
                  </a:cubicBezTo>
                  <a:cubicBezTo>
                    <a:pt x="9" y="168"/>
                    <a:pt x="9" y="169"/>
                    <a:pt x="8" y="171"/>
                  </a:cubicBezTo>
                  <a:cubicBezTo>
                    <a:pt x="7" y="170"/>
                    <a:pt x="6" y="170"/>
                    <a:pt x="5" y="169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7" y="659"/>
                    <a:pt x="17" y="659"/>
                    <a:pt x="17" y="659"/>
                  </a:cubicBezTo>
                  <a:cubicBezTo>
                    <a:pt x="20" y="659"/>
                    <a:pt x="20" y="659"/>
                    <a:pt x="20" y="659"/>
                  </a:cubicBezTo>
                  <a:cubicBezTo>
                    <a:pt x="36" y="659"/>
                    <a:pt x="117" y="658"/>
                    <a:pt x="208" y="658"/>
                  </a:cubicBezTo>
                  <a:cubicBezTo>
                    <a:pt x="272" y="658"/>
                    <a:pt x="327" y="658"/>
                    <a:pt x="371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247"/>
                    <a:pt x="390" y="247"/>
                    <a:pt x="390" y="247"/>
                  </a:cubicBezTo>
                  <a:lnTo>
                    <a:pt x="390" y="24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2279889" y="394370"/>
              <a:ext cx="243574" cy="116603"/>
            </a:xfrm>
            <a:custGeom>
              <a:avLst/>
              <a:gdLst>
                <a:gd name="T0" fmla="*/ 10 w 77"/>
                <a:gd name="T1" fmla="*/ 39 h 41"/>
                <a:gd name="T2" fmla="*/ 18 w 77"/>
                <a:gd name="T3" fmla="*/ 36 h 41"/>
                <a:gd name="T4" fmla="*/ 22 w 77"/>
                <a:gd name="T5" fmla="*/ 35 h 41"/>
                <a:gd name="T6" fmla="*/ 27 w 77"/>
                <a:gd name="T7" fmla="*/ 36 h 41"/>
                <a:gd name="T8" fmla="*/ 33 w 77"/>
                <a:gd name="T9" fmla="*/ 37 h 41"/>
                <a:gd name="T10" fmla="*/ 38 w 77"/>
                <a:gd name="T11" fmla="*/ 35 h 41"/>
                <a:gd name="T12" fmla="*/ 49 w 77"/>
                <a:gd name="T13" fmla="*/ 41 h 41"/>
                <a:gd name="T14" fmla="*/ 63 w 77"/>
                <a:gd name="T15" fmla="*/ 34 h 41"/>
                <a:gd name="T16" fmla="*/ 67 w 77"/>
                <a:gd name="T17" fmla="*/ 30 h 41"/>
                <a:gd name="T18" fmla="*/ 76 w 77"/>
                <a:gd name="T19" fmla="*/ 14 h 41"/>
                <a:gd name="T20" fmla="*/ 67 w 77"/>
                <a:gd name="T21" fmla="*/ 0 h 41"/>
                <a:gd name="T22" fmla="*/ 64 w 77"/>
                <a:gd name="T23" fmla="*/ 0 h 41"/>
                <a:gd name="T24" fmla="*/ 57 w 77"/>
                <a:gd name="T25" fmla="*/ 3 h 41"/>
                <a:gd name="T26" fmla="*/ 55 w 77"/>
                <a:gd name="T27" fmla="*/ 5 h 41"/>
                <a:gd name="T28" fmla="*/ 39 w 77"/>
                <a:gd name="T29" fmla="*/ 10 h 41"/>
                <a:gd name="T30" fmla="*/ 38 w 77"/>
                <a:gd name="T31" fmla="*/ 10 h 41"/>
                <a:gd name="T32" fmla="*/ 33 w 77"/>
                <a:gd name="T33" fmla="*/ 8 h 41"/>
                <a:gd name="T34" fmla="*/ 32 w 77"/>
                <a:gd name="T35" fmla="*/ 7 h 41"/>
                <a:gd name="T36" fmla="*/ 24 w 77"/>
                <a:gd name="T37" fmla="*/ 4 h 41"/>
                <a:gd name="T38" fmla="*/ 24 w 77"/>
                <a:gd name="T39" fmla="*/ 4 h 41"/>
                <a:gd name="T40" fmla="*/ 19 w 77"/>
                <a:gd name="T41" fmla="*/ 8 h 41"/>
                <a:gd name="T42" fmla="*/ 19 w 77"/>
                <a:gd name="T43" fmla="*/ 9 h 41"/>
                <a:gd name="T44" fmla="*/ 17 w 77"/>
                <a:gd name="T45" fmla="*/ 9 h 41"/>
                <a:gd name="T46" fmla="*/ 11 w 77"/>
                <a:gd name="T47" fmla="*/ 11 h 41"/>
                <a:gd name="T48" fmla="*/ 8 w 77"/>
                <a:gd name="T49" fmla="*/ 19 h 41"/>
                <a:gd name="T50" fmla="*/ 8 w 77"/>
                <a:gd name="T51" fmla="*/ 21 h 41"/>
                <a:gd name="T52" fmla="*/ 8 w 77"/>
                <a:gd name="T53" fmla="*/ 23 h 41"/>
                <a:gd name="T54" fmla="*/ 6 w 77"/>
                <a:gd name="T55" fmla="*/ 25 h 41"/>
                <a:gd name="T56" fmla="*/ 5 w 77"/>
                <a:gd name="T57" fmla="*/ 26 h 41"/>
                <a:gd name="T58" fmla="*/ 3 w 77"/>
                <a:gd name="T59" fmla="*/ 35 h 41"/>
                <a:gd name="T60" fmla="*/ 10 w 77"/>
                <a:gd name="T61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41">
                  <a:moveTo>
                    <a:pt x="10" y="39"/>
                  </a:moveTo>
                  <a:cubicBezTo>
                    <a:pt x="13" y="39"/>
                    <a:pt x="15" y="38"/>
                    <a:pt x="18" y="36"/>
                  </a:cubicBezTo>
                  <a:cubicBezTo>
                    <a:pt x="19" y="36"/>
                    <a:pt x="21" y="35"/>
                    <a:pt x="22" y="35"/>
                  </a:cubicBezTo>
                  <a:cubicBezTo>
                    <a:pt x="24" y="35"/>
                    <a:pt x="26" y="35"/>
                    <a:pt x="27" y="36"/>
                  </a:cubicBezTo>
                  <a:cubicBezTo>
                    <a:pt x="29" y="36"/>
                    <a:pt x="31" y="37"/>
                    <a:pt x="33" y="37"/>
                  </a:cubicBezTo>
                  <a:cubicBezTo>
                    <a:pt x="35" y="37"/>
                    <a:pt x="37" y="36"/>
                    <a:pt x="38" y="35"/>
                  </a:cubicBezTo>
                  <a:cubicBezTo>
                    <a:pt x="42" y="39"/>
                    <a:pt x="45" y="41"/>
                    <a:pt x="49" y="41"/>
                  </a:cubicBezTo>
                  <a:cubicBezTo>
                    <a:pt x="54" y="41"/>
                    <a:pt x="58" y="38"/>
                    <a:pt x="63" y="34"/>
                  </a:cubicBezTo>
                  <a:cubicBezTo>
                    <a:pt x="64" y="32"/>
                    <a:pt x="65" y="31"/>
                    <a:pt x="67" y="30"/>
                  </a:cubicBezTo>
                  <a:cubicBezTo>
                    <a:pt x="71" y="26"/>
                    <a:pt x="77" y="21"/>
                    <a:pt x="76" y="14"/>
                  </a:cubicBezTo>
                  <a:cubicBezTo>
                    <a:pt x="76" y="9"/>
                    <a:pt x="73" y="2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1" y="0"/>
                    <a:pt x="59" y="2"/>
                    <a:pt x="57" y="3"/>
                  </a:cubicBezTo>
                  <a:cubicBezTo>
                    <a:pt x="57" y="4"/>
                    <a:pt x="56" y="4"/>
                    <a:pt x="55" y="5"/>
                  </a:cubicBezTo>
                  <a:cubicBezTo>
                    <a:pt x="51" y="7"/>
                    <a:pt x="44" y="10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5" y="9"/>
                    <a:pt x="33" y="8"/>
                  </a:cubicBezTo>
                  <a:cubicBezTo>
                    <a:pt x="33" y="8"/>
                    <a:pt x="32" y="7"/>
                    <a:pt x="32" y="7"/>
                  </a:cubicBezTo>
                  <a:cubicBezTo>
                    <a:pt x="30" y="6"/>
                    <a:pt x="27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0" y="4"/>
                    <a:pt x="19" y="7"/>
                    <a:pt x="19" y="8"/>
                  </a:cubicBezTo>
                  <a:cubicBezTo>
                    <a:pt x="19" y="8"/>
                    <a:pt x="19" y="9"/>
                    <a:pt x="19" y="9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4" y="9"/>
                    <a:pt x="12" y="9"/>
                    <a:pt x="11" y="11"/>
                  </a:cubicBezTo>
                  <a:cubicBezTo>
                    <a:pt x="7" y="14"/>
                    <a:pt x="8" y="17"/>
                    <a:pt x="8" y="19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8" y="21"/>
                    <a:pt x="8" y="23"/>
                    <a:pt x="8" y="23"/>
                  </a:cubicBezTo>
                  <a:cubicBezTo>
                    <a:pt x="8" y="24"/>
                    <a:pt x="7" y="24"/>
                    <a:pt x="6" y="25"/>
                  </a:cubicBezTo>
                  <a:cubicBezTo>
                    <a:pt x="6" y="25"/>
                    <a:pt x="5" y="26"/>
                    <a:pt x="5" y="26"/>
                  </a:cubicBezTo>
                  <a:cubicBezTo>
                    <a:pt x="3" y="27"/>
                    <a:pt x="0" y="30"/>
                    <a:pt x="3" y="35"/>
                  </a:cubicBezTo>
                  <a:cubicBezTo>
                    <a:pt x="5" y="38"/>
                    <a:pt x="8" y="39"/>
                    <a:pt x="10" y="3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172266" y="722440"/>
              <a:ext cx="103765" cy="93875"/>
            </a:xfrm>
            <a:custGeom>
              <a:avLst/>
              <a:gdLst>
                <a:gd name="T0" fmla="*/ 24 w 33"/>
                <a:gd name="T1" fmla="*/ 17 h 33"/>
                <a:gd name="T2" fmla="*/ 32 w 33"/>
                <a:gd name="T3" fmla="*/ 6 h 33"/>
                <a:gd name="T4" fmla="*/ 28 w 33"/>
                <a:gd name="T5" fmla="*/ 1 h 33"/>
                <a:gd name="T6" fmla="*/ 22 w 33"/>
                <a:gd name="T7" fmla="*/ 4 h 33"/>
                <a:gd name="T8" fmla="*/ 21 w 33"/>
                <a:gd name="T9" fmla="*/ 5 h 33"/>
                <a:gd name="T10" fmla="*/ 20 w 33"/>
                <a:gd name="T11" fmla="*/ 6 h 33"/>
                <a:gd name="T12" fmla="*/ 19 w 33"/>
                <a:gd name="T13" fmla="*/ 5 h 33"/>
                <a:gd name="T14" fmla="*/ 16 w 33"/>
                <a:gd name="T15" fmla="*/ 2 h 33"/>
                <a:gd name="T16" fmla="*/ 10 w 33"/>
                <a:gd name="T17" fmla="*/ 0 h 33"/>
                <a:gd name="T18" fmla="*/ 1 w 33"/>
                <a:gd name="T19" fmla="*/ 15 h 33"/>
                <a:gd name="T20" fmla="*/ 1 w 33"/>
                <a:gd name="T21" fmla="*/ 16 h 33"/>
                <a:gd name="T22" fmla="*/ 13 w 33"/>
                <a:gd name="T23" fmla="*/ 31 h 33"/>
                <a:gd name="T24" fmla="*/ 15 w 33"/>
                <a:gd name="T25" fmla="*/ 31 h 33"/>
                <a:gd name="T26" fmla="*/ 23 w 33"/>
                <a:gd name="T27" fmla="*/ 33 h 33"/>
                <a:gd name="T28" fmla="*/ 23 w 33"/>
                <a:gd name="T29" fmla="*/ 33 h 33"/>
                <a:gd name="T30" fmla="*/ 29 w 33"/>
                <a:gd name="T31" fmla="*/ 30 h 33"/>
                <a:gd name="T32" fmla="*/ 30 w 33"/>
                <a:gd name="T33" fmla="*/ 25 h 33"/>
                <a:gd name="T34" fmla="*/ 22 w 33"/>
                <a:gd name="T35" fmla="*/ 20 h 33"/>
                <a:gd name="T36" fmla="*/ 20 w 33"/>
                <a:gd name="T37" fmla="*/ 20 h 33"/>
                <a:gd name="T38" fmla="*/ 24 w 33"/>
                <a:gd name="T3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3">
                  <a:moveTo>
                    <a:pt x="24" y="17"/>
                  </a:moveTo>
                  <a:cubicBezTo>
                    <a:pt x="28" y="15"/>
                    <a:pt x="33" y="12"/>
                    <a:pt x="32" y="6"/>
                  </a:cubicBezTo>
                  <a:cubicBezTo>
                    <a:pt x="32" y="1"/>
                    <a:pt x="29" y="1"/>
                    <a:pt x="28" y="1"/>
                  </a:cubicBezTo>
                  <a:cubicBezTo>
                    <a:pt x="25" y="1"/>
                    <a:pt x="23" y="3"/>
                    <a:pt x="22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20" y="6"/>
                    <a:pt x="19" y="6"/>
                    <a:pt x="19" y="5"/>
                  </a:cubicBezTo>
                  <a:cubicBezTo>
                    <a:pt x="19" y="5"/>
                    <a:pt x="18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3" y="0"/>
                    <a:pt x="2" y="10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27"/>
                    <a:pt x="1" y="29"/>
                    <a:pt x="13" y="31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17" y="32"/>
                    <a:pt x="20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5" y="33"/>
                    <a:pt x="27" y="32"/>
                    <a:pt x="29" y="30"/>
                  </a:cubicBezTo>
                  <a:cubicBezTo>
                    <a:pt x="30" y="29"/>
                    <a:pt x="30" y="27"/>
                    <a:pt x="30" y="25"/>
                  </a:cubicBezTo>
                  <a:cubicBezTo>
                    <a:pt x="29" y="20"/>
                    <a:pt x="25" y="20"/>
                    <a:pt x="22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19"/>
                    <a:pt x="22" y="18"/>
                    <a:pt x="24" y="1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3613539" y="3294623"/>
              <a:ext cx="1011433" cy="658115"/>
            </a:xfrm>
            <a:custGeom>
              <a:avLst/>
              <a:gdLst>
                <a:gd name="T0" fmla="*/ 309 w 321"/>
                <a:gd name="T1" fmla="*/ 173 h 231"/>
                <a:gd name="T2" fmla="*/ 293 w 321"/>
                <a:gd name="T3" fmla="*/ 162 h 231"/>
                <a:gd name="T4" fmla="*/ 257 w 321"/>
                <a:gd name="T5" fmla="*/ 125 h 231"/>
                <a:gd name="T6" fmla="*/ 246 w 321"/>
                <a:gd name="T7" fmla="*/ 106 h 231"/>
                <a:gd name="T8" fmla="*/ 230 w 321"/>
                <a:gd name="T9" fmla="*/ 110 h 231"/>
                <a:gd name="T10" fmla="*/ 188 w 321"/>
                <a:gd name="T11" fmla="*/ 100 h 231"/>
                <a:gd name="T12" fmla="*/ 160 w 321"/>
                <a:gd name="T13" fmla="*/ 92 h 231"/>
                <a:gd name="T14" fmla="*/ 150 w 321"/>
                <a:gd name="T15" fmla="*/ 95 h 231"/>
                <a:gd name="T16" fmla="*/ 143 w 321"/>
                <a:gd name="T17" fmla="*/ 103 h 231"/>
                <a:gd name="T18" fmla="*/ 132 w 321"/>
                <a:gd name="T19" fmla="*/ 93 h 231"/>
                <a:gd name="T20" fmla="*/ 107 w 321"/>
                <a:gd name="T21" fmla="*/ 69 h 231"/>
                <a:gd name="T22" fmla="*/ 94 w 321"/>
                <a:gd name="T23" fmla="*/ 50 h 231"/>
                <a:gd name="T24" fmla="*/ 79 w 321"/>
                <a:gd name="T25" fmla="*/ 31 h 231"/>
                <a:gd name="T26" fmla="*/ 74 w 321"/>
                <a:gd name="T27" fmla="*/ 34 h 231"/>
                <a:gd name="T28" fmla="*/ 69 w 321"/>
                <a:gd name="T29" fmla="*/ 36 h 231"/>
                <a:gd name="T30" fmla="*/ 61 w 321"/>
                <a:gd name="T31" fmla="*/ 19 h 231"/>
                <a:gd name="T32" fmla="*/ 47 w 321"/>
                <a:gd name="T33" fmla="*/ 6 h 231"/>
                <a:gd name="T34" fmla="*/ 37 w 321"/>
                <a:gd name="T35" fmla="*/ 8 h 231"/>
                <a:gd name="T36" fmla="*/ 16 w 321"/>
                <a:gd name="T37" fmla="*/ 1 h 231"/>
                <a:gd name="T38" fmla="*/ 0 w 321"/>
                <a:gd name="T39" fmla="*/ 178 h 231"/>
                <a:gd name="T40" fmla="*/ 9 w 321"/>
                <a:gd name="T41" fmla="*/ 181 h 231"/>
                <a:gd name="T42" fmla="*/ 12 w 321"/>
                <a:gd name="T43" fmla="*/ 194 h 231"/>
                <a:gd name="T44" fmla="*/ 26 w 321"/>
                <a:gd name="T45" fmla="*/ 189 h 231"/>
                <a:gd name="T46" fmla="*/ 28 w 321"/>
                <a:gd name="T47" fmla="*/ 186 h 231"/>
                <a:gd name="T48" fmla="*/ 34 w 321"/>
                <a:gd name="T49" fmla="*/ 189 h 231"/>
                <a:gd name="T50" fmla="*/ 47 w 321"/>
                <a:gd name="T51" fmla="*/ 195 h 231"/>
                <a:gd name="T52" fmla="*/ 57 w 321"/>
                <a:gd name="T53" fmla="*/ 201 h 231"/>
                <a:gd name="T54" fmla="*/ 71 w 321"/>
                <a:gd name="T55" fmla="*/ 211 h 231"/>
                <a:gd name="T56" fmla="*/ 95 w 321"/>
                <a:gd name="T57" fmla="*/ 212 h 231"/>
                <a:gd name="T58" fmla="*/ 113 w 321"/>
                <a:gd name="T59" fmla="*/ 202 h 231"/>
                <a:gd name="T60" fmla="*/ 132 w 321"/>
                <a:gd name="T61" fmla="*/ 196 h 231"/>
                <a:gd name="T62" fmla="*/ 130 w 321"/>
                <a:gd name="T63" fmla="*/ 186 h 231"/>
                <a:gd name="T64" fmla="*/ 126 w 321"/>
                <a:gd name="T65" fmla="*/ 187 h 231"/>
                <a:gd name="T66" fmla="*/ 126 w 321"/>
                <a:gd name="T67" fmla="*/ 181 h 231"/>
                <a:gd name="T68" fmla="*/ 141 w 321"/>
                <a:gd name="T69" fmla="*/ 178 h 231"/>
                <a:gd name="T70" fmla="*/ 138 w 321"/>
                <a:gd name="T71" fmla="*/ 194 h 231"/>
                <a:gd name="T72" fmla="*/ 131 w 321"/>
                <a:gd name="T73" fmla="*/ 207 h 231"/>
                <a:gd name="T74" fmla="*/ 146 w 321"/>
                <a:gd name="T75" fmla="*/ 206 h 231"/>
                <a:gd name="T76" fmla="*/ 155 w 321"/>
                <a:gd name="T77" fmla="*/ 198 h 231"/>
                <a:gd name="T78" fmla="*/ 154 w 321"/>
                <a:gd name="T79" fmla="*/ 207 h 231"/>
                <a:gd name="T80" fmla="*/ 161 w 321"/>
                <a:gd name="T81" fmla="*/ 217 h 231"/>
                <a:gd name="T82" fmla="*/ 170 w 321"/>
                <a:gd name="T83" fmla="*/ 231 h 231"/>
                <a:gd name="T84" fmla="*/ 179 w 321"/>
                <a:gd name="T85" fmla="*/ 225 h 231"/>
                <a:gd name="T86" fmla="*/ 182 w 321"/>
                <a:gd name="T87" fmla="*/ 223 h 231"/>
                <a:gd name="T88" fmla="*/ 192 w 321"/>
                <a:gd name="T89" fmla="*/ 225 h 231"/>
                <a:gd name="T90" fmla="*/ 206 w 321"/>
                <a:gd name="T91" fmla="*/ 219 h 231"/>
                <a:gd name="T92" fmla="*/ 236 w 321"/>
                <a:gd name="T93" fmla="*/ 198 h 231"/>
                <a:gd name="T94" fmla="*/ 267 w 321"/>
                <a:gd name="T95" fmla="*/ 189 h 231"/>
                <a:gd name="T96" fmla="*/ 287 w 321"/>
                <a:gd name="T97" fmla="*/ 194 h 231"/>
                <a:gd name="T98" fmla="*/ 295 w 321"/>
                <a:gd name="T99" fmla="*/ 192 h 231"/>
                <a:gd name="T100" fmla="*/ 300 w 321"/>
                <a:gd name="T101" fmla="*/ 191 h 231"/>
                <a:gd name="T102" fmla="*/ 307 w 321"/>
                <a:gd name="T103" fmla="*/ 192 h 231"/>
                <a:gd name="T104" fmla="*/ 320 w 321"/>
                <a:gd name="T105" fmla="*/ 183 h 231"/>
                <a:gd name="T106" fmla="*/ 318 w 321"/>
                <a:gd name="T107" fmla="*/ 17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" h="231">
                  <a:moveTo>
                    <a:pt x="318" y="179"/>
                  </a:moveTo>
                  <a:cubicBezTo>
                    <a:pt x="315" y="177"/>
                    <a:pt x="312" y="175"/>
                    <a:pt x="309" y="173"/>
                  </a:cubicBezTo>
                  <a:cubicBezTo>
                    <a:pt x="307" y="171"/>
                    <a:pt x="305" y="169"/>
                    <a:pt x="304" y="168"/>
                  </a:cubicBezTo>
                  <a:cubicBezTo>
                    <a:pt x="301" y="166"/>
                    <a:pt x="297" y="164"/>
                    <a:pt x="293" y="162"/>
                  </a:cubicBezTo>
                  <a:cubicBezTo>
                    <a:pt x="279" y="154"/>
                    <a:pt x="261" y="144"/>
                    <a:pt x="258" y="129"/>
                  </a:cubicBezTo>
                  <a:cubicBezTo>
                    <a:pt x="258" y="127"/>
                    <a:pt x="258" y="126"/>
                    <a:pt x="257" y="125"/>
                  </a:cubicBezTo>
                  <a:cubicBezTo>
                    <a:pt x="257" y="119"/>
                    <a:pt x="255" y="110"/>
                    <a:pt x="250" y="107"/>
                  </a:cubicBezTo>
                  <a:cubicBezTo>
                    <a:pt x="249" y="107"/>
                    <a:pt x="247" y="106"/>
                    <a:pt x="246" y="106"/>
                  </a:cubicBezTo>
                  <a:cubicBezTo>
                    <a:pt x="243" y="106"/>
                    <a:pt x="240" y="107"/>
                    <a:pt x="237" y="108"/>
                  </a:cubicBezTo>
                  <a:cubicBezTo>
                    <a:pt x="235" y="109"/>
                    <a:pt x="232" y="110"/>
                    <a:pt x="230" y="110"/>
                  </a:cubicBezTo>
                  <a:cubicBezTo>
                    <a:pt x="229" y="110"/>
                    <a:pt x="229" y="110"/>
                    <a:pt x="229" y="110"/>
                  </a:cubicBezTo>
                  <a:cubicBezTo>
                    <a:pt x="215" y="109"/>
                    <a:pt x="203" y="107"/>
                    <a:pt x="188" y="100"/>
                  </a:cubicBezTo>
                  <a:cubicBezTo>
                    <a:pt x="186" y="100"/>
                    <a:pt x="185" y="99"/>
                    <a:pt x="184" y="99"/>
                  </a:cubicBezTo>
                  <a:cubicBezTo>
                    <a:pt x="176" y="95"/>
                    <a:pt x="169" y="92"/>
                    <a:pt x="160" y="92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56" y="92"/>
                    <a:pt x="153" y="92"/>
                    <a:pt x="150" y="95"/>
                  </a:cubicBezTo>
                  <a:cubicBezTo>
                    <a:pt x="149" y="95"/>
                    <a:pt x="149" y="97"/>
                    <a:pt x="148" y="98"/>
                  </a:cubicBezTo>
                  <a:cubicBezTo>
                    <a:pt x="146" y="101"/>
                    <a:pt x="145" y="103"/>
                    <a:pt x="143" y="103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39" y="103"/>
                    <a:pt x="136" y="99"/>
                    <a:pt x="132" y="93"/>
                  </a:cubicBezTo>
                  <a:cubicBezTo>
                    <a:pt x="128" y="86"/>
                    <a:pt x="122" y="79"/>
                    <a:pt x="115" y="74"/>
                  </a:cubicBezTo>
                  <a:cubicBezTo>
                    <a:pt x="113" y="72"/>
                    <a:pt x="110" y="71"/>
                    <a:pt x="107" y="69"/>
                  </a:cubicBezTo>
                  <a:cubicBezTo>
                    <a:pt x="103" y="67"/>
                    <a:pt x="98" y="65"/>
                    <a:pt x="96" y="61"/>
                  </a:cubicBezTo>
                  <a:cubicBezTo>
                    <a:pt x="94" y="58"/>
                    <a:pt x="94" y="54"/>
                    <a:pt x="94" y="50"/>
                  </a:cubicBezTo>
                  <a:cubicBezTo>
                    <a:pt x="93" y="46"/>
                    <a:pt x="93" y="41"/>
                    <a:pt x="91" y="38"/>
                  </a:cubicBezTo>
                  <a:cubicBezTo>
                    <a:pt x="88" y="35"/>
                    <a:pt x="82" y="31"/>
                    <a:pt x="79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6" y="31"/>
                    <a:pt x="75" y="33"/>
                    <a:pt x="74" y="34"/>
                  </a:cubicBezTo>
                  <a:cubicBezTo>
                    <a:pt x="72" y="35"/>
                    <a:pt x="71" y="37"/>
                    <a:pt x="69" y="37"/>
                  </a:cubicBezTo>
                  <a:cubicBezTo>
                    <a:pt x="69" y="37"/>
                    <a:pt x="69" y="37"/>
                    <a:pt x="69" y="36"/>
                  </a:cubicBezTo>
                  <a:cubicBezTo>
                    <a:pt x="64" y="36"/>
                    <a:pt x="62" y="26"/>
                    <a:pt x="61" y="21"/>
                  </a:cubicBezTo>
                  <a:cubicBezTo>
                    <a:pt x="61" y="21"/>
                    <a:pt x="61" y="20"/>
                    <a:pt x="61" y="19"/>
                  </a:cubicBezTo>
                  <a:cubicBezTo>
                    <a:pt x="59" y="13"/>
                    <a:pt x="57" y="6"/>
                    <a:pt x="49" y="6"/>
                  </a:cubicBezTo>
                  <a:cubicBezTo>
                    <a:pt x="49" y="6"/>
                    <a:pt x="48" y="6"/>
                    <a:pt x="47" y="6"/>
                  </a:cubicBezTo>
                  <a:cubicBezTo>
                    <a:pt x="45" y="7"/>
                    <a:pt x="44" y="7"/>
                    <a:pt x="43" y="7"/>
                  </a:cubicBezTo>
                  <a:cubicBezTo>
                    <a:pt x="41" y="8"/>
                    <a:pt x="39" y="8"/>
                    <a:pt x="37" y="8"/>
                  </a:cubicBezTo>
                  <a:cubicBezTo>
                    <a:pt x="35" y="8"/>
                    <a:pt x="33" y="7"/>
                    <a:pt x="30" y="6"/>
                  </a:cubicBezTo>
                  <a:cubicBezTo>
                    <a:pt x="24" y="4"/>
                    <a:pt x="20" y="2"/>
                    <a:pt x="16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6" y="179"/>
                    <a:pt x="7" y="180"/>
                    <a:pt x="9" y="181"/>
                  </a:cubicBezTo>
                  <a:cubicBezTo>
                    <a:pt x="10" y="182"/>
                    <a:pt x="10" y="184"/>
                    <a:pt x="10" y="186"/>
                  </a:cubicBezTo>
                  <a:cubicBezTo>
                    <a:pt x="10" y="189"/>
                    <a:pt x="10" y="192"/>
                    <a:pt x="12" y="194"/>
                  </a:cubicBezTo>
                  <a:cubicBezTo>
                    <a:pt x="14" y="197"/>
                    <a:pt x="16" y="197"/>
                    <a:pt x="17" y="197"/>
                  </a:cubicBezTo>
                  <a:cubicBezTo>
                    <a:pt x="23" y="197"/>
                    <a:pt x="26" y="190"/>
                    <a:pt x="26" y="189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27" y="187"/>
                    <a:pt x="27" y="186"/>
                    <a:pt x="28" y="186"/>
                  </a:cubicBezTo>
                  <a:cubicBezTo>
                    <a:pt x="28" y="186"/>
                    <a:pt x="29" y="186"/>
                    <a:pt x="30" y="187"/>
                  </a:cubicBezTo>
                  <a:cubicBezTo>
                    <a:pt x="31" y="187"/>
                    <a:pt x="33" y="188"/>
                    <a:pt x="34" y="189"/>
                  </a:cubicBezTo>
                  <a:cubicBezTo>
                    <a:pt x="36" y="191"/>
                    <a:pt x="38" y="193"/>
                    <a:pt x="41" y="194"/>
                  </a:cubicBezTo>
                  <a:cubicBezTo>
                    <a:pt x="43" y="194"/>
                    <a:pt x="45" y="195"/>
                    <a:pt x="47" y="195"/>
                  </a:cubicBezTo>
                  <a:cubicBezTo>
                    <a:pt x="49" y="195"/>
                    <a:pt x="51" y="195"/>
                    <a:pt x="53" y="197"/>
                  </a:cubicBezTo>
                  <a:cubicBezTo>
                    <a:pt x="55" y="198"/>
                    <a:pt x="56" y="199"/>
                    <a:pt x="57" y="201"/>
                  </a:cubicBezTo>
                  <a:cubicBezTo>
                    <a:pt x="58" y="202"/>
                    <a:pt x="59" y="203"/>
                    <a:pt x="60" y="204"/>
                  </a:cubicBezTo>
                  <a:cubicBezTo>
                    <a:pt x="63" y="208"/>
                    <a:pt x="67" y="210"/>
                    <a:pt x="71" y="211"/>
                  </a:cubicBezTo>
                  <a:cubicBezTo>
                    <a:pt x="77" y="213"/>
                    <a:pt x="81" y="214"/>
                    <a:pt x="86" y="214"/>
                  </a:cubicBezTo>
                  <a:cubicBezTo>
                    <a:pt x="89" y="214"/>
                    <a:pt x="92" y="214"/>
                    <a:pt x="95" y="212"/>
                  </a:cubicBezTo>
                  <a:cubicBezTo>
                    <a:pt x="98" y="211"/>
                    <a:pt x="100" y="209"/>
                    <a:pt x="103" y="208"/>
                  </a:cubicBezTo>
                  <a:cubicBezTo>
                    <a:pt x="106" y="205"/>
                    <a:pt x="110" y="203"/>
                    <a:pt x="113" y="202"/>
                  </a:cubicBezTo>
                  <a:cubicBezTo>
                    <a:pt x="114" y="202"/>
                    <a:pt x="115" y="202"/>
                    <a:pt x="116" y="202"/>
                  </a:cubicBezTo>
                  <a:cubicBezTo>
                    <a:pt x="122" y="201"/>
                    <a:pt x="130" y="201"/>
                    <a:pt x="132" y="196"/>
                  </a:cubicBezTo>
                  <a:cubicBezTo>
                    <a:pt x="133" y="194"/>
                    <a:pt x="133" y="191"/>
                    <a:pt x="131" y="188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7" y="187"/>
                    <a:pt x="126" y="187"/>
                  </a:cubicBezTo>
                  <a:cubicBezTo>
                    <a:pt x="126" y="187"/>
                    <a:pt x="125" y="187"/>
                    <a:pt x="125" y="186"/>
                  </a:cubicBezTo>
                  <a:cubicBezTo>
                    <a:pt x="124" y="185"/>
                    <a:pt x="124" y="183"/>
                    <a:pt x="126" y="181"/>
                  </a:cubicBezTo>
                  <a:cubicBezTo>
                    <a:pt x="128" y="178"/>
                    <a:pt x="131" y="176"/>
                    <a:pt x="135" y="176"/>
                  </a:cubicBezTo>
                  <a:cubicBezTo>
                    <a:pt x="137" y="176"/>
                    <a:pt x="139" y="176"/>
                    <a:pt x="141" y="178"/>
                  </a:cubicBezTo>
                  <a:cubicBezTo>
                    <a:pt x="144" y="180"/>
                    <a:pt x="144" y="186"/>
                    <a:pt x="143" y="189"/>
                  </a:cubicBezTo>
                  <a:cubicBezTo>
                    <a:pt x="142" y="191"/>
                    <a:pt x="140" y="192"/>
                    <a:pt x="138" y="194"/>
                  </a:cubicBezTo>
                  <a:cubicBezTo>
                    <a:pt x="136" y="196"/>
                    <a:pt x="133" y="197"/>
                    <a:pt x="131" y="201"/>
                  </a:cubicBezTo>
                  <a:cubicBezTo>
                    <a:pt x="131" y="202"/>
                    <a:pt x="130" y="205"/>
                    <a:pt x="131" y="207"/>
                  </a:cubicBezTo>
                  <a:cubicBezTo>
                    <a:pt x="132" y="208"/>
                    <a:pt x="133" y="209"/>
                    <a:pt x="136" y="209"/>
                  </a:cubicBezTo>
                  <a:cubicBezTo>
                    <a:pt x="140" y="209"/>
                    <a:pt x="146" y="207"/>
                    <a:pt x="146" y="206"/>
                  </a:cubicBezTo>
                  <a:cubicBezTo>
                    <a:pt x="148" y="205"/>
                    <a:pt x="150" y="203"/>
                    <a:pt x="152" y="202"/>
                  </a:cubicBezTo>
                  <a:cubicBezTo>
                    <a:pt x="152" y="200"/>
                    <a:pt x="154" y="198"/>
                    <a:pt x="155" y="198"/>
                  </a:cubicBezTo>
                  <a:cubicBezTo>
                    <a:pt x="155" y="198"/>
                    <a:pt x="155" y="199"/>
                    <a:pt x="154" y="202"/>
                  </a:cubicBezTo>
                  <a:cubicBezTo>
                    <a:pt x="154" y="203"/>
                    <a:pt x="154" y="205"/>
                    <a:pt x="154" y="207"/>
                  </a:cubicBezTo>
                  <a:cubicBezTo>
                    <a:pt x="154" y="211"/>
                    <a:pt x="156" y="213"/>
                    <a:pt x="158" y="215"/>
                  </a:cubicBezTo>
                  <a:cubicBezTo>
                    <a:pt x="159" y="215"/>
                    <a:pt x="160" y="216"/>
                    <a:pt x="161" y="217"/>
                  </a:cubicBezTo>
                  <a:cubicBezTo>
                    <a:pt x="161" y="218"/>
                    <a:pt x="162" y="220"/>
                    <a:pt x="162" y="221"/>
                  </a:cubicBezTo>
                  <a:cubicBezTo>
                    <a:pt x="163" y="225"/>
                    <a:pt x="164" y="231"/>
                    <a:pt x="170" y="231"/>
                  </a:cubicBezTo>
                  <a:cubicBezTo>
                    <a:pt x="171" y="231"/>
                    <a:pt x="172" y="230"/>
                    <a:pt x="173" y="230"/>
                  </a:cubicBezTo>
                  <a:cubicBezTo>
                    <a:pt x="176" y="229"/>
                    <a:pt x="177" y="227"/>
                    <a:pt x="179" y="225"/>
                  </a:cubicBezTo>
                  <a:cubicBezTo>
                    <a:pt x="180" y="224"/>
                    <a:pt x="181" y="223"/>
                    <a:pt x="181" y="223"/>
                  </a:cubicBezTo>
                  <a:cubicBezTo>
                    <a:pt x="181" y="223"/>
                    <a:pt x="182" y="223"/>
                    <a:pt x="182" y="223"/>
                  </a:cubicBezTo>
                  <a:cubicBezTo>
                    <a:pt x="183" y="223"/>
                    <a:pt x="184" y="223"/>
                    <a:pt x="186" y="224"/>
                  </a:cubicBezTo>
                  <a:cubicBezTo>
                    <a:pt x="188" y="224"/>
                    <a:pt x="190" y="225"/>
                    <a:pt x="192" y="225"/>
                  </a:cubicBezTo>
                  <a:cubicBezTo>
                    <a:pt x="192" y="225"/>
                    <a:pt x="193" y="225"/>
                    <a:pt x="193" y="225"/>
                  </a:cubicBezTo>
                  <a:cubicBezTo>
                    <a:pt x="199" y="225"/>
                    <a:pt x="204" y="220"/>
                    <a:pt x="206" y="219"/>
                  </a:cubicBezTo>
                  <a:cubicBezTo>
                    <a:pt x="212" y="213"/>
                    <a:pt x="217" y="209"/>
                    <a:pt x="223" y="206"/>
                  </a:cubicBezTo>
                  <a:cubicBezTo>
                    <a:pt x="228" y="204"/>
                    <a:pt x="232" y="201"/>
                    <a:pt x="236" y="198"/>
                  </a:cubicBezTo>
                  <a:cubicBezTo>
                    <a:pt x="244" y="193"/>
                    <a:pt x="251" y="188"/>
                    <a:pt x="261" y="188"/>
                  </a:cubicBezTo>
                  <a:cubicBezTo>
                    <a:pt x="263" y="188"/>
                    <a:pt x="265" y="189"/>
                    <a:pt x="267" y="189"/>
                  </a:cubicBezTo>
                  <a:cubicBezTo>
                    <a:pt x="270" y="190"/>
                    <a:pt x="271" y="190"/>
                    <a:pt x="273" y="191"/>
                  </a:cubicBezTo>
                  <a:cubicBezTo>
                    <a:pt x="277" y="192"/>
                    <a:pt x="282" y="194"/>
                    <a:pt x="287" y="194"/>
                  </a:cubicBezTo>
                  <a:cubicBezTo>
                    <a:pt x="287" y="194"/>
                    <a:pt x="288" y="194"/>
                    <a:pt x="288" y="194"/>
                  </a:cubicBezTo>
                  <a:cubicBezTo>
                    <a:pt x="291" y="194"/>
                    <a:pt x="293" y="193"/>
                    <a:pt x="295" y="192"/>
                  </a:cubicBezTo>
                  <a:cubicBezTo>
                    <a:pt x="296" y="192"/>
                    <a:pt x="298" y="192"/>
                    <a:pt x="299" y="191"/>
                  </a:cubicBezTo>
                  <a:cubicBezTo>
                    <a:pt x="300" y="191"/>
                    <a:pt x="300" y="191"/>
                    <a:pt x="300" y="191"/>
                  </a:cubicBezTo>
                  <a:cubicBezTo>
                    <a:pt x="301" y="191"/>
                    <a:pt x="302" y="191"/>
                    <a:pt x="303" y="192"/>
                  </a:cubicBezTo>
                  <a:cubicBezTo>
                    <a:pt x="304" y="192"/>
                    <a:pt x="306" y="192"/>
                    <a:pt x="307" y="192"/>
                  </a:cubicBezTo>
                  <a:cubicBezTo>
                    <a:pt x="308" y="192"/>
                    <a:pt x="309" y="192"/>
                    <a:pt x="310" y="192"/>
                  </a:cubicBezTo>
                  <a:cubicBezTo>
                    <a:pt x="314" y="191"/>
                    <a:pt x="317" y="188"/>
                    <a:pt x="320" y="183"/>
                  </a:cubicBezTo>
                  <a:cubicBezTo>
                    <a:pt x="321" y="180"/>
                    <a:pt x="321" y="180"/>
                    <a:pt x="321" y="180"/>
                  </a:cubicBezTo>
                  <a:lnTo>
                    <a:pt x="318" y="1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3887696" y="4004123"/>
              <a:ext cx="66628" cy="83006"/>
            </a:xfrm>
            <a:custGeom>
              <a:avLst/>
              <a:gdLst>
                <a:gd name="T0" fmla="*/ 12 w 21"/>
                <a:gd name="T1" fmla="*/ 0 h 29"/>
                <a:gd name="T2" fmla="*/ 11 w 21"/>
                <a:gd name="T3" fmla="*/ 0 h 29"/>
                <a:gd name="T4" fmla="*/ 4 w 21"/>
                <a:gd name="T5" fmla="*/ 3 h 29"/>
                <a:gd name="T6" fmla="*/ 2 w 21"/>
                <a:gd name="T7" fmla="*/ 20 h 29"/>
                <a:gd name="T8" fmla="*/ 5 w 21"/>
                <a:gd name="T9" fmla="*/ 27 h 29"/>
                <a:gd name="T10" fmla="*/ 9 w 21"/>
                <a:gd name="T11" fmla="*/ 29 h 29"/>
                <a:gd name="T12" fmla="*/ 20 w 21"/>
                <a:gd name="T13" fmla="*/ 18 h 29"/>
                <a:gd name="T14" fmla="*/ 17 w 21"/>
                <a:gd name="T15" fmla="*/ 3 h 29"/>
                <a:gd name="T16" fmla="*/ 12 w 21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9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0" y="8"/>
                    <a:pt x="2" y="16"/>
                    <a:pt x="2" y="20"/>
                  </a:cubicBezTo>
                  <a:cubicBezTo>
                    <a:pt x="3" y="22"/>
                    <a:pt x="4" y="25"/>
                    <a:pt x="5" y="27"/>
                  </a:cubicBezTo>
                  <a:cubicBezTo>
                    <a:pt x="6" y="28"/>
                    <a:pt x="7" y="29"/>
                    <a:pt x="9" y="29"/>
                  </a:cubicBezTo>
                  <a:cubicBezTo>
                    <a:pt x="14" y="29"/>
                    <a:pt x="20" y="21"/>
                    <a:pt x="20" y="18"/>
                  </a:cubicBezTo>
                  <a:cubicBezTo>
                    <a:pt x="21" y="15"/>
                    <a:pt x="20" y="7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4316955" y="4058472"/>
              <a:ext cx="87381" cy="88935"/>
            </a:xfrm>
            <a:custGeom>
              <a:avLst/>
              <a:gdLst>
                <a:gd name="T0" fmla="*/ 21 w 28"/>
                <a:gd name="T1" fmla="*/ 9 h 31"/>
                <a:gd name="T2" fmla="*/ 20 w 28"/>
                <a:gd name="T3" fmla="*/ 9 h 31"/>
                <a:gd name="T4" fmla="*/ 18 w 28"/>
                <a:gd name="T5" fmla="*/ 6 h 31"/>
                <a:gd name="T6" fmla="*/ 9 w 28"/>
                <a:gd name="T7" fmla="*/ 0 h 31"/>
                <a:gd name="T8" fmla="*/ 3 w 28"/>
                <a:gd name="T9" fmla="*/ 4 h 31"/>
                <a:gd name="T10" fmla="*/ 3 w 28"/>
                <a:gd name="T11" fmla="*/ 17 h 31"/>
                <a:gd name="T12" fmla="*/ 14 w 28"/>
                <a:gd name="T13" fmla="*/ 31 h 31"/>
                <a:gd name="T14" fmla="*/ 14 w 28"/>
                <a:gd name="T15" fmla="*/ 31 h 31"/>
                <a:gd name="T16" fmla="*/ 25 w 28"/>
                <a:gd name="T17" fmla="*/ 22 h 31"/>
                <a:gd name="T18" fmla="*/ 21 w 28"/>
                <a:gd name="T19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1">
                  <a:moveTo>
                    <a:pt x="21" y="9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9" y="7"/>
                    <a:pt x="18" y="6"/>
                  </a:cubicBezTo>
                  <a:cubicBezTo>
                    <a:pt x="16" y="4"/>
                    <a:pt x="13" y="0"/>
                    <a:pt x="9" y="0"/>
                  </a:cubicBezTo>
                  <a:cubicBezTo>
                    <a:pt x="6" y="0"/>
                    <a:pt x="4" y="1"/>
                    <a:pt x="3" y="4"/>
                  </a:cubicBezTo>
                  <a:cubicBezTo>
                    <a:pt x="0" y="8"/>
                    <a:pt x="2" y="14"/>
                    <a:pt x="3" y="17"/>
                  </a:cubicBezTo>
                  <a:cubicBezTo>
                    <a:pt x="5" y="21"/>
                    <a:pt x="11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9" y="31"/>
                    <a:pt x="24" y="26"/>
                    <a:pt x="25" y="22"/>
                  </a:cubicBezTo>
                  <a:cubicBezTo>
                    <a:pt x="28" y="15"/>
                    <a:pt x="24" y="12"/>
                    <a:pt x="21" y="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972893" y="4144442"/>
              <a:ext cx="412875" cy="413051"/>
            </a:xfrm>
            <a:custGeom>
              <a:avLst/>
              <a:gdLst>
                <a:gd name="T0" fmla="*/ 56 w 131"/>
                <a:gd name="T1" fmla="*/ 142 h 145"/>
                <a:gd name="T2" fmla="*/ 52 w 131"/>
                <a:gd name="T3" fmla="*/ 138 h 145"/>
                <a:gd name="T4" fmla="*/ 48 w 131"/>
                <a:gd name="T5" fmla="*/ 139 h 145"/>
                <a:gd name="T6" fmla="*/ 39 w 131"/>
                <a:gd name="T7" fmla="*/ 141 h 145"/>
                <a:gd name="T8" fmla="*/ 34 w 131"/>
                <a:gd name="T9" fmla="*/ 129 h 145"/>
                <a:gd name="T10" fmla="*/ 40 w 131"/>
                <a:gd name="T11" fmla="*/ 127 h 145"/>
                <a:gd name="T12" fmla="*/ 31 w 131"/>
                <a:gd name="T13" fmla="*/ 124 h 145"/>
                <a:gd name="T14" fmla="*/ 15 w 131"/>
                <a:gd name="T15" fmla="*/ 93 h 145"/>
                <a:gd name="T16" fmla="*/ 14 w 131"/>
                <a:gd name="T17" fmla="*/ 86 h 145"/>
                <a:gd name="T18" fmla="*/ 18 w 131"/>
                <a:gd name="T19" fmla="*/ 73 h 145"/>
                <a:gd name="T20" fmla="*/ 12 w 131"/>
                <a:gd name="T21" fmla="*/ 59 h 145"/>
                <a:gd name="T22" fmla="*/ 0 w 131"/>
                <a:gd name="T23" fmla="*/ 18 h 145"/>
                <a:gd name="T24" fmla="*/ 10 w 131"/>
                <a:gd name="T25" fmla="*/ 0 h 145"/>
                <a:gd name="T26" fmla="*/ 22 w 131"/>
                <a:gd name="T27" fmla="*/ 8 h 145"/>
                <a:gd name="T28" fmla="*/ 36 w 131"/>
                <a:gd name="T29" fmla="*/ 19 h 145"/>
                <a:gd name="T30" fmla="*/ 55 w 131"/>
                <a:gd name="T31" fmla="*/ 27 h 145"/>
                <a:gd name="T32" fmla="*/ 60 w 131"/>
                <a:gd name="T33" fmla="*/ 29 h 145"/>
                <a:gd name="T34" fmla="*/ 68 w 131"/>
                <a:gd name="T35" fmla="*/ 27 h 145"/>
                <a:gd name="T36" fmla="*/ 75 w 131"/>
                <a:gd name="T37" fmla="*/ 26 h 145"/>
                <a:gd name="T38" fmla="*/ 85 w 131"/>
                <a:gd name="T39" fmla="*/ 23 h 145"/>
                <a:gd name="T40" fmla="*/ 91 w 131"/>
                <a:gd name="T41" fmla="*/ 23 h 145"/>
                <a:gd name="T42" fmla="*/ 99 w 131"/>
                <a:gd name="T43" fmla="*/ 22 h 145"/>
                <a:gd name="T44" fmla="*/ 108 w 131"/>
                <a:gd name="T45" fmla="*/ 20 h 145"/>
                <a:gd name="T46" fmla="*/ 112 w 131"/>
                <a:gd name="T47" fmla="*/ 18 h 145"/>
                <a:gd name="T48" fmla="*/ 116 w 131"/>
                <a:gd name="T49" fmla="*/ 17 h 145"/>
                <a:gd name="T50" fmla="*/ 128 w 131"/>
                <a:gd name="T51" fmla="*/ 40 h 145"/>
                <a:gd name="T52" fmla="*/ 126 w 131"/>
                <a:gd name="T53" fmla="*/ 52 h 145"/>
                <a:gd name="T54" fmla="*/ 126 w 131"/>
                <a:gd name="T55" fmla="*/ 69 h 145"/>
                <a:gd name="T56" fmla="*/ 119 w 131"/>
                <a:gd name="T57" fmla="*/ 86 h 145"/>
                <a:gd name="T58" fmla="*/ 115 w 131"/>
                <a:gd name="T59" fmla="*/ 82 h 145"/>
                <a:gd name="T60" fmla="*/ 108 w 131"/>
                <a:gd name="T61" fmla="*/ 110 h 145"/>
                <a:gd name="T62" fmla="*/ 106 w 131"/>
                <a:gd name="T63" fmla="*/ 115 h 145"/>
                <a:gd name="T64" fmla="*/ 104 w 131"/>
                <a:gd name="T65" fmla="*/ 132 h 145"/>
                <a:gd name="T66" fmla="*/ 98 w 131"/>
                <a:gd name="T67" fmla="*/ 134 h 145"/>
                <a:gd name="T68" fmla="*/ 87 w 131"/>
                <a:gd name="T69" fmla="*/ 110 h 145"/>
                <a:gd name="T70" fmla="*/ 86 w 131"/>
                <a:gd name="T71" fmla="*/ 117 h 145"/>
                <a:gd name="T72" fmla="*/ 78 w 131"/>
                <a:gd name="T73" fmla="*/ 132 h 145"/>
                <a:gd name="T74" fmla="*/ 74 w 131"/>
                <a:gd name="T75" fmla="*/ 131 h 145"/>
                <a:gd name="T76" fmla="*/ 64 w 131"/>
                <a:gd name="T7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1" h="145">
                  <a:moveTo>
                    <a:pt x="64" y="145"/>
                  </a:moveTo>
                  <a:cubicBezTo>
                    <a:pt x="61" y="145"/>
                    <a:pt x="59" y="144"/>
                    <a:pt x="56" y="142"/>
                  </a:cubicBezTo>
                  <a:cubicBezTo>
                    <a:pt x="55" y="142"/>
                    <a:pt x="55" y="141"/>
                    <a:pt x="54" y="140"/>
                  </a:cubicBezTo>
                  <a:cubicBezTo>
                    <a:pt x="53" y="139"/>
                    <a:pt x="53" y="138"/>
                    <a:pt x="52" y="138"/>
                  </a:cubicBezTo>
                  <a:cubicBezTo>
                    <a:pt x="52" y="138"/>
                    <a:pt x="52" y="138"/>
                    <a:pt x="51" y="138"/>
                  </a:cubicBezTo>
                  <a:cubicBezTo>
                    <a:pt x="50" y="138"/>
                    <a:pt x="49" y="139"/>
                    <a:pt x="48" y="139"/>
                  </a:cubicBezTo>
                  <a:cubicBezTo>
                    <a:pt x="46" y="140"/>
                    <a:pt x="44" y="141"/>
                    <a:pt x="42" y="141"/>
                  </a:cubicBezTo>
                  <a:cubicBezTo>
                    <a:pt x="41" y="141"/>
                    <a:pt x="40" y="141"/>
                    <a:pt x="39" y="141"/>
                  </a:cubicBezTo>
                  <a:cubicBezTo>
                    <a:pt x="36" y="140"/>
                    <a:pt x="33" y="138"/>
                    <a:pt x="33" y="135"/>
                  </a:cubicBezTo>
                  <a:cubicBezTo>
                    <a:pt x="32" y="134"/>
                    <a:pt x="32" y="131"/>
                    <a:pt x="34" y="129"/>
                  </a:cubicBezTo>
                  <a:cubicBezTo>
                    <a:pt x="35" y="127"/>
                    <a:pt x="37" y="127"/>
                    <a:pt x="39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6"/>
                    <a:pt x="38" y="126"/>
                    <a:pt x="36" y="125"/>
                  </a:cubicBezTo>
                  <a:cubicBezTo>
                    <a:pt x="35" y="125"/>
                    <a:pt x="33" y="124"/>
                    <a:pt x="31" y="124"/>
                  </a:cubicBezTo>
                  <a:cubicBezTo>
                    <a:pt x="26" y="121"/>
                    <a:pt x="21" y="114"/>
                    <a:pt x="17" y="105"/>
                  </a:cubicBezTo>
                  <a:cubicBezTo>
                    <a:pt x="16" y="101"/>
                    <a:pt x="15" y="97"/>
                    <a:pt x="15" y="93"/>
                  </a:cubicBezTo>
                  <a:cubicBezTo>
                    <a:pt x="15" y="91"/>
                    <a:pt x="15" y="89"/>
                    <a:pt x="14" y="87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1"/>
                    <a:pt x="12" y="77"/>
                    <a:pt x="14" y="74"/>
                  </a:cubicBezTo>
                  <a:cubicBezTo>
                    <a:pt x="15" y="73"/>
                    <a:pt x="16" y="73"/>
                    <a:pt x="18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68"/>
                    <a:pt x="14" y="63"/>
                    <a:pt x="12" y="59"/>
                  </a:cubicBezTo>
                  <a:cubicBezTo>
                    <a:pt x="10" y="55"/>
                    <a:pt x="8" y="52"/>
                    <a:pt x="6" y="48"/>
                  </a:cubicBezTo>
                  <a:cubicBezTo>
                    <a:pt x="2" y="38"/>
                    <a:pt x="1" y="27"/>
                    <a:pt x="0" y="18"/>
                  </a:cubicBezTo>
                  <a:cubicBezTo>
                    <a:pt x="0" y="14"/>
                    <a:pt x="1" y="6"/>
                    <a:pt x="5" y="3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7" y="3"/>
                    <a:pt x="20" y="6"/>
                    <a:pt x="22" y="8"/>
                  </a:cubicBezTo>
                  <a:cubicBezTo>
                    <a:pt x="23" y="10"/>
                    <a:pt x="24" y="11"/>
                    <a:pt x="25" y="12"/>
                  </a:cubicBezTo>
                  <a:cubicBezTo>
                    <a:pt x="28" y="14"/>
                    <a:pt x="32" y="17"/>
                    <a:pt x="36" y="19"/>
                  </a:cubicBezTo>
                  <a:cubicBezTo>
                    <a:pt x="38" y="21"/>
                    <a:pt x="41" y="22"/>
                    <a:pt x="44" y="22"/>
                  </a:cubicBezTo>
                  <a:cubicBezTo>
                    <a:pt x="47" y="24"/>
                    <a:pt x="51" y="25"/>
                    <a:pt x="55" y="27"/>
                  </a:cubicBezTo>
                  <a:cubicBezTo>
                    <a:pt x="57" y="28"/>
                    <a:pt x="58" y="29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1" y="29"/>
                    <a:pt x="63" y="28"/>
                    <a:pt x="64" y="28"/>
                  </a:cubicBezTo>
                  <a:cubicBezTo>
                    <a:pt x="65" y="28"/>
                    <a:pt x="66" y="28"/>
                    <a:pt x="68" y="27"/>
                  </a:cubicBezTo>
                  <a:cubicBezTo>
                    <a:pt x="69" y="27"/>
                    <a:pt x="70" y="27"/>
                    <a:pt x="70" y="27"/>
                  </a:cubicBezTo>
                  <a:cubicBezTo>
                    <a:pt x="72" y="27"/>
                    <a:pt x="73" y="27"/>
                    <a:pt x="75" y="26"/>
                  </a:cubicBezTo>
                  <a:cubicBezTo>
                    <a:pt x="76" y="26"/>
                    <a:pt x="77" y="25"/>
                    <a:pt x="77" y="25"/>
                  </a:cubicBezTo>
                  <a:cubicBezTo>
                    <a:pt x="80" y="24"/>
                    <a:pt x="82" y="23"/>
                    <a:pt x="85" y="23"/>
                  </a:cubicBezTo>
                  <a:cubicBezTo>
                    <a:pt x="86" y="23"/>
                    <a:pt x="86" y="23"/>
                    <a:pt x="87" y="23"/>
                  </a:cubicBezTo>
                  <a:cubicBezTo>
                    <a:pt x="89" y="23"/>
                    <a:pt x="90" y="23"/>
                    <a:pt x="91" y="23"/>
                  </a:cubicBezTo>
                  <a:cubicBezTo>
                    <a:pt x="92" y="23"/>
                    <a:pt x="93" y="23"/>
                    <a:pt x="94" y="23"/>
                  </a:cubicBezTo>
                  <a:cubicBezTo>
                    <a:pt x="96" y="23"/>
                    <a:pt x="97" y="23"/>
                    <a:pt x="99" y="22"/>
                  </a:cubicBezTo>
                  <a:cubicBezTo>
                    <a:pt x="101" y="20"/>
                    <a:pt x="104" y="20"/>
                    <a:pt x="106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10" y="20"/>
                    <a:pt x="111" y="20"/>
                    <a:pt x="111" y="19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7"/>
                    <a:pt x="115" y="17"/>
                    <a:pt x="116" y="17"/>
                  </a:cubicBezTo>
                  <a:cubicBezTo>
                    <a:pt x="122" y="17"/>
                    <a:pt x="127" y="21"/>
                    <a:pt x="128" y="25"/>
                  </a:cubicBezTo>
                  <a:cubicBezTo>
                    <a:pt x="131" y="31"/>
                    <a:pt x="129" y="36"/>
                    <a:pt x="128" y="40"/>
                  </a:cubicBezTo>
                  <a:cubicBezTo>
                    <a:pt x="127" y="42"/>
                    <a:pt x="126" y="44"/>
                    <a:pt x="126" y="45"/>
                  </a:cubicBezTo>
                  <a:cubicBezTo>
                    <a:pt x="126" y="48"/>
                    <a:pt x="126" y="50"/>
                    <a:pt x="126" y="52"/>
                  </a:cubicBezTo>
                  <a:cubicBezTo>
                    <a:pt x="126" y="55"/>
                    <a:pt x="127" y="57"/>
                    <a:pt x="126" y="60"/>
                  </a:cubicBezTo>
                  <a:cubicBezTo>
                    <a:pt x="126" y="63"/>
                    <a:pt x="126" y="66"/>
                    <a:pt x="126" y="69"/>
                  </a:cubicBezTo>
                  <a:cubicBezTo>
                    <a:pt x="126" y="71"/>
                    <a:pt x="126" y="73"/>
                    <a:pt x="126" y="75"/>
                  </a:cubicBezTo>
                  <a:cubicBezTo>
                    <a:pt x="126" y="77"/>
                    <a:pt x="125" y="86"/>
                    <a:pt x="119" y="86"/>
                  </a:cubicBezTo>
                  <a:cubicBezTo>
                    <a:pt x="119" y="86"/>
                    <a:pt x="118" y="86"/>
                    <a:pt x="118" y="86"/>
                  </a:cubicBezTo>
                  <a:cubicBezTo>
                    <a:pt x="116" y="85"/>
                    <a:pt x="115" y="84"/>
                    <a:pt x="115" y="82"/>
                  </a:cubicBezTo>
                  <a:cubicBezTo>
                    <a:pt x="110" y="88"/>
                    <a:pt x="109" y="94"/>
                    <a:pt x="111" y="100"/>
                  </a:cubicBezTo>
                  <a:cubicBezTo>
                    <a:pt x="112" y="105"/>
                    <a:pt x="111" y="108"/>
                    <a:pt x="108" y="110"/>
                  </a:cubicBezTo>
                  <a:cubicBezTo>
                    <a:pt x="106" y="111"/>
                    <a:pt x="106" y="111"/>
                    <a:pt x="105" y="113"/>
                  </a:cubicBezTo>
                  <a:cubicBezTo>
                    <a:pt x="105" y="113"/>
                    <a:pt x="105" y="114"/>
                    <a:pt x="106" y="115"/>
                  </a:cubicBezTo>
                  <a:cubicBezTo>
                    <a:pt x="106" y="116"/>
                    <a:pt x="107" y="117"/>
                    <a:pt x="107" y="118"/>
                  </a:cubicBezTo>
                  <a:cubicBezTo>
                    <a:pt x="107" y="120"/>
                    <a:pt x="108" y="128"/>
                    <a:pt x="104" y="132"/>
                  </a:cubicBezTo>
                  <a:cubicBezTo>
                    <a:pt x="103" y="133"/>
                    <a:pt x="102" y="134"/>
                    <a:pt x="100" y="134"/>
                  </a:cubicBezTo>
                  <a:cubicBezTo>
                    <a:pt x="99" y="134"/>
                    <a:pt x="98" y="134"/>
                    <a:pt x="98" y="134"/>
                  </a:cubicBezTo>
                  <a:cubicBezTo>
                    <a:pt x="92" y="132"/>
                    <a:pt x="92" y="121"/>
                    <a:pt x="92" y="119"/>
                  </a:cubicBezTo>
                  <a:cubicBezTo>
                    <a:pt x="92" y="117"/>
                    <a:pt x="89" y="111"/>
                    <a:pt x="87" y="110"/>
                  </a:cubicBezTo>
                  <a:cubicBezTo>
                    <a:pt x="87" y="111"/>
                    <a:pt x="87" y="111"/>
                    <a:pt x="86" y="112"/>
                  </a:cubicBezTo>
                  <a:cubicBezTo>
                    <a:pt x="86" y="113"/>
                    <a:pt x="86" y="115"/>
                    <a:pt x="86" y="117"/>
                  </a:cubicBezTo>
                  <a:cubicBezTo>
                    <a:pt x="86" y="121"/>
                    <a:pt x="87" y="127"/>
                    <a:pt x="83" y="130"/>
                  </a:cubicBezTo>
                  <a:cubicBezTo>
                    <a:pt x="82" y="132"/>
                    <a:pt x="80" y="132"/>
                    <a:pt x="78" y="132"/>
                  </a:cubicBezTo>
                  <a:cubicBezTo>
                    <a:pt x="76" y="132"/>
                    <a:pt x="75" y="132"/>
                    <a:pt x="74" y="131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4" y="136"/>
                    <a:pt x="73" y="140"/>
                    <a:pt x="71" y="143"/>
                  </a:cubicBezTo>
                  <a:cubicBezTo>
                    <a:pt x="69" y="144"/>
                    <a:pt x="66" y="145"/>
                    <a:pt x="64" y="1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2226368" y="2267924"/>
              <a:ext cx="1497489" cy="1534614"/>
            </a:xfrm>
            <a:custGeom>
              <a:avLst/>
              <a:gdLst>
                <a:gd name="T0" fmla="*/ 9 w 475"/>
                <a:gd name="T1" fmla="*/ 253 h 538"/>
                <a:gd name="T2" fmla="*/ 54 w 475"/>
                <a:gd name="T3" fmla="*/ 251 h 538"/>
                <a:gd name="T4" fmla="*/ 93 w 475"/>
                <a:gd name="T5" fmla="*/ 241 h 538"/>
                <a:gd name="T6" fmla="*/ 141 w 475"/>
                <a:gd name="T7" fmla="*/ 263 h 538"/>
                <a:gd name="T8" fmla="*/ 168 w 475"/>
                <a:gd name="T9" fmla="*/ 272 h 538"/>
                <a:gd name="T10" fmla="*/ 191 w 475"/>
                <a:gd name="T11" fmla="*/ 279 h 538"/>
                <a:gd name="T12" fmla="*/ 203 w 475"/>
                <a:gd name="T13" fmla="*/ 287 h 538"/>
                <a:gd name="T14" fmla="*/ 206 w 475"/>
                <a:gd name="T15" fmla="*/ 314 h 538"/>
                <a:gd name="T16" fmla="*/ 223 w 475"/>
                <a:gd name="T17" fmla="*/ 321 h 538"/>
                <a:gd name="T18" fmla="*/ 243 w 475"/>
                <a:gd name="T19" fmla="*/ 368 h 538"/>
                <a:gd name="T20" fmla="*/ 284 w 475"/>
                <a:gd name="T21" fmla="*/ 360 h 538"/>
                <a:gd name="T22" fmla="*/ 329 w 475"/>
                <a:gd name="T23" fmla="*/ 314 h 538"/>
                <a:gd name="T24" fmla="*/ 334 w 475"/>
                <a:gd name="T25" fmla="*/ 316 h 538"/>
                <a:gd name="T26" fmla="*/ 321 w 475"/>
                <a:gd name="T27" fmla="*/ 372 h 538"/>
                <a:gd name="T28" fmla="*/ 311 w 475"/>
                <a:gd name="T29" fmla="*/ 387 h 538"/>
                <a:gd name="T30" fmla="*/ 321 w 475"/>
                <a:gd name="T31" fmla="*/ 406 h 538"/>
                <a:gd name="T32" fmla="*/ 349 w 475"/>
                <a:gd name="T33" fmla="*/ 361 h 538"/>
                <a:gd name="T34" fmla="*/ 355 w 475"/>
                <a:gd name="T35" fmla="*/ 394 h 538"/>
                <a:gd name="T36" fmla="*/ 340 w 475"/>
                <a:gd name="T37" fmla="*/ 418 h 538"/>
                <a:gd name="T38" fmla="*/ 326 w 475"/>
                <a:gd name="T39" fmla="*/ 422 h 538"/>
                <a:gd name="T40" fmla="*/ 286 w 475"/>
                <a:gd name="T41" fmla="*/ 430 h 538"/>
                <a:gd name="T42" fmla="*/ 310 w 475"/>
                <a:gd name="T43" fmla="*/ 441 h 538"/>
                <a:gd name="T44" fmla="*/ 332 w 475"/>
                <a:gd name="T45" fmla="*/ 436 h 538"/>
                <a:gd name="T46" fmla="*/ 346 w 475"/>
                <a:gd name="T47" fmla="*/ 436 h 538"/>
                <a:gd name="T48" fmla="*/ 370 w 475"/>
                <a:gd name="T49" fmla="*/ 421 h 538"/>
                <a:gd name="T50" fmla="*/ 385 w 475"/>
                <a:gd name="T51" fmla="*/ 427 h 538"/>
                <a:gd name="T52" fmla="*/ 397 w 475"/>
                <a:gd name="T53" fmla="*/ 491 h 538"/>
                <a:gd name="T54" fmla="*/ 415 w 475"/>
                <a:gd name="T55" fmla="*/ 526 h 538"/>
                <a:gd name="T56" fmla="*/ 431 w 475"/>
                <a:gd name="T57" fmla="*/ 537 h 538"/>
                <a:gd name="T58" fmla="*/ 441 w 475"/>
                <a:gd name="T59" fmla="*/ 538 h 538"/>
                <a:gd name="T60" fmla="*/ 406 w 475"/>
                <a:gd name="T61" fmla="*/ 218 h 538"/>
                <a:gd name="T62" fmla="*/ 420 w 475"/>
                <a:gd name="T63" fmla="*/ 211 h 538"/>
                <a:gd name="T64" fmla="*/ 340 w 475"/>
                <a:gd name="T65" fmla="*/ 246 h 538"/>
                <a:gd name="T66" fmla="*/ 332 w 475"/>
                <a:gd name="T67" fmla="*/ 225 h 538"/>
                <a:gd name="T68" fmla="*/ 326 w 475"/>
                <a:gd name="T69" fmla="*/ 197 h 538"/>
                <a:gd name="T70" fmla="*/ 339 w 475"/>
                <a:gd name="T71" fmla="*/ 201 h 538"/>
                <a:gd name="T72" fmla="*/ 349 w 475"/>
                <a:gd name="T73" fmla="*/ 226 h 538"/>
                <a:gd name="T74" fmla="*/ 312 w 475"/>
                <a:gd name="T75" fmla="*/ 108 h 538"/>
                <a:gd name="T76" fmla="*/ 322 w 475"/>
                <a:gd name="T77" fmla="*/ 88 h 538"/>
                <a:gd name="T78" fmla="*/ 338 w 475"/>
                <a:gd name="T79" fmla="*/ 123 h 538"/>
                <a:gd name="T80" fmla="*/ 319 w 475"/>
                <a:gd name="T81" fmla="*/ 125 h 538"/>
                <a:gd name="T82" fmla="*/ 310 w 475"/>
                <a:gd name="T83" fmla="*/ 113 h 538"/>
                <a:gd name="T84" fmla="*/ 336 w 475"/>
                <a:gd name="T85" fmla="*/ 148 h 538"/>
                <a:gd name="T86" fmla="*/ 328 w 475"/>
                <a:gd name="T87" fmla="*/ 150 h 538"/>
                <a:gd name="T88" fmla="*/ 320 w 475"/>
                <a:gd name="T89" fmla="*/ 146 h 538"/>
                <a:gd name="T90" fmla="*/ 272 w 475"/>
                <a:gd name="T91" fmla="*/ 262 h 538"/>
                <a:gd name="T92" fmla="*/ 260 w 475"/>
                <a:gd name="T93" fmla="*/ 237 h 538"/>
                <a:gd name="T94" fmla="*/ 270 w 475"/>
                <a:gd name="T95" fmla="*/ 230 h 538"/>
                <a:gd name="T96" fmla="*/ 280 w 475"/>
                <a:gd name="T97" fmla="*/ 257 h 538"/>
                <a:gd name="T98" fmla="*/ 233 w 475"/>
                <a:gd name="T99" fmla="*/ 243 h 538"/>
                <a:gd name="T100" fmla="*/ 245 w 475"/>
                <a:gd name="T101" fmla="*/ 223 h 538"/>
                <a:gd name="T102" fmla="*/ 252 w 475"/>
                <a:gd name="T103" fmla="*/ 225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5" h="538">
                  <a:moveTo>
                    <a:pt x="472" y="9"/>
                  </a:moveTo>
                  <a:cubicBezTo>
                    <a:pt x="427" y="2"/>
                    <a:pt x="295" y="0"/>
                    <a:pt x="192" y="0"/>
                  </a:cubicBezTo>
                  <a:cubicBezTo>
                    <a:pt x="97" y="0"/>
                    <a:pt x="13" y="2"/>
                    <a:pt x="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13" y="252"/>
                    <a:pt x="13" y="252"/>
                    <a:pt x="13" y="252"/>
                  </a:cubicBezTo>
                  <a:cubicBezTo>
                    <a:pt x="17" y="250"/>
                    <a:pt x="21" y="249"/>
                    <a:pt x="24" y="249"/>
                  </a:cubicBezTo>
                  <a:cubicBezTo>
                    <a:pt x="26" y="249"/>
                    <a:pt x="27" y="249"/>
                    <a:pt x="29" y="249"/>
                  </a:cubicBezTo>
                  <a:cubicBezTo>
                    <a:pt x="33" y="249"/>
                    <a:pt x="37" y="249"/>
                    <a:pt x="42" y="250"/>
                  </a:cubicBezTo>
                  <a:cubicBezTo>
                    <a:pt x="46" y="250"/>
                    <a:pt x="50" y="251"/>
                    <a:pt x="54" y="251"/>
                  </a:cubicBezTo>
                  <a:cubicBezTo>
                    <a:pt x="55" y="251"/>
                    <a:pt x="55" y="251"/>
                    <a:pt x="55" y="251"/>
                  </a:cubicBezTo>
                  <a:cubicBezTo>
                    <a:pt x="65" y="251"/>
                    <a:pt x="76" y="248"/>
                    <a:pt x="84" y="245"/>
                  </a:cubicBezTo>
                  <a:cubicBezTo>
                    <a:pt x="85" y="244"/>
                    <a:pt x="87" y="243"/>
                    <a:pt x="88" y="243"/>
                  </a:cubicBezTo>
                  <a:cubicBezTo>
                    <a:pt x="89" y="241"/>
                    <a:pt x="91" y="241"/>
                    <a:pt x="93" y="241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6" y="241"/>
                    <a:pt x="99" y="242"/>
                    <a:pt x="103" y="245"/>
                  </a:cubicBezTo>
                  <a:cubicBezTo>
                    <a:pt x="108" y="248"/>
                    <a:pt x="112" y="251"/>
                    <a:pt x="116" y="255"/>
                  </a:cubicBezTo>
                  <a:cubicBezTo>
                    <a:pt x="119" y="257"/>
                    <a:pt x="122" y="260"/>
                    <a:pt x="125" y="262"/>
                  </a:cubicBezTo>
                  <a:cubicBezTo>
                    <a:pt x="128" y="264"/>
                    <a:pt x="130" y="265"/>
                    <a:pt x="133" y="265"/>
                  </a:cubicBezTo>
                  <a:cubicBezTo>
                    <a:pt x="135" y="265"/>
                    <a:pt x="138" y="264"/>
                    <a:pt x="141" y="263"/>
                  </a:cubicBezTo>
                  <a:cubicBezTo>
                    <a:pt x="143" y="262"/>
                    <a:pt x="145" y="261"/>
                    <a:pt x="148" y="261"/>
                  </a:cubicBezTo>
                  <a:cubicBezTo>
                    <a:pt x="148" y="261"/>
                    <a:pt x="149" y="261"/>
                    <a:pt x="149" y="261"/>
                  </a:cubicBezTo>
                  <a:cubicBezTo>
                    <a:pt x="152" y="262"/>
                    <a:pt x="154" y="264"/>
                    <a:pt x="156" y="266"/>
                  </a:cubicBezTo>
                  <a:cubicBezTo>
                    <a:pt x="159" y="268"/>
                    <a:pt x="163" y="271"/>
                    <a:pt x="168" y="272"/>
                  </a:cubicBezTo>
                  <a:cubicBezTo>
                    <a:pt x="168" y="272"/>
                    <a:pt x="168" y="272"/>
                    <a:pt x="168" y="272"/>
                  </a:cubicBezTo>
                  <a:cubicBezTo>
                    <a:pt x="171" y="272"/>
                    <a:pt x="173" y="271"/>
                    <a:pt x="176" y="270"/>
                  </a:cubicBezTo>
                  <a:cubicBezTo>
                    <a:pt x="177" y="270"/>
                    <a:pt x="179" y="269"/>
                    <a:pt x="181" y="269"/>
                  </a:cubicBezTo>
                  <a:cubicBezTo>
                    <a:pt x="183" y="269"/>
                    <a:pt x="184" y="270"/>
                    <a:pt x="185" y="271"/>
                  </a:cubicBezTo>
                  <a:cubicBezTo>
                    <a:pt x="186" y="271"/>
                    <a:pt x="186" y="272"/>
                    <a:pt x="187" y="274"/>
                  </a:cubicBezTo>
                  <a:cubicBezTo>
                    <a:pt x="187" y="275"/>
                    <a:pt x="188" y="278"/>
                    <a:pt x="191" y="279"/>
                  </a:cubicBezTo>
                  <a:cubicBezTo>
                    <a:pt x="192" y="280"/>
                    <a:pt x="194" y="280"/>
                    <a:pt x="195" y="280"/>
                  </a:cubicBezTo>
                  <a:cubicBezTo>
                    <a:pt x="196" y="280"/>
                    <a:pt x="197" y="280"/>
                    <a:pt x="198" y="280"/>
                  </a:cubicBezTo>
                  <a:cubicBezTo>
                    <a:pt x="199" y="280"/>
                    <a:pt x="200" y="279"/>
                    <a:pt x="200" y="279"/>
                  </a:cubicBezTo>
                  <a:cubicBezTo>
                    <a:pt x="201" y="279"/>
                    <a:pt x="202" y="280"/>
                    <a:pt x="203" y="280"/>
                  </a:cubicBezTo>
                  <a:cubicBezTo>
                    <a:pt x="204" y="282"/>
                    <a:pt x="204" y="283"/>
                    <a:pt x="203" y="287"/>
                  </a:cubicBezTo>
                  <a:cubicBezTo>
                    <a:pt x="203" y="288"/>
                    <a:pt x="203" y="289"/>
                    <a:pt x="203" y="28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199" y="289"/>
                    <a:pt x="199" y="289"/>
                    <a:pt x="199" y="289"/>
                  </a:cubicBezTo>
                  <a:cubicBezTo>
                    <a:pt x="199" y="293"/>
                    <a:pt x="199" y="293"/>
                    <a:pt x="199" y="293"/>
                  </a:cubicBezTo>
                  <a:cubicBezTo>
                    <a:pt x="199" y="300"/>
                    <a:pt x="198" y="310"/>
                    <a:pt x="206" y="314"/>
                  </a:cubicBezTo>
                  <a:cubicBezTo>
                    <a:pt x="207" y="315"/>
                    <a:pt x="208" y="315"/>
                    <a:pt x="210" y="315"/>
                  </a:cubicBezTo>
                  <a:cubicBezTo>
                    <a:pt x="211" y="315"/>
                    <a:pt x="212" y="315"/>
                    <a:pt x="213" y="315"/>
                  </a:cubicBezTo>
                  <a:cubicBezTo>
                    <a:pt x="213" y="315"/>
                    <a:pt x="214" y="315"/>
                    <a:pt x="214" y="315"/>
                  </a:cubicBezTo>
                  <a:cubicBezTo>
                    <a:pt x="215" y="315"/>
                    <a:pt x="216" y="315"/>
                    <a:pt x="216" y="315"/>
                  </a:cubicBezTo>
                  <a:cubicBezTo>
                    <a:pt x="219" y="316"/>
                    <a:pt x="221" y="319"/>
                    <a:pt x="223" y="321"/>
                  </a:cubicBezTo>
                  <a:cubicBezTo>
                    <a:pt x="227" y="326"/>
                    <a:pt x="230" y="333"/>
                    <a:pt x="232" y="339"/>
                  </a:cubicBezTo>
                  <a:cubicBezTo>
                    <a:pt x="233" y="342"/>
                    <a:pt x="233" y="342"/>
                    <a:pt x="233" y="342"/>
                  </a:cubicBezTo>
                  <a:cubicBezTo>
                    <a:pt x="235" y="345"/>
                    <a:pt x="236" y="347"/>
                    <a:pt x="238" y="350"/>
                  </a:cubicBezTo>
                  <a:cubicBezTo>
                    <a:pt x="240" y="353"/>
                    <a:pt x="242" y="357"/>
                    <a:pt x="243" y="360"/>
                  </a:cubicBezTo>
                  <a:cubicBezTo>
                    <a:pt x="243" y="362"/>
                    <a:pt x="243" y="364"/>
                    <a:pt x="243" y="368"/>
                  </a:cubicBezTo>
                  <a:cubicBezTo>
                    <a:pt x="244" y="376"/>
                    <a:pt x="244" y="388"/>
                    <a:pt x="255" y="389"/>
                  </a:cubicBezTo>
                  <a:cubicBezTo>
                    <a:pt x="256" y="389"/>
                    <a:pt x="256" y="390"/>
                    <a:pt x="256" y="390"/>
                  </a:cubicBezTo>
                  <a:cubicBezTo>
                    <a:pt x="263" y="390"/>
                    <a:pt x="267" y="382"/>
                    <a:pt x="270" y="376"/>
                  </a:cubicBezTo>
                  <a:cubicBezTo>
                    <a:pt x="272" y="373"/>
                    <a:pt x="274" y="370"/>
                    <a:pt x="275" y="368"/>
                  </a:cubicBezTo>
                  <a:cubicBezTo>
                    <a:pt x="278" y="365"/>
                    <a:pt x="281" y="362"/>
                    <a:pt x="284" y="360"/>
                  </a:cubicBezTo>
                  <a:cubicBezTo>
                    <a:pt x="290" y="353"/>
                    <a:pt x="296" y="347"/>
                    <a:pt x="304" y="343"/>
                  </a:cubicBezTo>
                  <a:cubicBezTo>
                    <a:pt x="309" y="341"/>
                    <a:pt x="314" y="339"/>
                    <a:pt x="318" y="332"/>
                  </a:cubicBezTo>
                  <a:cubicBezTo>
                    <a:pt x="319" y="331"/>
                    <a:pt x="319" y="329"/>
                    <a:pt x="320" y="327"/>
                  </a:cubicBezTo>
                  <a:cubicBezTo>
                    <a:pt x="321" y="324"/>
                    <a:pt x="323" y="321"/>
                    <a:pt x="325" y="318"/>
                  </a:cubicBezTo>
                  <a:cubicBezTo>
                    <a:pt x="326" y="317"/>
                    <a:pt x="328" y="316"/>
                    <a:pt x="329" y="314"/>
                  </a:cubicBezTo>
                  <a:cubicBezTo>
                    <a:pt x="332" y="312"/>
                    <a:pt x="335" y="309"/>
                    <a:pt x="337" y="306"/>
                  </a:cubicBezTo>
                  <a:cubicBezTo>
                    <a:pt x="339" y="302"/>
                    <a:pt x="339" y="298"/>
                    <a:pt x="340" y="293"/>
                  </a:cubicBezTo>
                  <a:cubicBezTo>
                    <a:pt x="342" y="297"/>
                    <a:pt x="344" y="303"/>
                    <a:pt x="343" y="307"/>
                  </a:cubicBezTo>
                  <a:cubicBezTo>
                    <a:pt x="343" y="309"/>
                    <a:pt x="341" y="310"/>
                    <a:pt x="339" y="311"/>
                  </a:cubicBezTo>
                  <a:cubicBezTo>
                    <a:pt x="337" y="312"/>
                    <a:pt x="335" y="313"/>
                    <a:pt x="334" y="316"/>
                  </a:cubicBezTo>
                  <a:cubicBezTo>
                    <a:pt x="331" y="320"/>
                    <a:pt x="333" y="324"/>
                    <a:pt x="335" y="327"/>
                  </a:cubicBezTo>
                  <a:cubicBezTo>
                    <a:pt x="335" y="328"/>
                    <a:pt x="336" y="330"/>
                    <a:pt x="336" y="331"/>
                  </a:cubicBezTo>
                  <a:cubicBezTo>
                    <a:pt x="337" y="333"/>
                    <a:pt x="336" y="334"/>
                    <a:pt x="333" y="337"/>
                  </a:cubicBezTo>
                  <a:cubicBezTo>
                    <a:pt x="332" y="338"/>
                    <a:pt x="330" y="339"/>
                    <a:pt x="329" y="340"/>
                  </a:cubicBezTo>
                  <a:cubicBezTo>
                    <a:pt x="320" y="350"/>
                    <a:pt x="321" y="361"/>
                    <a:pt x="321" y="372"/>
                  </a:cubicBezTo>
                  <a:cubicBezTo>
                    <a:pt x="321" y="372"/>
                    <a:pt x="322" y="377"/>
                    <a:pt x="322" y="378"/>
                  </a:cubicBezTo>
                  <a:cubicBezTo>
                    <a:pt x="322" y="383"/>
                    <a:pt x="322" y="386"/>
                    <a:pt x="319" y="387"/>
                  </a:cubicBezTo>
                  <a:cubicBezTo>
                    <a:pt x="319" y="388"/>
                    <a:pt x="318" y="388"/>
                    <a:pt x="316" y="388"/>
                  </a:cubicBezTo>
                  <a:cubicBezTo>
                    <a:pt x="315" y="388"/>
                    <a:pt x="315" y="388"/>
                    <a:pt x="314" y="388"/>
                  </a:cubicBezTo>
                  <a:cubicBezTo>
                    <a:pt x="313" y="388"/>
                    <a:pt x="312" y="387"/>
                    <a:pt x="311" y="387"/>
                  </a:cubicBezTo>
                  <a:cubicBezTo>
                    <a:pt x="309" y="387"/>
                    <a:pt x="305" y="388"/>
                    <a:pt x="303" y="390"/>
                  </a:cubicBezTo>
                  <a:cubicBezTo>
                    <a:pt x="300" y="393"/>
                    <a:pt x="299" y="396"/>
                    <a:pt x="300" y="399"/>
                  </a:cubicBezTo>
                  <a:cubicBezTo>
                    <a:pt x="300" y="403"/>
                    <a:pt x="303" y="406"/>
                    <a:pt x="306" y="407"/>
                  </a:cubicBezTo>
                  <a:cubicBezTo>
                    <a:pt x="308" y="408"/>
                    <a:pt x="310" y="408"/>
                    <a:pt x="312" y="408"/>
                  </a:cubicBezTo>
                  <a:cubicBezTo>
                    <a:pt x="315" y="408"/>
                    <a:pt x="318" y="407"/>
                    <a:pt x="321" y="406"/>
                  </a:cubicBezTo>
                  <a:cubicBezTo>
                    <a:pt x="323" y="406"/>
                    <a:pt x="323" y="406"/>
                    <a:pt x="323" y="406"/>
                  </a:cubicBezTo>
                  <a:cubicBezTo>
                    <a:pt x="336" y="402"/>
                    <a:pt x="337" y="393"/>
                    <a:pt x="338" y="384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0" y="376"/>
                    <a:pt x="341" y="369"/>
                    <a:pt x="343" y="365"/>
                  </a:cubicBezTo>
                  <a:cubicBezTo>
                    <a:pt x="345" y="363"/>
                    <a:pt x="347" y="361"/>
                    <a:pt x="349" y="361"/>
                  </a:cubicBezTo>
                  <a:cubicBezTo>
                    <a:pt x="350" y="361"/>
                    <a:pt x="350" y="362"/>
                    <a:pt x="351" y="363"/>
                  </a:cubicBezTo>
                  <a:cubicBezTo>
                    <a:pt x="351" y="363"/>
                    <a:pt x="351" y="365"/>
                    <a:pt x="352" y="367"/>
                  </a:cubicBezTo>
                  <a:cubicBezTo>
                    <a:pt x="352" y="368"/>
                    <a:pt x="352" y="370"/>
                    <a:pt x="352" y="372"/>
                  </a:cubicBezTo>
                  <a:cubicBezTo>
                    <a:pt x="353" y="374"/>
                    <a:pt x="354" y="376"/>
                    <a:pt x="355" y="378"/>
                  </a:cubicBezTo>
                  <a:cubicBezTo>
                    <a:pt x="358" y="384"/>
                    <a:pt x="359" y="386"/>
                    <a:pt x="355" y="394"/>
                  </a:cubicBezTo>
                  <a:cubicBezTo>
                    <a:pt x="354" y="397"/>
                    <a:pt x="354" y="401"/>
                    <a:pt x="354" y="404"/>
                  </a:cubicBezTo>
                  <a:cubicBezTo>
                    <a:pt x="354" y="410"/>
                    <a:pt x="354" y="413"/>
                    <a:pt x="351" y="415"/>
                  </a:cubicBezTo>
                  <a:cubicBezTo>
                    <a:pt x="351" y="415"/>
                    <a:pt x="351" y="415"/>
                    <a:pt x="349" y="415"/>
                  </a:cubicBezTo>
                  <a:cubicBezTo>
                    <a:pt x="347" y="415"/>
                    <a:pt x="347" y="415"/>
                    <a:pt x="347" y="415"/>
                  </a:cubicBezTo>
                  <a:cubicBezTo>
                    <a:pt x="345" y="415"/>
                    <a:pt x="342" y="415"/>
                    <a:pt x="340" y="418"/>
                  </a:cubicBezTo>
                  <a:cubicBezTo>
                    <a:pt x="338" y="421"/>
                    <a:pt x="339" y="423"/>
                    <a:pt x="339" y="425"/>
                  </a:cubicBezTo>
                  <a:cubicBezTo>
                    <a:pt x="340" y="425"/>
                    <a:pt x="340" y="426"/>
                    <a:pt x="340" y="426"/>
                  </a:cubicBezTo>
                  <a:cubicBezTo>
                    <a:pt x="339" y="426"/>
                    <a:pt x="338" y="426"/>
                    <a:pt x="337" y="425"/>
                  </a:cubicBezTo>
                  <a:cubicBezTo>
                    <a:pt x="336" y="425"/>
                    <a:pt x="336" y="425"/>
                    <a:pt x="336" y="425"/>
                  </a:cubicBezTo>
                  <a:cubicBezTo>
                    <a:pt x="331" y="425"/>
                    <a:pt x="329" y="425"/>
                    <a:pt x="326" y="422"/>
                  </a:cubicBezTo>
                  <a:cubicBezTo>
                    <a:pt x="324" y="419"/>
                    <a:pt x="321" y="418"/>
                    <a:pt x="317" y="418"/>
                  </a:cubicBezTo>
                  <a:cubicBezTo>
                    <a:pt x="314" y="418"/>
                    <a:pt x="311" y="419"/>
                    <a:pt x="307" y="420"/>
                  </a:cubicBezTo>
                  <a:cubicBezTo>
                    <a:pt x="305" y="421"/>
                    <a:pt x="302" y="422"/>
                    <a:pt x="299" y="422"/>
                  </a:cubicBezTo>
                  <a:cubicBezTo>
                    <a:pt x="298" y="422"/>
                    <a:pt x="298" y="422"/>
                    <a:pt x="298" y="422"/>
                  </a:cubicBezTo>
                  <a:cubicBezTo>
                    <a:pt x="294" y="423"/>
                    <a:pt x="287" y="423"/>
                    <a:pt x="286" y="430"/>
                  </a:cubicBezTo>
                  <a:cubicBezTo>
                    <a:pt x="285" y="435"/>
                    <a:pt x="290" y="445"/>
                    <a:pt x="296" y="446"/>
                  </a:cubicBezTo>
                  <a:cubicBezTo>
                    <a:pt x="296" y="446"/>
                    <a:pt x="297" y="446"/>
                    <a:pt x="297" y="446"/>
                  </a:cubicBezTo>
                  <a:cubicBezTo>
                    <a:pt x="300" y="446"/>
                    <a:pt x="303" y="444"/>
                    <a:pt x="305" y="443"/>
                  </a:cubicBezTo>
                  <a:cubicBezTo>
                    <a:pt x="306" y="442"/>
                    <a:pt x="308" y="441"/>
                    <a:pt x="310" y="441"/>
                  </a:cubicBezTo>
                  <a:cubicBezTo>
                    <a:pt x="310" y="441"/>
                    <a:pt x="310" y="441"/>
                    <a:pt x="310" y="441"/>
                  </a:cubicBezTo>
                  <a:cubicBezTo>
                    <a:pt x="311" y="441"/>
                    <a:pt x="313" y="442"/>
                    <a:pt x="314" y="443"/>
                  </a:cubicBezTo>
                  <a:cubicBezTo>
                    <a:pt x="317" y="444"/>
                    <a:pt x="319" y="446"/>
                    <a:pt x="322" y="446"/>
                  </a:cubicBezTo>
                  <a:cubicBezTo>
                    <a:pt x="322" y="446"/>
                    <a:pt x="323" y="446"/>
                    <a:pt x="323" y="446"/>
                  </a:cubicBezTo>
                  <a:cubicBezTo>
                    <a:pt x="327" y="445"/>
                    <a:pt x="329" y="441"/>
                    <a:pt x="330" y="439"/>
                  </a:cubicBezTo>
                  <a:cubicBezTo>
                    <a:pt x="330" y="437"/>
                    <a:pt x="331" y="436"/>
                    <a:pt x="332" y="436"/>
                  </a:cubicBezTo>
                  <a:cubicBezTo>
                    <a:pt x="332" y="435"/>
                    <a:pt x="332" y="435"/>
                    <a:pt x="332" y="435"/>
                  </a:cubicBezTo>
                  <a:cubicBezTo>
                    <a:pt x="333" y="435"/>
                    <a:pt x="335" y="436"/>
                    <a:pt x="336" y="437"/>
                  </a:cubicBezTo>
                  <a:cubicBezTo>
                    <a:pt x="338" y="438"/>
                    <a:pt x="339" y="439"/>
                    <a:pt x="341" y="439"/>
                  </a:cubicBezTo>
                  <a:cubicBezTo>
                    <a:pt x="341" y="439"/>
                    <a:pt x="341" y="439"/>
                    <a:pt x="341" y="439"/>
                  </a:cubicBezTo>
                  <a:cubicBezTo>
                    <a:pt x="342" y="439"/>
                    <a:pt x="344" y="439"/>
                    <a:pt x="346" y="436"/>
                  </a:cubicBezTo>
                  <a:cubicBezTo>
                    <a:pt x="347" y="433"/>
                    <a:pt x="346" y="430"/>
                    <a:pt x="345" y="429"/>
                  </a:cubicBezTo>
                  <a:cubicBezTo>
                    <a:pt x="345" y="429"/>
                    <a:pt x="345" y="429"/>
                    <a:pt x="345" y="428"/>
                  </a:cubicBezTo>
                  <a:cubicBezTo>
                    <a:pt x="348" y="429"/>
                    <a:pt x="351" y="429"/>
                    <a:pt x="353" y="429"/>
                  </a:cubicBezTo>
                  <a:cubicBezTo>
                    <a:pt x="354" y="429"/>
                    <a:pt x="354" y="429"/>
                    <a:pt x="355" y="429"/>
                  </a:cubicBezTo>
                  <a:cubicBezTo>
                    <a:pt x="361" y="429"/>
                    <a:pt x="366" y="425"/>
                    <a:pt x="370" y="421"/>
                  </a:cubicBezTo>
                  <a:cubicBezTo>
                    <a:pt x="373" y="418"/>
                    <a:pt x="376" y="416"/>
                    <a:pt x="379" y="415"/>
                  </a:cubicBezTo>
                  <a:cubicBezTo>
                    <a:pt x="380" y="414"/>
                    <a:pt x="381" y="414"/>
                    <a:pt x="382" y="414"/>
                  </a:cubicBezTo>
                  <a:cubicBezTo>
                    <a:pt x="383" y="414"/>
                    <a:pt x="387" y="415"/>
                    <a:pt x="387" y="419"/>
                  </a:cubicBezTo>
                  <a:cubicBezTo>
                    <a:pt x="387" y="420"/>
                    <a:pt x="387" y="421"/>
                    <a:pt x="386" y="423"/>
                  </a:cubicBezTo>
                  <a:cubicBezTo>
                    <a:pt x="386" y="424"/>
                    <a:pt x="385" y="426"/>
                    <a:pt x="385" y="427"/>
                  </a:cubicBezTo>
                  <a:cubicBezTo>
                    <a:pt x="384" y="432"/>
                    <a:pt x="386" y="436"/>
                    <a:pt x="388" y="441"/>
                  </a:cubicBezTo>
                  <a:cubicBezTo>
                    <a:pt x="389" y="443"/>
                    <a:pt x="391" y="445"/>
                    <a:pt x="392" y="448"/>
                  </a:cubicBezTo>
                  <a:cubicBezTo>
                    <a:pt x="397" y="457"/>
                    <a:pt x="403" y="466"/>
                    <a:pt x="399" y="476"/>
                  </a:cubicBezTo>
                  <a:cubicBezTo>
                    <a:pt x="399" y="477"/>
                    <a:pt x="398" y="477"/>
                    <a:pt x="398" y="478"/>
                  </a:cubicBezTo>
                  <a:cubicBezTo>
                    <a:pt x="396" y="482"/>
                    <a:pt x="395" y="486"/>
                    <a:pt x="397" y="491"/>
                  </a:cubicBezTo>
                  <a:cubicBezTo>
                    <a:pt x="398" y="494"/>
                    <a:pt x="400" y="496"/>
                    <a:pt x="402" y="498"/>
                  </a:cubicBezTo>
                  <a:cubicBezTo>
                    <a:pt x="403" y="500"/>
                    <a:pt x="404" y="502"/>
                    <a:pt x="405" y="504"/>
                  </a:cubicBezTo>
                  <a:cubicBezTo>
                    <a:pt x="407" y="507"/>
                    <a:pt x="408" y="510"/>
                    <a:pt x="409" y="513"/>
                  </a:cubicBezTo>
                  <a:cubicBezTo>
                    <a:pt x="410" y="516"/>
                    <a:pt x="412" y="519"/>
                    <a:pt x="413" y="521"/>
                  </a:cubicBezTo>
                  <a:cubicBezTo>
                    <a:pt x="413" y="523"/>
                    <a:pt x="414" y="524"/>
                    <a:pt x="415" y="526"/>
                  </a:cubicBezTo>
                  <a:cubicBezTo>
                    <a:pt x="417" y="529"/>
                    <a:pt x="418" y="531"/>
                    <a:pt x="418" y="534"/>
                  </a:cubicBezTo>
                  <a:cubicBezTo>
                    <a:pt x="419" y="538"/>
                    <a:pt x="419" y="538"/>
                    <a:pt x="419" y="538"/>
                  </a:cubicBezTo>
                  <a:cubicBezTo>
                    <a:pt x="422" y="537"/>
                    <a:pt x="422" y="537"/>
                    <a:pt x="422" y="537"/>
                  </a:cubicBezTo>
                  <a:cubicBezTo>
                    <a:pt x="423" y="537"/>
                    <a:pt x="425" y="536"/>
                    <a:pt x="426" y="536"/>
                  </a:cubicBezTo>
                  <a:cubicBezTo>
                    <a:pt x="428" y="536"/>
                    <a:pt x="429" y="537"/>
                    <a:pt x="431" y="537"/>
                  </a:cubicBezTo>
                  <a:cubicBezTo>
                    <a:pt x="433" y="538"/>
                    <a:pt x="434" y="538"/>
                    <a:pt x="436" y="538"/>
                  </a:cubicBezTo>
                  <a:cubicBezTo>
                    <a:pt x="436" y="538"/>
                    <a:pt x="437" y="538"/>
                    <a:pt x="437" y="538"/>
                  </a:cubicBezTo>
                  <a:cubicBezTo>
                    <a:pt x="438" y="535"/>
                    <a:pt x="438" y="535"/>
                    <a:pt x="438" y="535"/>
                  </a:cubicBezTo>
                  <a:cubicBezTo>
                    <a:pt x="438" y="538"/>
                    <a:pt x="438" y="538"/>
                    <a:pt x="438" y="538"/>
                  </a:cubicBezTo>
                  <a:cubicBezTo>
                    <a:pt x="441" y="538"/>
                    <a:pt x="441" y="538"/>
                    <a:pt x="441" y="538"/>
                  </a:cubicBezTo>
                  <a:cubicBezTo>
                    <a:pt x="475" y="10"/>
                    <a:pt x="475" y="10"/>
                    <a:pt x="475" y="10"/>
                  </a:cubicBezTo>
                  <a:lnTo>
                    <a:pt x="472" y="9"/>
                  </a:lnTo>
                  <a:close/>
                  <a:moveTo>
                    <a:pt x="413" y="222"/>
                  </a:moveTo>
                  <a:cubicBezTo>
                    <a:pt x="411" y="220"/>
                    <a:pt x="409" y="219"/>
                    <a:pt x="408" y="219"/>
                  </a:cubicBezTo>
                  <a:cubicBezTo>
                    <a:pt x="407" y="219"/>
                    <a:pt x="406" y="218"/>
                    <a:pt x="406" y="218"/>
                  </a:cubicBezTo>
                  <a:cubicBezTo>
                    <a:pt x="406" y="218"/>
                    <a:pt x="405" y="216"/>
                    <a:pt x="411" y="209"/>
                  </a:cubicBezTo>
                  <a:cubicBezTo>
                    <a:pt x="413" y="207"/>
                    <a:pt x="415" y="206"/>
                    <a:pt x="416" y="204"/>
                  </a:cubicBezTo>
                  <a:cubicBezTo>
                    <a:pt x="418" y="202"/>
                    <a:pt x="421" y="200"/>
                    <a:pt x="423" y="197"/>
                  </a:cubicBezTo>
                  <a:cubicBezTo>
                    <a:pt x="424" y="199"/>
                    <a:pt x="423" y="201"/>
                    <a:pt x="422" y="203"/>
                  </a:cubicBezTo>
                  <a:cubicBezTo>
                    <a:pt x="421" y="206"/>
                    <a:pt x="421" y="209"/>
                    <a:pt x="420" y="211"/>
                  </a:cubicBezTo>
                  <a:cubicBezTo>
                    <a:pt x="419" y="216"/>
                    <a:pt x="418" y="220"/>
                    <a:pt x="415" y="224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5" y="224"/>
                    <a:pt x="415" y="224"/>
                    <a:pt x="414" y="223"/>
                  </a:cubicBezTo>
                  <a:cubicBezTo>
                    <a:pt x="414" y="223"/>
                    <a:pt x="413" y="222"/>
                    <a:pt x="413" y="222"/>
                  </a:cubicBezTo>
                  <a:close/>
                  <a:moveTo>
                    <a:pt x="340" y="246"/>
                  </a:moveTo>
                  <a:cubicBezTo>
                    <a:pt x="339" y="247"/>
                    <a:pt x="339" y="248"/>
                    <a:pt x="338" y="248"/>
                  </a:cubicBezTo>
                  <a:cubicBezTo>
                    <a:pt x="339" y="247"/>
                    <a:pt x="339" y="246"/>
                    <a:pt x="339" y="244"/>
                  </a:cubicBezTo>
                  <a:cubicBezTo>
                    <a:pt x="339" y="239"/>
                    <a:pt x="339" y="235"/>
                    <a:pt x="336" y="230"/>
                  </a:cubicBezTo>
                  <a:cubicBezTo>
                    <a:pt x="336" y="230"/>
                    <a:pt x="335" y="229"/>
                    <a:pt x="334" y="228"/>
                  </a:cubicBezTo>
                  <a:cubicBezTo>
                    <a:pt x="334" y="228"/>
                    <a:pt x="332" y="226"/>
                    <a:pt x="332" y="225"/>
                  </a:cubicBezTo>
                  <a:cubicBezTo>
                    <a:pt x="333" y="225"/>
                    <a:pt x="333" y="224"/>
                    <a:pt x="334" y="224"/>
                  </a:cubicBezTo>
                  <a:cubicBezTo>
                    <a:pt x="336" y="223"/>
                    <a:pt x="338" y="221"/>
                    <a:pt x="338" y="218"/>
                  </a:cubicBezTo>
                  <a:cubicBezTo>
                    <a:pt x="338" y="215"/>
                    <a:pt x="336" y="212"/>
                    <a:pt x="334" y="208"/>
                  </a:cubicBezTo>
                  <a:cubicBezTo>
                    <a:pt x="333" y="207"/>
                    <a:pt x="333" y="206"/>
                    <a:pt x="333" y="206"/>
                  </a:cubicBezTo>
                  <a:cubicBezTo>
                    <a:pt x="331" y="203"/>
                    <a:pt x="329" y="200"/>
                    <a:pt x="326" y="197"/>
                  </a:cubicBezTo>
                  <a:cubicBezTo>
                    <a:pt x="324" y="194"/>
                    <a:pt x="322" y="190"/>
                    <a:pt x="323" y="188"/>
                  </a:cubicBezTo>
                  <a:cubicBezTo>
                    <a:pt x="324" y="189"/>
                    <a:pt x="327" y="193"/>
                    <a:pt x="329" y="194"/>
                  </a:cubicBezTo>
                  <a:cubicBezTo>
                    <a:pt x="330" y="195"/>
                    <a:pt x="331" y="196"/>
                    <a:pt x="331" y="197"/>
                  </a:cubicBezTo>
                  <a:cubicBezTo>
                    <a:pt x="333" y="198"/>
                    <a:pt x="334" y="199"/>
                    <a:pt x="336" y="200"/>
                  </a:cubicBezTo>
                  <a:cubicBezTo>
                    <a:pt x="337" y="201"/>
                    <a:pt x="338" y="201"/>
                    <a:pt x="339" y="201"/>
                  </a:cubicBezTo>
                  <a:cubicBezTo>
                    <a:pt x="339" y="201"/>
                    <a:pt x="340" y="202"/>
                    <a:pt x="341" y="202"/>
                  </a:cubicBezTo>
                  <a:cubicBezTo>
                    <a:pt x="341" y="202"/>
                    <a:pt x="342" y="205"/>
                    <a:pt x="342" y="206"/>
                  </a:cubicBezTo>
                  <a:cubicBezTo>
                    <a:pt x="343" y="207"/>
                    <a:pt x="343" y="208"/>
                    <a:pt x="343" y="208"/>
                  </a:cubicBezTo>
                  <a:cubicBezTo>
                    <a:pt x="344" y="210"/>
                    <a:pt x="344" y="212"/>
                    <a:pt x="345" y="214"/>
                  </a:cubicBezTo>
                  <a:cubicBezTo>
                    <a:pt x="347" y="218"/>
                    <a:pt x="348" y="222"/>
                    <a:pt x="349" y="226"/>
                  </a:cubicBezTo>
                  <a:cubicBezTo>
                    <a:pt x="350" y="234"/>
                    <a:pt x="348" y="239"/>
                    <a:pt x="340" y="246"/>
                  </a:cubicBezTo>
                  <a:close/>
                  <a:moveTo>
                    <a:pt x="310" y="113"/>
                  </a:moveTo>
                  <a:cubicBezTo>
                    <a:pt x="309" y="111"/>
                    <a:pt x="309" y="110"/>
                    <a:pt x="309" y="110"/>
                  </a:cubicBezTo>
                  <a:cubicBezTo>
                    <a:pt x="309" y="110"/>
                    <a:pt x="309" y="109"/>
                    <a:pt x="311" y="108"/>
                  </a:cubicBezTo>
                  <a:cubicBezTo>
                    <a:pt x="312" y="108"/>
                    <a:pt x="312" y="108"/>
                    <a:pt x="312" y="108"/>
                  </a:cubicBezTo>
                  <a:cubicBezTo>
                    <a:pt x="316" y="106"/>
                    <a:pt x="318" y="104"/>
                    <a:pt x="317" y="98"/>
                  </a:cubicBezTo>
                  <a:cubicBezTo>
                    <a:pt x="316" y="95"/>
                    <a:pt x="315" y="94"/>
                    <a:pt x="313" y="92"/>
                  </a:cubicBezTo>
                  <a:cubicBezTo>
                    <a:pt x="312" y="90"/>
                    <a:pt x="311" y="89"/>
                    <a:pt x="311" y="88"/>
                  </a:cubicBezTo>
                  <a:cubicBezTo>
                    <a:pt x="311" y="88"/>
                    <a:pt x="312" y="86"/>
                    <a:pt x="315" y="86"/>
                  </a:cubicBezTo>
                  <a:cubicBezTo>
                    <a:pt x="318" y="86"/>
                    <a:pt x="321" y="87"/>
                    <a:pt x="322" y="88"/>
                  </a:cubicBezTo>
                  <a:cubicBezTo>
                    <a:pt x="326" y="91"/>
                    <a:pt x="329" y="94"/>
                    <a:pt x="332" y="98"/>
                  </a:cubicBezTo>
                  <a:cubicBezTo>
                    <a:pt x="333" y="99"/>
                    <a:pt x="334" y="100"/>
                    <a:pt x="335" y="102"/>
                  </a:cubicBezTo>
                  <a:cubicBezTo>
                    <a:pt x="338" y="104"/>
                    <a:pt x="338" y="106"/>
                    <a:pt x="337" y="110"/>
                  </a:cubicBezTo>
                  <a:cubicBezTo>
                    <a:pt x="337" y="112"/>
                    <a:pt x="336" y="115"/>
                    <a:pt x="337" y="118"/>
                  </a:cubicBezTo>
                  <a:cubicBezTo>
                    <a:pt x="337" y="119"/>
                    <a:pt x="338" y="121"/>
                    <a:pt x="338" y="123"/>
                  </a:cubicBezTo>
                  <a:cubicBezTo>
                    <a:pt x="339" y="125"/>
                    <a:pt x="340" y="128"/>
                    <a:pt x="339" y="129"/>
                  </a:cubicBezTo>
                  <a:cubicBezTo>
                    <a:pt x="339" y="130"/>
                    <a:pt x="338" y="130"/>
                    <a:pt x="337" y="131"/>
                  </a:cubicBezTo>
                  <a:cubicBezTo>
                    <a:pt x="336" y="131"/>
                    <a:pt x="335" y="131"/>
                    <a:pt x="334" y="131"/>
                  </a:cubicBezTo>
                  <a:cubicBezTo>
                    <a:pt x="330" y="131"/>
                    <a:pt x="326" y="129"/>
                    <a:pt x="322" y="126"/>
                  </a:cubicBezTo>
                  <a:cubicBezTo>
                    <a:pt x="319" y="125"/>
                    <a:pt x="319" y="125"/>
                    <a:pt x="319" y="125"/>
                  </a:cubicBezTo>
                  <a:cubicBezTo>
                    <a:pt x="318" y="127"/>
                    <a:pt x="318" y="127"/>
                    <a:pt x="318" y="127"/>
                  </a:cubicBezTo>
                  <a:cubicBezTo>
                    <a:pt x="316" y="130"/>
                    <a:pt x="314" y="131"/>
                    <a:pt x="314" y="131"/>
                  </a:cubicBezTo>
                  <a:cubicBezTo>
                    <a:pt x="313" y="131"/>
                    <a:pt x="312" y="130"/>
                    <a:pt x="312" y="128"/>
                  </a:cubicBezTo>
                  <a:cubicBezTo>
                    <a:pt x="312" y="127"/>
                    <a:pt x="312" y="125"/>
                    <a:pt x="312" y="123"/>
                  </a:cubicBezTo>
                  <a:cubicBezTo>
                    <a:pt x="313" y="120"/>
                    <a:pt x="313" y="116"/>
                    <a:pt x="310" y="113"/>
                  </a:cubicBezTo>
                  <a:close/>
                  <a:moveTo>
                    <a:pt x="332" y="146"/>
                  </a:moveTo>
                  <a:cubicBezTo>
                    <a:pt x="333" y="146"/>
                    <a:pt x="333" y="146"/>
                    <a:pt x="333" y="146"/>
                  </a:cubicBezTo>
                  <a:cubicBezTo>
                    <a:pt x="334" y="145"/>
                    <a:pt x="335" y="145"/>
                    <a:pt x="336" y="144"/>
                  </a:cubicBezTo>
                  <a:cubicBezTo>
                    <a:pt x="336" y="144"/>
                    <a:pt x="336" y="144"/>
                    <a:pt x="336" y="144"/>
                  </a:cubicBezTo>
                  <a:cubicBezTo>
                    <a:pt x="336" y="146"/>
                    <a:pt x="336" y="147"/>
                    <a:pt x="336" y="148"/>
                  </a:cubicBezTo>
                  <a:cubicBezTo>
                    <a:pt x="336" y="148"/>
                    <a:pt x="336" y="148"/>
                    <a:pt x="336" y="148"/>
                  </a:cubicBezTo>
                  <a:cubicBezTo>
                    <a:pt x="335" y="147"/>
                    <a:pt x="334" y="146"/>
                    <a:pt x="332" y="146"/>
                  </a:cubicBezTo>
                  <a:close/>
                  <a:moveTo>
                    <a:pt x="329" y="146"/>
                  </a:moveTo>
                  <a:cubicBezTo>
                    <a:pt x="330" y="146"/>
                    <a:pt x="330" y="146"/>
                    <a:pt x="331" y="146"/>
                  </a:cubicBezTo>
                  <a:cubicBezTo>
                    <a:pt x="329" y="147"/>
                    <a:pt x="328" y="149"/>
                    <a:pt x="328" y="150"/>
                  </a:cubicBezTo>
                  <a:cubicBezTo>
                    <a:pt x="327" y="150"/>
                    <a:pt x="327" y="151"/>
                    <a:pt x="327" y="151"/>
                  </a:cubicBezTo>
                  <a:cubicBezTo>
                    <a:pt x="326" y="152"/>
                    <a:pt x="325" y="152"/>
                    <a:pt x="324" y="152"/>
                  </a:cubicBezTo>
                  <a:cubicBezTo>
                    <a:pt x="322" y="152"/>
                    <a:pt x="320" y="151"/>
                    <a:pt x="319" y="151"/>
                  </a:cubicBezTo>
                  <a:cubicBezTo>
                    <a:pt x="319" y="150"/>
                    <a:pt x="318" y="150"/>
                    <a:pt x="318" y="149"/>
                  </a:cubicBezTo>
                  <a:cubicBezTo>
                    <a:pt x="318" y="148"/>
                    <a:pt x="319" y="147"/>
                    <a:pt x="320" y="146"/>
                  </a:cubicBezTo>
                  <a:cubicBezTo>
                    <a:pt x="321" y="146"/>
                    <a:pt x="321" y="146"/>
                    <a:pt x="323" y="146"/>
                  </a:cubicBezTo>
                  <a:cubicBezTo>
                    <a:pt x="324" y="146"/>
                    <a:pt x="325" y="146"/>
                    <a:pt x="326" y="146"/>
                  </a:cubicBezTo>
                  <a:cubicBezTo>
                    <a:pt x="327" y="146"/>
                    <a:pt x="328" y="146"/>
                    <a:pt x="329" y="146"/>
                  </a:cubicBezTo>
                  <a:close/>
                  <a:moveTo>
                    <a:pt x="272" y="268"/>
                  </a:moveTo>
                  <a:cubicBezTo>
                    <a:pt x="271" y="267"/>
                    <a:pt x="272" y="263"/>
                    <a:pt x="272" y="262"/>
                  </a:cubicBezTo>
                  <a:cubicBezTo>
                    <a:pt x="272" y="261"/>
                    <a:pt x="272" y="261"/>
                    <a:pt x="272" y="261"/>
                  </a:cubicBezTo>
                  <a:cubicBezTo>
                    <a:pt x="274" y="255"/>
                    <a:pt x="272" y="250"/>
                    <a:pt x="267" y="246"/>
                  </a:cubicBezTo>
                  <a:cubicBezTo>
                    <a:pt x="267" y="245"/>
                    <a:pt x="266" y="245"/>
                    <a:pt x="265" y="244"/>
                  </a:cubicBezTo>
                  <a:cubicBezTo>
                    <a:pt x="263" y="243"/>
                    <a:pt x="262" y="242"/>
                    <a:pt x="261" y="241"/>
                  </a:cubicBezTo>
                  <a:cubicBezTo>
                    <a:pt x="261" y="240"/>
                    <a:pt x="261" y="239"/>
                    <a:pt x="260" y="237"/>
                  </a:cubicBezTo>
                  <a:cubicBezTo>
                    <a:pt x="260" y="235"/>
                    <a:pt x="259" y="233"/>
                    <a:pt x="258" y="231"/>
                  </a:cubicBezTo>
                  <a:cubicBezTo>
                    <a:pt x="258" y="231"/>
                    <a:pt x="258" y="231"/>
                    <a:pt x="258" y="231"/>
                  </a:cubicBezTo>
                  <a:cubicBezTo>
                    <a:pt x="259" y="231"/>
                    <a:pt x="260" y="232"/>
                    <a:pt x="262" y="232"/>
                  </a:cubicBezTo>
                  <a:cubicBezTo>
                    <a:pt x="264" y="232"/>
                    <a:pt x="266" y="231"/>
                    <a:pt x="267" y="231"/>
                  </a:cubicBezTo>
                  <a:cubicBezTo>
                    <a:pt x="268" y="230"/>
                    <a:pt x="270" y="230"/>
                    <a:pt x="270" y="230"/>
                  </a:cubicBezTo>
                  <a:cubicBezTo>
                    <a:pt x="271" y="230"/>
                    <a:pt x="271" y="230"/>
                    <a:pt x="272" y="231"/>
                  </a:cubicBezTo>
                  <a:cubicBezTo>
                    <a:pt x="273" y="233"/>
                    <a:pt x="273" y="235"/>
                    <a:pt x="273" y="238"/>
                  </a:cubicBezTo>
                  <a:cubicBezTo>
                    <a:pt x="274" y="240"/>
                    <a:pt x="274" y="242"/>
                    <a:pt x="275" y="245"/>
                  </a:cubicBezTo>
                  <a:cubicBezTo>
                    <a:pt x="275" y="246"/>
                    <a:pt x="276" y="247"/>
                    <a:pt x="277" y="249"/>
                  </a:cubicBezTo>
                  <a:cubicBezTo>
                    <a:pt x="278" y="252"/>
                    <a:pt x="279" y="254"/>
                    <a:pt x="280" y="257"/>
                  </a:cubicBezTo>
                  <a:cubicBezTo>
                    <a:pt x="281" y="264"/>
                    <a:pt x="279" y="266"/>
                    <a:pt x="274" y="267"/>
                  </a:cubicBezTo>
                  <a:cubicBezTo>
                    <a:pt x="273" y="268"/>
                    <a:pt x="273" y="268"/>
                    <a:pt x="272" y="268"/>
                  </a:cubicBezTo>
                  <a:cubicBezTo>
                    <a:pt x="272" y="268"/>
                    <a:pt x="272" y="268"/>
                    <a:pt x="272" y="268"/>
                  </a:cubicBezTo>
                  <a:cubicBezTo>
                    <a:pt x="272" y="268"/>
                    <a:pt x="272" y="268"/>
                    <a:pt x="272" y="268"/>
                  </a:cubicBezTo>
                  <a:close/>
                  <a:moveTo>
                    <a:pt x="233" y="243"/>
                  </a:moveTo>
                  <a:cubicBezTo>
                    <a:pt x="233" y="242"/>
                    <a:pt x="234" y="241"/>
                    <a:pt x="234" y="240"/>
                  </a:cubicBezTo>
                  <a:cubicBezTo>
                    <a:pt x="235" y="238"/>
                    <a:pt x="236" y="236"/>
                    <a:pt x="237" y="235"/>
                  </a:cubicBezTo>
                  <a:cubicBezTo>
                    <a:pt x="237" y="236"/>
                    <a:pt x="238" y="237"/>
                    <a:pt x="239" y="238"/>
                  </a:cubicBezTo>
                  <a:cubicBezTo>
                    <a:pt x="236" y="238"/>
                    <a:pt x="234" y="241"/>
                    <a:pt x="233" y="243"/>
                  </a:cubicBezTo>
                  <a:close/>
                  <a:moveTo>
                    <a:pt x="245" y="223"/>
                  </a:moveTo>
                  <a:cubicBezTo>
                    <a:pt x="244" y="223"/>
                    <a:pt x="243" y="223"/>
                    <a:pt x="241" y="224"/>
                  </a:cubicBezTo>
                  <a:cubicBezTo>
                    <a:pt x="243" y="220"/>
                    <a:pt x="244" y="220"/>
                    <a:pt x="245" y="220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8" y="220"/>
                    <a:pt x="250" y="222"/>
                    <a:pt x="252" y="225"/>
                  </a:cubicBezTo>
                  <a:cubicBezTo>
                    <a:pt x="252" y="225"/>
                    <a:pt x="252" y="225"/>
                    <a:pt x="252" y="225"/>
                  </a:cubicBezTo>
                  <a:cubicBezTo>
                    <a:pt x="250" y="224"/>
                    <a:pt x="248" y="223"/>
                    <a:pt x="245" y="22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417584" y="1752104"/>
              <a:ext cx="43690" cy="45455"/>
            </a:xfrm>
            <a:custGeom>
              <a:avLst/>
              <a:gdLst>
                <a:gd name="T0" fmla="*/ 3 w 14"/>
                <a:gd name="T1" fmla="*/ 15 h 16"/>
                <a:gd name="T2" fmla="*/ 7 w 14"/>
                <a:gd name="T3" fmla="*/ 16 h 16"/>
                <a:gd name="T4" fmla="*/ 11 w 14"/>
                <a:gd name="T5" fmla="*/ 15 h 16"/>
                <a:gd name="T6" fmla="*/ 14 w 14"/>
                <a:gd name="T7" fmla="*/ 5 h 16"/>
                <a:gd name="T8" fmla="*/ 10 w 14"/>
                <a:gd name="T9" fmla="*/ 0 h 16"/>
                <a:gd name="T10" fmla="*/ 9 w 14"/>
                <a:gd name="T11" fmla="*/ 0 h 16"/>
                <a:gd name="T12" fmla="*/ 4 w 14"/>
                <a:gd name="T13" fmla="*/ 4 h 16"/>
                <a:gd name="T14" fmla="*/ 2 w 14"/>
                <a:gd name="T15" fmla="*/ 7 h 16"/>
                <a:gd name="T16" fmla="*/ 1 w 14"/>
                <a:gd name="T17" fmla="*/ 13 h 16"/>
                <a:gd name="T18" fmla="*/ 3 w 14"/>
                <a:gd name="T1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6">
                  <a:moveTo>
                    <a:pt x="3" y="15"/>
                  </a:moveTo>
                  <a:cubicBezTo>
                    <a:pt x="4" y="16"/>
                    <a:pt x="5" y="16"/>
                    <a:pt x="7" y="16"/>
                  </a:cubicBezTo>
                  <a:cubicBezTo>
                    <a:pt x="8" y="16"/>
                    <a:pt x="10" y="16"/>
                    <a:pt x="11" y="15"/>
                  </a:cubicBezTo>
                  <a:cubicBezTo>
                    <a:pt x="13" y="12"/>
                    <a:pt x="14" y="8"/>
                    <a:pt x="14" y="5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3" y="5"/>
                    <a:pt x="3" y="6"/>
                    <a:pt x="2" y="7"/>
                  </a:cubicBezTo>
                  <a:cubicBezTo>
                    <a:pt x="1" y="8"/>
                    <a:pt x="0" y="10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1356928" y="982326"/>
              <a:ext cx="63351" cy="48420"/>
            </a:xfrm>
            <a:custGeom>
              <a:avLst/>
              <a:gdLst>
                <a:gd name="T0" fmla="*/ 4 w 20"/>
                <a:gd name="T1" fmla="*/ 14 h 17"/>
                <a:gd name="T2" fmla="*/ 6 w 20"/>
                <a:gd name="T3" fmla="*/ 16 h 17"/>
                <a:gd name="T4" fmla="*/ 6 w 20"/>
                <a:gd name="T5" fmla="*/ 14 h 17"/>
                <a:gd name="T6" fmla="*/ 9 w 20"/>
                <a:gd name="T7" fmla="*/ 15 h 17"/>
                <a:gd name="T8" fmla="*/ 11 w 20"/>
                <a:gd name="T9" fmla="*/ 17 h 17"/>
                <a:gd name="T10" fmla="*/ 20 w 20"/>
                <a:gd name="T11" fmla="*/ 7 h 17"/>
                <a:gd name="T12" fmla="*/ 18 w 20"/>
                <a:gd name="T13" fmla="*/ 2 h 17"/>
                <a:gd name="T14" fmla="*/ 12 w 20"/>
                <a:gd name="T15" fmla="*/ 0 h 17"/>
                <a:gd name="T16" fmla="*/ 2 w 20"/>
                <a:gd name="T17" fmla="*/ 4 h 17"/>
                <a:gd name="T18" fmla="*/ 0 w 20"/>
                <a:gd name="T19" fmla="*/ 8 h 17"/>
                <a:gd name="T20" fmla="*/ 4 w 20"/>
                <a:gd name="T21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7">
                  <a:moveTo>
                    <a:pt x="4" y="14"/>
                  </a:moveTo>
                  <a:cubicBezTo>
                    <a:pt x="5" y="14"/>
                    <a:pt x="6" y="15"/>
                    <a:pt x="6" y="16"/>
                  </a:cubicBezTo>
                  <a:cubicBezTo>
                    <a:pt x="6" y="16"/>
                    <a:pt x="6" y="15"/>
                    <a:pt x="6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14"/>
                    <a:pt x="20" y="10"/>
                    <a:pt x="20" y="7"/>
                  </a:cubicBezTo>
                  <a:cubicBezTo>
                    <a:pt x="20" y="5"/>
                    <a:pt x="20" y="3"/>
                    <a:pt x="18" y="2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0"/>
                    <a:pt x="4" y="1"/>
                    <a:pt x="2" y="4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0" y="10"/>
                    <a:pt x="1" y="11"/>
                    <a:pt x="4" y="1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231900" y="742203"/>
              <a:ext cx="2026144" cy="2768828"/>
            </a:xfrm>
            <a:custGeom>
              <a:avLst/>
              <a:gdLst>
                <a:gd name="T0" fmla="*/ 605 w 643"/>
                <a:gd name="T1" fmla="*/ 44 h 971"/>
                <a:gd name="T2" fmla="*/ 587 w 643"/>
                <a:gd name="T3" fmla="*/ 47 h 971"/>
                <a:gd name="T4" fmla="*/ 579 w 643"/>
                <a:gd name="T5" fmla="*/ 54 h 971"/>
                <a:gd name="T6" fmla="*/ 551 w 643"/>
                <a:gd name="T7" fmla="*/ 11 h 971"/>
                <a:gd name="T8" fmla="*/ 526 w 643"/>
                <a:gd name="T9" fmla="*/ 1 h 971"/>
                <a:gd name="T10" fmla="*/ 508 w 643"/>
                <a:gd name="T11" fmla="*/ 20 h 971"/>
                <a:gd name="T12" fmla="*/ 492 w 643"/>
                <a:gd name="T13" fmla="*/ 23 h 971"/>
                <a:gd name="T14" fmla="*/ 480 w 643"/>
                <a:gd name="T15" fmla="*/ 38 h 971"/>
                <a:gd name="T16" fmla="*/ 458 w 643"/>
                <a:gd name="T17" fmla="*/ 40 h 971"/>
                <a:gd name="T18" fmla="*/ 457 w 643"/>
                <a:gd name="T19" fmla="*/ 66 h 971"/>
                <a:gd name="T20" fmla="*/ 442 w 643"/>
                <a:gd name="T21" fmla="*/ 66 h 971"/>
                <a:gd name="T22" fmla="*/ 446 w 643"/>
                <a:gd name="T23" fmla="*/ 78 h 971"/>
                <a:gd name="T24" fmla="*/ 425 w 643"/>
                <a:gd name="T25" fmla="*/ 84 h 971"/>
                <a:gd name="T26" fmla="*/ 423 w 643"/>
                <a:gd name="T27" fmla="*/ 113 h 971"/>
                <a:gd name="T28" fmla="*/ 401 w 643"/>
                <a:gd name="T29" fmla="*/ 123 h 971"/>
                <a:gd name="T30" fmla="*/ 387 w 643"/>
                <a:gd name="T31" fmla="*/ 131 h 971"/>
                <a:gd name="T32" fmla="*/ 397 w 643"/>
                <a:gd name="T33" fmla="*/ 152 h 971"/>
                <a:gd name="T34" fmla="*/ 397 w 643"/>
                <a:gd name="T35" fmla="*/ 156 h 971"/>
                <a:gd name="T36" fmla="*/ 388 w 643"/>
                <a:gd name="T37" fmla="*/ 176 h 971"/>
                <a:gd name="T38" fmla="*/ 357 w 643"/>
                <a:gd name="T39" fmla="*/ 137 h 971"/>
                <a:gd name="T40" fmla="*/ 345 w 643"/>
                <a:gd name="T41" fmla="*/ 149 h 971"/>
                <a:gd name="T42" fmla="*/ 330 w 643"/>
                <a:gd name="T43" fmla="*/ 168 h 971"/>
                <a:gd name="T44" fmla="*/ 326 w 643"/>
                <a:gd name="T45" fmla="*/ 221 h 971"/>
                <a:gd name="T46" fmla="*/ 310 w 643"/>
                <a:gd name="T47" fmla="*/ 255 h 971"/>
                <a:gd name="T48" fmla="*/ 232 w 643"/>
                <a:gd name="T49" fmla="*/ 302 h 971"/>
                <a:gd name="T50" fmla="*/ 194 w 643"/>
                <a:gd name="T51" fmla="*/ 320 h 971"/>
                <a:gd name="T52" fmla="*/ 153 w 643"/>
                <a:gd name="T53" fmla="*/ 343 h 971"/>
                <a:gd name="T54" fmla="*/ 131 w 643"/>
                <a:gd name="T55" fmla="*/ 344 h 971"/>
                <a:gd name="T56" fmla="*/ 115 w 643"/>
                <a:gd name="T57" fmla="*/ 350 h 971"/>
                <a:gd name="T58" fmla="*/ 87 w 643"/>
                <a:gd name="T59" fmla="*/ 371 h 971"/>
                <a:gd name="T60" fmla="*/ 52 w 643"/>
                <a:gd name="T61" fmla="*/ 401 h 971"/>
                <a:gd name="T62" fmla="*/ 30 w 643"/>
                <a:gd name="T63" fmla="*/ 440 h 971"/>
                <a:gd name="T64" fmla="*/ 21 w 643"/>
                <a:gd name="T65" fmla="*/ 409 h 971"/>
                <a:gd name="T66" fmla="*/ 7 w 643"/>
                <a:gd name="T67" fmla="*/ 455 h 971"/>
                <a:gd name="T68" fmla="*/ 16 w 643"/>
                <a:gd name="T69" fmla="*/ 490 h 971"/>
                <a:gd name="T70" fmla="*/ 28 w 643"/>
                <a:gd name="T71" fmla="*/ 561 h 971"/>
                <a:gd name="T72" fmla="*/ 53 w 643"/>
                <a:gd name="T73" fmla="*/ 601 h 971"/>
                <a:gd name="T74" fmla="*/ 43 w 643"/>
                <a:gd name="T75" fmla="*/ 598 h 971"/>
                <a:gd name="T76" fmla="*/ 27 w 643"/>
                <a:gd name="T77" fmla="*/ 577 h 971"/>
                <a:gd name="T78" fmla="*/ 34 w 643"/>
                <a:gd name="T79" fmla="*/ 602 h 971"/>
                <a:gd name="T80" fmla="*/ 40 w 643"/>
                <a:gd name="T81" fmla="*/ 613 h 971"/>
                <a:gd name="T82" fmla="*/ 29 w 643"/>
                <a:gd name="T83" fmla="*/ 604 h 971"/>
                <a:gd name="T84" fmla="*/ 29 w 643"/>
                <a:gd name="T85" fmla="*/ 627 h 971"/>
                <a:gd name="T86" fmla="*/ 59 w 643"/>
                <a:gd name="T87" fmla="*/ 667 h 971"/>
                <a:gd name="T88" fmla="*/ 103 w 643"/>
                <a:gd name="T89" fmla="*/ 729 h 971"/>
                <a:gd name="T90" fmla="*/ 128 w 643"/>
                <a:gd name="T91" fmla="*/ 809 h 971"/>
                <a:gd name="T92" fmla="*/ 149 w 643"/>
                <a:gd name="T93" fmla="*/ 866 h 971"/>
                <a:gd name="T94" fmla="*/ 141 w 643"/>
                <a:gd name="T95" fmla="*/ 913 h 971"/>
                <a:gd name="T96" fmla="*/ 133 w 643"/>
                <a:gd name="T97" fmla="*/ 931 h 971"/>
                <a:gd name="T98" fmla="*/ 156 w 643"/>
                <a:gd name="T99" fmla="*/ 950 h 971"/>
                <a:gd name="T100" fmla="*/ 208 w 643"/>
                <a:gd name="T101" fmla="*/ 971 h 971"/>
                <a:gd name="T102" fmla="*/ 284 w 643"/>
                <a:gd name="T103" fmla="*/ 937 h 971"/>
                <a:gd name="T104" fmla="*/ 306 w 643"/>
                <a:gd name="T105" fmla="*/ 926 h 971"/>
                <a:gd name="T106" fmla="*/ 336 w 643"/>
                <a:gd name="T107" fmla="*/ 912 h 971"/>
                <a:gd name="T108" fmla="*/ 385 w 643"/>
                <a:gd name="T109" fmla="*/ 902 h 971"/>
                <a:gd name="T110" fmla="*/ 426 w 643"/>
                <a:gd name="T111" fmla="*/ 897 h 971"/>
                <a:gd name="T112" fmla="*/ 448 w 643"/>
                <a:gd name="T113" fmla="*/ 896 h 971"/>
                <a:gd name="T114" fmla="*/ 477 w 643"/>
                <a:gd name="T115" fmla="*/ 853 h 971"/>
                <a:gd name="T116" fmla="*/ 507 w 643"/>
                <a:gd name="T117" fmla="*/ 837 h 971"/>
                <a:gd name="T118" fmla="*/ 570 w 643"/>
                <a:gd name="T119" fmla="*/ 819 h 971"/>
                <a:gd name="T120" fmla="*/ 624 w 643"/>
                <a:gd name="T121" fmla="*/ 79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3" h="971">
                  <a:moveTo>
                    <a:pt x="616" y="45"/>
                  </a:moveTo>
                  <a:cubicBezTo>
                    <a:pt x="614" y="44"/>
                    <a:pt x="614" y="44"/>
                    <a:pt x="614" y="44"/>
                  </a:cubicBezTo>
                  <a:cubicBezTo>
                    <a:pt x="613" y="44"/>
                    <a:pt x="612" y="44"/>
                    <a:pt x="611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5" y="44"/>
                    <a:pt x="605" y="44"/>
                  </a:cubicBezTo>
                  <a:cubicBezTo>
                    <a:pt x="604" y="44"/>
                    <a:pt x="603" y="44"/>
                    <a:pt x="602" y="44"/>
                  </a:cubicBezTo>
                  <a:cubicBezTo>
                    <a:pt x="602" y="44"/>
                    <a:pt x="601" y="43"/>
                    <a:pt x="600" y="43"/>
                  </a:cubicBezTo>
                  <a:cubicBezTo>
                    <a:pt x="599" y="42"/>
                    <a:pt x="597" y="41"/>
                    <a:pt x="595" y="41"/>
                  </a:cubicBezTo>
                  <a:cubicBezTo>
                    <a:pt x="594" y="41"/>
                    <a:pt x="593" y="42"/>
                    <a:pt x="593" y="42"/>
                  </a:cubicBezTo>
                  <a:cubicBezTo>
                    <a:pt x="590" y="43"/>
                    <a:pt x="589" y="45"/>
                    <a:pt x="587" y="47"/>
                  </a:cubicBezTo>
                  <a:cubicBezTo>
                    <a:pt x="587" y="48"/>
                    <a:pt x="586" y="49"/>
                    <a:pt x="586" y="49"/>
                  </a:cubicBezTo>
                  <a:cubicBezTo>
                    <a:pt x="585" y="50"/>
                    <a:pt x="585" y="50"/>
                    <a:pt x="584" y="50"/>
                  </a:cubicBezTo>
                  <a:cubicBezTo>
                    <a:pt x="583" y="52"/>
                    <a:pt x="581" y="53"/>
                    <a:pt x="580" y="56"/>
                  </a:cubicBezTo>
                  <a:cubicBezTo>
                    <a:pt x="580" y="57"/>
                    <a:pt x="580" y="58"/>
                    <a:pt x="580" y="59"/>
                  </a:cubicBezTo>
                  <a:cubicBezTo>
                    <a:pt x="579" y="57"/>
                    <a:pt x="579" y="55"/>
                    <a:pt x="579" y="54"/>
                  </a:cubicBezTo>
                  <a:cubicBezTo>
                    <a:pt x="580" y="53"/>
                    <a:pt x="581" y="51"/>
                    <a:pt x="581" y="50"/>
                  </a:cubicBezTo>
                  <a:cubicBezTo>
                    <a:pt x="583" y="48"/>
                    <a:pt x="584" y="46"/>
                    <a:pt x="583" y="43"/>
                  </a:cubicBezTo>
                  <a:cubicBezTo>
                    <a:pt x="583" y="40"/>
                    <a:pt x="580" y="39"/>
                    <a:pt x="577" y="38"/>
                  </a:cubicBezTo>
                  <a:cubicBezTo>
                    <a:pt x="571" y="36"/>
                    <a:pt x="567" y="30"/>
                    <a:pt x="563" y="24"/>
                  </a:cubicBezTo>
                  <a:cubicBezTo>
                    <a:pt x="560" y="20"/>
                    <a:pt x="556" y="15"/>
                    <a:pt x="551" y="11"/>
                  </a:cubicBezTo>
                  <a:cubicBezTo>
                    <a:pt x="547" y="9"/>
                    <a:pt x="543" y="8"/>
                    <a:pt x="540" y="7"/>
                  </a:cubicBezTo>
                  <a:cubicBezTo>
                    <a:pt x="539" y="7"/>
                    <a:pt x="538" y="7"/>
                    <a:pt x="537" y="7"/>
                  </a:cubicBezTo>
                  <a:cubicBezTo>
                    <a:pt x="535" y="7"/>
                    <a:pt x="534" y="7"/>
                    <a:pt x="533" y="6"/>
                  </a:cubicBezTo>
                  <a:cubicBezTo>
                    <a:pt x="533" y="6"/>
                    <a:pt x="532" y="5"/>
                    <a:pt x="532" y="5"/>
                  </a:cubicBezTo>
                  <a:cubicBezTo>
                    <a:pt x="531" y="3"/>
                    <a:pt x="529" y="1"/>
                    <a:pt x="526" y="1"/>
                  </a:cubicBezTo>
                  <a:cubicBezTo>
                    <a:pt x="526" y="1"/>
                    <a:pt x="525" y="0"/>
                    <a:pt x="524" y="0"/>
                  </a:cubicBezTo>
                  <a:cubicBezTo>
                    <a:pt x="517" y="0"/>
                    <a:pt x="517" y="8"/>
                    <a:pt x="517" y="11"/>
                  </a:cubicBezTo>
                  <a:cubicBezTo>
                    <a:pt x="517" y="12"/>
                    <a:pt x="517" y="13"/>
                    <a:pt x="517" y="14"/>
                  </a:cubicBezTo>
                  <a:cubicBezTo>
                    <a:pt x="516" y="16"/>
                    <a:pt x="513" y="21"/>
                    <a:pt x="511" y="22"/>
                  </a:cubicBezTo>
                  <a:cubicBezTo>
                    <a:pt x="510" y="21"/>
                    <a:pt x="509" y="20"/>
                    <a:pt x="508" y="20"/>
                  </a:cubicBezTo>
                  <a:cubicBezTo>
                    <a:pt x="504" y="16"/>
                    <a:pt x="502" y="15"/>
                    <a:pt x="500" y="15"/>
                  </a:cubicBezTo>
                  <a:cubicBezTo>
                    <a:pt x="499" y="15"/>
                    <a:pt x="498" y="16"/>
                    <a:pt x="497" y="17"/>
                  </a:cubicBezTo>
                  <a:cubicBezTo>
                    <a:pt x="497" y="18"/>
                    <a:pt x="497" y="19"/>
                    <a:pt x="496" y="20"/>
                  </a:cubicBezTo>
                  <a:cubicBezTo>
                    <a:pt x="496" y="22"/>
                    <a:pt x="496" y="22"/>
                    <a:pt x="495" y="23"/>
                  </a:cubicBezTo>
                  <a:cubicBezTo>
                    <a:pt x="494" y="23"/>
                    <a:pt x="493" y="23"/>
                    <a:pt x="492" y="23"/>
                  </a:cubicBezTo>
                  <a:cubicBezTo>
                    <a:pt x="490" y="24"/>
                    <a:pt x="487" y="24"/>
                    <a:pt x="485" y="29"/>
                  </a:cubicBezTo>
                  <a:cubicBezTo>
                    <a:pt x="485" y="31"/>
                    <a:pt x="485" y="33"/>
                    <a:pt x="485" y="35"/>
                  </a:cubicBezTo>
                  <a:cubicBezTo>
                    <a:pt x="485" y="36"/>
                    <a:pt x="484" y="40"/>
                    <a:pt x="484" y="41"/>
                  </a:cubicBezTo>
                  <a:cubicBezTo>
                    <a:pt x="484" y="41"/>
                    <a:pt x="483" y="41"/>
                    <a:pt x="483" y="40"/>
                  </a:cubicBezTo>
                  <a:cubicBezTo>
                    <a:pt x="482" y="40"/>
                    <a:pt x="481" y="39"/>
                    <a:pt x="480" y="38"/>
                  </a:cubicBezTo>
                  <a:cubicBezTo>
                    <a:pt x="478" y="36"/>
                    <a:pt x="474" y="33"/>
                    <a:pt x="470" y="33"/>
                  </a:cubicBezTo>
                  <a:cubicBezTo>
                    <a:pt x="469" y="33"/>
                    <a:pt x="468" y="34"/>
                    <a:pt x="466" y="34"/>
                  </a:cubicBezTo>
                  <a:cubicBezTo>
                    <a:pt x="465" y="35"/>
                    <a:pt x="464" y="36"/>
                    <a:pt x="463" y="37"/>
                  </a:cubicBezTo>
                  <a:cubicBezTo>
                    <a:pt x="462" y="38"/>
                    <a:pt x="462" y="39"/>
                    <a:pt x="461" y="39"/>
                  </a:cubicBezTo>
                  <a:cubicBezTo>
                    <a:pt x="460" y="39"/>
                    <a:pt x="459" y="40"/>
                    <a:pt x="458" y="40"/>
                  </a:cubicBezTo>
                  <a:cubicBezTo>
                    <a:pt x="457" y="40"/>
                    <a:pt x="454" y="41"/>
                    <a:pt x="452" y="42"/>
                  </a:cubicBezTo>
                  <a:cubicBezTo>
                    <a:pt x="444" y="49"/>
                    <a:pt x="448" y="55"/>
                    <a:pt x="451" y="60"/>
                  </a:cubicBezTo>
                  <a:cubicBezTo>
                    <a:pt x="452" y="61"/>
                    <a:pt x="452" y="61"/>
                    <a:pt x="452" y="61"/>
                  </a:cubicBezTo>
                  <a:cubicBezTo>
                    <a:pt x="452" y="61"/>
                    <a:pt x="453" y="62"/>
                    <a:pt x="454" y="63"/>
                  </a:cubicBezTo>
                  <a:cubicBezTo>
                    <a:pt x="455" y="64"/>
                    <a:pt x="456" y="66"/>
                    <a:pt x="457" y="66"/>
                  </a:cubicBezTo>
                  <a:cubicBezTo>
                    <a:pt x="456" y="66"/>
                    <a:pt x="456" y="66"/>
                    <a:pt x="456" y="66"/>
                  </a:cubicBezTo>
                  <a:cubicBezTo>
                    <a:pt x="455" y="66"/>
                    <a:pt x="455" y="65"/>
                    <a:pt x="454" y="65"/>
                  </a:cubicBezTo>
                  <a:cubicBezTo>
                    <a:pt x="453" y="64"/>
                    <a:pt x="451" y="62"/>
                    <a:pt x="448" y="62"/>
                  </a:cubicBezTo>
                  <a:cubicBezTo>
                    <a:pt x="448" y="62"/>
                    <a:pt x="447" y="62"/>
                    <a:pt x="447" y="62"/>
                  </a:cubicBezTo>
                  <a:cubicBezTo>
                    <a:pt x="444" y="63"/>
                    <a:pt x="442" y="64"/>
                    <a:pt x="442" y="66"/>
                  </a:cubicBezTo>
                  <a:cubicBezTo>
                    <a:pt x="441" y="68"/>
                    <a:pt x="442" y="71"/>
                    <a:pt x="444" y="74"/>
                  </a:cubicBezTo>
                  <a:cubicBezTo>
                    <a:pt x="444" y="75"/>
                    <a:pt x="445" y="76"/>
                    <a:pt x="446" y="76"/>
                  </a:cubicBezTo>
                  <a:cubicBezTo>
                    <a:pt x="447" y="77"/>
                    <a:pt x="448" y="78"/>
                    <a:pt x="448" y="80"/>
                  </a:cubicBezTo>
                  <a:cubicBezTo>
                    <a:pt x="449" y="80"/>
                    <a:pt x="448" y="82"/>
                    <a:pt x="448" y="82"/>
                  </a:cubicBezTo>
                  <a:cubicBezTo>
                    <a:pt x="447" y="82"/>
                    <a:pt x="446" y="80"/>
                    <a:pt x="446" y="78"/>
                  </a:cubicBezTo>
                  <a:cubicBezTo>
                    <a:pt x="444" y="75"/>
                    <a:pt x="442" y="71"/>
                    <a:pt x="437" y="71"/>
                  </a:cubicBezTo>
                  <a:cubicBezTo>
                    <a:pt x="436" y="71"/>
                    <a:pt x="436" y="71"/>
                    <a:pt x="435" y="71"/>
                  </a:cubicBezTo>
                  <a:cubicBezTo>
                    <a:pt x="430" y="72"/>
                    <a:pt x="429" y="76"/>
                    <a:pt x="428" y="79"/>
                  </a:cubicBezTo>
                  <a:cubicBezTo>
                    <a:pt x="428" y="81"/>
                    <a:pt x="428" y="82"/>
                    <a:pt x="427" y="83"/>
                  </a:cubicBezTo>
                  <a:cubicBezTo>
                    <a:pt x="426" y="83"/>
                    <a:pt x="426" y="84"/>
                    <a:pt x="425" y="84"/>
                  </a:cubicBezTo>
                  <a:cubicBezTo>
                    <a:pt x="423" y="84"/>
                    <a:pt x="422" y="85"/>
                    <a:pt x="420" y="87"/>
                  </a:cubicBezTo>
                  <a:cubicBezTo>
                    <a:pt x="418" y="90"/>
                    <a:pt x="416" y="97"/>
                    <a:pt x="417" y="101"/>
                  </a:cubicBezTo>
                  <a:cubicBezTo>
                    <a:pt x="418" y="104"/>
                    <a:pt x="420" y="106"/>
                    <a:pt x="422" y="107"/>
                  </a:cubicBezTo>
                  <a:cubicBezTo>
                    <a:pt x="424" y="108"/>
                    <a:pt x="424" y="109"/>
                    <a:pt x="425" y="110"/>
                  </a:cubicBezTo>
                  <a:cubicBezTo>
                    <a:pt x="425" y="112"/>
                    <a:pt x="425" y="112"/>
                    <a:pt x="423" y="113"/>
                  </a:cubicBezTo>
                  <a:cubicBezTo>
                    <a:pt x="422" y="114"/>
                    <a:pt x="419" y="115"/>
                    <a:pt x="418" y="118"/>
                  </a:cubicBezTo>
                  <a:cubicBezTo>
                    <a:pt x="417" y="119"/>
                    <a:pt x="417" y="121"/>
                    <a:pt x="417" y="122"/>
                  </a:cubicBezTo>
                  <a:cubicBezTo>
                    <a:pt x="416" y="121"/>
                    <a:pt x="413" y="119"/>
                    <a:pt x="410" y="119"/>
                  </a:cubicBezTo>
                  <a:cubicBezTo>
                    <a:pt x="409" y="119"/>
                    <a:pt x="408" y="119"/>
                    <a:pt x="408" y="120"/>
                  </a:cubicBezTo>
                  <a:cubicBezTo>
                    <a:pt x="405" y="120"/>
                    <a:pt x="403" y="122"/>
                    <a:pt x="401" y="123"/>
                  </a:cubicBezTo>
                  <a:cubicBezTo>
                    <a:pt x="401" y="124"/>
                    <a:pt x="400" y="124"/>
                    <a:pt x="400" y="124"/>
                  </a:cubicBezTo>
                  <a:cubicBezTo>
                    <a:pt x="398" y="120"/>
                    <a:pt x="394" y="115"/>
                    <a:pt x="390" y="115"/>
                  </a:cubicBezTo>
                  <a:cubicBezTo>
                    <a:pt x="388" y="115"/>
                    <a:pt x="386" y="116"/>
                    <a:pt x="384" y="118"/>
                  </a:cubicBezTo>
                  <a:cubicBezTo>
                    <a:pt x="379" y="124"/>
                    <a:pt x="384" y="129"/>
                    <a:pt x="387" y="131"/>
                  </a:cubicBezTo>
                  <a:cubicBezTo>
                    <a:pt x="387" y="131"/>
                    <a:pt x="387" y="131"/>
                    <a:pt x="387" y="131"/>
                  </a:cubicBezTo>
                  <a:cubicBezTo>
                    <a:pt x="385" y="133"/>
                    <a:pt x="383" y="136"/>
                    <a:pt x="384" y="139"/>
                  </a:cubicBezTo>
                  <a:cubicBezTo>
                    <a:pt x="385" y="141"/>
                    <a:pt x="387" y="142"/>
                    <a:pt x="389" y="143"/>
                  </a:cubicBezTo>
                  <a:cubicBezTo>
                    <a:pt x="389" y="144"/>
                    <a:pt x="391" y="144"/>
                    <a:pt x="391" y="145"/>
                  </a:cubicBezTo>
                  <a:cubicBezTo>
                    <a:pt x="391" y="145"/>
                    <a:pt x="391" y="145"/>
                    <a:pt x="391" y="145"/>
                  </a:cubicBezTo>
                  <a:cubicBezTo>
                    <a:pt x="393" y="148"/>
                    <a:pt x="395" y="150"/>
                    <a:pt x="397" y="152"/>
                  </a:cubicBezTo>
                  <a:cubicBezTo>
                    <a:pt x="398" y="152"/>
                    <a:pt x="398" y="152"/>
                    <a:pt x="398" y="152"/>
                  </a:cubicBezTo>
                  <a:cubicBezTo>
                    <a:pt x="399" y="153"/>
                    <a:pt x="399" y="153"/>
                    <a:pt x="399" y="155"/>
                  </a:cubicBezTo>
                  <a:cubicBezTo>
                    <a:pt x="399" y="157"/>
                    <a:pt x="399" y="158"/>
                    <a:pt x="399" y="159"/>
                  </a:cubicBezTo>
                  <a:cubicBezTo>
                    <a:pt x="399" y="159"/>
                    <a:pt x="399" y="159"/>
                    <a:pt x="399" y="158"/>
                  </a:cubicBezTo>
                  <a:cubicBezTo>
                    <a:pt x="398" y="158"/>
                    <a:pt x="398" y="157"/>
                    <a:pt x="397" y="156"/>
                  </a:cubicBezTo>
                  <a:cubicBezTo>
                    <a:pt x="395" y="153"/>
                    <a:pt x="394" y="152"/>
                    <a:pt x="392" y="152"/>
                  </a:cubicBezTo>
                  <a:cubicBezTo>
                    <a:pt x="390" y="152"/>
                    <a:pt x="389" y="153"/>
                    <a:pt x="388" y="154"/>
                  </a:cubicBezTo>
                  <a:cubicBezTo>
                    <a:pt x="386" y="156"/>
                    <a:pt x="386" y="159"/>
                    <a:pt x="386" y="162"/>
                  </a:cubicBezTo>
                  <a:cubicBezTo>
                    <a:pt x="386" y="163"/>
                    <a:pt x="387" y="164"/>
                    <a:pt x="387" y="165"/>
                  </a:cubicBezTo>
                  <a:cubicBezTo>
                    <a:pt x="387" y="167"/>
                    <a:pt x="389" y="174"/>
                    <a:pt x="388" y="176"/>
                  </a:cubicBezTo>
                  <a:cubicBezTo>
                    <a:pt x="388" y="175"/>
                    <a:pt x="386" y="174"/>
                    <a:pt x="383" y="169"/>
                  </a:cubicBezTo>
                  <a:cubicBezTo>
                    <a:pt x="383" y="169"/>
                    <a:pt x="382" y="168"/>
                    <a:pt x="382" y="168"/>
                  </a:cubicBezTo>
                  <a:cubicBezTo>
                    <a:pt x="380" y="165"/>
                    <a:pt x="379" y="162"/>
                    <a:pt x="377" y="158"/>
                  </a:cubicBezTo>
                  <a:cubicBezTo>
                    <a:pt x="374" y="151"/>
                    <a:pt x="371" y="144"/>
                    <a:pt x="366" y="140"/>
                  </a:cubicBezTo>
                  <a:cubicBezTo>
                    <a:pt x="365" y="139"/>
                    <a:pt x="361" y="137"/>
                    <a:pt x="357" y="137"/>
                  </a:cubicBezTo>
                  <a:cubicBezTo>
                    <a:pt x="356" y="137"/>
                    <a:pt x="355" y="137"/>
                    <a:pt x="354" y="137"/>
                  </a:cubicBezTo>
                  <a:cubicBezTo>
                    <a:pt x="352" y="139"/>
                    <a:pt x="351" y="141"/>
                    <a:pt x="351" y="143"/>
                  </a:cubicBezTo>
                  <a:cubicBezTo>
                    <a:pt x="350" y="143"/>
                    <a:pt x="350" y="144"/>
                    <a:pt x="350" y="145"/>
                  </a:cubicBezTo>
                  <a:cubicBezTo>
                    <a:pt x="349" y="145"/>
                    <a:pt x="349" y="145"/>
                    <a:pt x="348" y="146"/>
                  </a:cubicBezTo>
                  <a:cubicBezTo>
                    <a:pt x="347" y="147"/>
                    <a:pt x="346" y="147"/>
                    <a:pt x="345" y="149"/>
                  </a:cubicBezTo>
                  <a:cubicBezTo>
                    <a:pt x="344" y="150"/>
                    <a:pt x="344" y="152"/>
                    <a:pt x="344" y="154"/>
                  </a:cubicBezTo>
                  <a:cubicBezTo>
                    <a:pt x="343" y="155"/>
                    <a:pt x="343" y="155"/>
                    <a:pt x="343" y="156"/>
                  </a:cubicBezTo>
                  <a:cubicBezTo>
                    <a:pt x="343" y="156"/>
                    <a:pt x="342" y="157"/>
                    <a:pt x="341" y="157"/>
                  </a:cubicBezTo>
                  <a:cubicBezTo>
                    <a:pt x="340" y="157"/>
                    <a:pt x="338" y="158"/>
                    <a:pt x="337" y="159"/>
                  </a:cubicBezTo>
                  <a:cubicBezTo>
                    <a:pt x="334" y="161"/>
                    <a:pt x="332" y="164"/>
                    <a:pt x="330" y="168"/>
                  </a:cubicBezTo>
                  <a:cubicBezTo>
                    <a:pt x="329" y="174"/>
                    <a:pt x="330" y="180"/>
                    <a:pt x="331" y="185"/>
                  </a:cubicBezTo>
                  <a:cubicBezTo>
                    <a:pt x="331" y="187"/>
                    <a:pt x="331" y="188"/>
                    <a:pt x="331" y="189"/>
                  </a:cubicBezTo>
                  <a:cubicBezTo>
                    <a:pt x="332" y="193"/>
                    <a:pt x="334" y="197"/>
                    <a:pt x="336" y="200"/>
                  </a:cubicBezTo>
                  <a:cubicBezTo>
                    <a:pt x="337" y="201"/>
                    <a:pt x="338" y="203"/>
                    <a:pt x="338" y="205"/>
                  </a:cubicBezTo>
                  <a:cubicBezTo>
                    <a:pt x="341" y="210"/>
                    <a:pt x="332" y="218"/>
                    <a:pt x="326" y="221"/>
                  </a:cubicBezTo>
                  <a:cubicBezTo>
                    <a:pt x="320" y="225"/>
                    <a:pt x="319" y="226"/>
                    <a:pt x="317" y="232"/>
                  </a:cubicBezTo>
                  <a:cubicBezTo>
                    <a:pt x="317" y="233"/>
                    <a:pt x="317" y="233"/>
                    <a:pt x="317" y="233"/>
                  </a:cubicBezTo>
                  <a:cubicBezTo>
                    <a:pt x="317" y="234"/>
                    <a:pt x="316" y="235"/>
                    <a:pt x="315" y="237"/>
                  </a:cubicBezTo>
                  <a:cubicBezTo>
                    <a:pt x="314" y="239"/>
                    <a:pt x="312" y="241"/>
                    <a:pt x="312" y="245"/>
                  </a:cubicBezTo>
                  <a:cubicBezTo>
                    <a:pt x="312" y="249"/>
                    <a:pt x="311" y="251"/>
                    <a:pt x="310" y="255"/>
                  </a:cubicBezTo>
                  <a:cubicBezTo>
                    <a:pt x="307" y="263"/>
                    <a:pt x="302" y="269"/>
                    <a:pt x="294" y="275"/>
                  </a:cubicBezTo>
                  <a:cubicBezTo>
                    <a:pt x="283" y="284"/>
                    <a:pt x="269" y="290"/>
                    <a:pt x="256" y="297"/>
                  </a:cubicBezTo>
                  <a:cubicBezTo>
                    <a:pt x="252" y="298"/>
                    <a:pt x="248" y="300"/>
                    <a:pt x="244" y="302"/>
                  </a:cubicBezTo>
                  <a:cubicBezTo>
                    <a:pt x="242" y="303"/>
                    <a:pt x="241" y="303"/>
                    <a:pt x="239" y="303"/>
                  </a:cubicBezTo>
                  <a:cubicBezTo>
                    <a:pt x="237" y="303"/>
                    <a:pt x="235" y="303"/>
                    <a:pt x="232" y="302"/>
                  </a:cubicBezTo>
                  <a:cubicBezTo>
                    <a:pt x="230" y="302"/>
                    <a:pt x="227" y="301"/>
                    <a:pt x="224" y="301"/>
                  </a:cubicBezTo>
                  <a:cubicBezTo>
                    <a:pt x="222" y="301"/>
                    <a:pt x="220" y="301"/>
                    <a:pt x="218" y="302"/>
                  </a:cubicBezTo>
                  <a:cubicBezTo>
                    <a:pt x="213" y="304"/>
                    <a:pt x="210" y="308"/>
                    <a:pt x="207" y="312"/>
                  </a:cubicBezTo>
                  <a:cubicBezTo>
                    <a:pt x="204" y="314"/>
                    <a:pt x="202" y="317"/>
                    <a:pt x="199" y="319"/>
                  </a:cubicBezTo>
                  <a:cubicBezTo>
                    <a:pt x="198" y="319"/>
                    <a:pt x="196" y="320"/>
                    <a:pt x="194" y="320"/>
                  </a:cubicBezTo>
                  <a:cubicBezTo>
                    <a:pt x="192" y="320"/>
                    <a:pt x="190" y="320"/>
                    <a:pt x="187" y="321"/>
                  </a:cubicBezTo>
                  <a:cubicBezTo>
                    <a:pt x="182" y="323"/>
                    <a:pt x="177" y="326"/>
                    <a:pt x="173" y="330"/>
                  </a:cubicBezTo>
                  <a:cubicBezTo>
                    <a:pt x="172" y="331"/>
                    <a:pt x="171" y="332"/>
                    <a:pt x="170" y="333"/>
                  </a:cubicBezTo>
                  <a:cubicBezTo>
                    <a:pt x="166" y="337"/>
                    <a:pt x="162" y="340"/>
                    <a:pt x="157" y="342"/>
                  </a:cubicBezTo>
                  <a:cubicBezTo>
                    <a:pt x="156" y="343"/>
                    <a:pt x="154" y="343"/>
                    <a:pt x="153" y="343"/>
                  </a:cubicBezTo>
                  <a:cubicBezTo>
                    <a:pt x="151" y="343"/>
                    <a:pt x="149" y="343"/>
                    <a:pt x="147" y="342"/>
                  </a:cubicBezTo>
                  <a:cubicBezTo>
                    <a:pt x="145" y="342"/>
                    <a:pt x="143" y="341"/>
                    <a:pt x="140" y="341"/>
                  </a:cubicBezTo>
                  <a:cubicBezTo>
                    <a:pt x="140" y="341"/>
                    <a:pt x="140" y="341"/>
                    <a:pt x="139" y="341"/>
                  </a:cubicBezTo>
                  <a:cubicBezTo>
                    <a:pt x="137" y="341"/>
                    <a:pt x="135" y="342"/>
                    <a:pt x="133" y="343"/>
                  </a:cubicBezTo>
                  <a:cubicBezTo>
                    <a:pt x="132" y="343"/>
                    <a:pt x="132" y="344"/>
                    <a:pt x="131" y="344"/>
                  </a:cubicBezTo>
                  <a:cubicBezTo>
                    <a:pt x="130" y="344"/>
                    <a:pt x="129" y="345"/>
                    <a:pt x="128" y="345"/>
                  </a:cubicBezTo>
                  <a:cubicBezTo>
                    <a:pt x="125" y="345"/>
                    <a:pt x="122" y="346"/>
                    <a:pt x="120" y="348"/>
                  </a:cubicBezTo>
                  <a:cubicBezTo>
                    <a:pt x="119" y="348"/>
                    <a:pt x="118" y="349"/>
                    <a:pt x="118" y="349"/>
                  </a:cubicBezTo>
                  <a:cubicBezTo>
                    <a:pt x="117" y="350"/>
                    <a:pt x="117" y="350"/>
                    <a:pt x="116" y="350"/>
                  </a:cubicBezTo>
                  <a:cubicBezTo>
                    <a:pt x="116" y="350"/>
                    <a:pt x="116" y="350"/>
                    <a:pt x="115" y="350"/>
                  </a:cubicBezTo>
                  <a:cubicBezTo>
                    <a:pt x="114" y="350"/>
                    <a:pt x="114" y="350"/>
                    <a:pt x="114" y="350"/>
                  </a:cubicBezTo>
                  <a:cubicBezTo>
                    <a:pt x="113" y="350"/>
                    <a:pt x="112" y="350"/>
                    <a:pt x="112" y="351"/>
                  </a:cubicBezTo>
                  <a:cubicBezTo>
                    <a:pt x="108" y="352"/>
                    <a:pt x="104" y="354"/>
                    <a:pt x="101" y="357"/>
                  </a:cubicBezTo>
                  <a:cubicBezTo>
                    <a:pt x="100" y="358"/>
                    <a:pt x="99" y="358"/>
                    <a:pt x="99" y="359"/>
                  </a:cubicBezTo>
                  <a:cubicBezTo>
                    <a:pt x="94" y="362"/>
                    <a:pt x="91" y="366"/>
                    <a:pt x="87" y="371"/>
                  </a:cubicBezTo>
                  <a:cubicBezTo>
                    <a:pt x="85" y="374"/>
                    <a:pt x="83" y="377"/>
                    <a:pt x="80" y="380"/>
                  </a:cubicBezTo>
                  <a:cubicBezTo>
                    <a:pt x="78" y="382"/>
                    <a:pt x="76" y="384"/>
                    <a:pt x="74" y="387"/>
                  </a:cubicBezTo>
                  <a:cubicBezTo>
                    <a:pt x="70" y="392"/>
                    <a:pt x="66" y="396"/>
                    <a:pt x="61" y="399"/>
                  </a:cubicBezTo>
                  <a:cubicBezTo>
                    <a:pt x="60" y="399"/>
                    <a:pt x="58" y="399"/>
                    <a:pt x="57" y="400"/>
                  </a:cubicBezTo>
                  <a:cubicBezTo>
                    <a:pt x="55" y="400"/>
                    <a:pt x="54" y="400"/>
                    <a:pt x="52" y="401"/>
                  </a:cubicBezTo>
                  <a:cubicBezTo>
                    <a:pt x="47" y="403"/>
                    <a:pt x="44" y="407"/>
                    <a:pt x="42" y="411"/>
                  </a:cubicBezTo>
                  <a:cubicBezTo>
                    <a:pt x="40" y="414"/>
                    <a:pt x="39" y="417"/>
                    <a:pt x="39" y="420"/>
                  </a:cubicBezTo>
                  <a:cubicBezTo>
                    <a:pt x="39" y="421"/>
                    <a:pt x="39" y="423"/>
                    <a:pt x="39" y="424"/>
                  </a:cubicBezTo>
                  <a:cubicBezTo>
                    <a:pt x="38" y="428"/>
                    <a:pt x="36" y="436"/>
                    <a:pt x="32" y="439"/>
                  </a:cubicBezTo>
                  <a:cubicBezTo>
                    <a:pt x="31" y="440"/>
                    <a:pt x="30" y="440"/>
                    <a:pt x="30" y="440"/>
                  </a:cubicBezTo>
                  <a:cubicBezTo>
                    <a:pt x="30" y="440"/>
                    <a:pt x="29" y="440"/>
                    <a:pt x="29" y="438"/>
                  </a:cubicBezTo>
                  <a:cubicBezTo>
                    <a:pt x="27" y="433"/>
                    <a:pt x="26" y="427"/>
                    <a:pt x="27" y="422"/>
                  </a:cubicBezTo>
                  <a:cubicBezTo>
                    <a:pt x="27" y="422"/>
                    <a:pt x="27" y="421"/>
                    <a:pt x="27" y="420"/>
                  </a:cubicBezTo>
                  <a:cubicBezTo>
                    <a:pt x="28" y="417"/>
                    <a:pt x="29" y="412"/>
                    <a:pt x="23" y="410"/>
                  </a:cubicBezTo>
                  <a:cubicBezTo>
                    <a:pt x="23" y="409"/>
                    <a:pt x="22" y="409"/>
                    <a:pt x="21" y="409"/>
                  </a:cubicBezTo>
                  <a:cubicBezTo>
                    <a:pt x="15" y="409"/>
                    <a:pt x="12" y="418"/>
                    <a:pt x="12" y="423"/>
                  </a:cubicBezTo>
                  <a:cubicBezTo>
                    <a:pt x="12" y="424"/>
                    <a:pt x="12" y="426"/>
                    <a:pt x="12" y="427"/>
                  </a:cubicBezTo>
                  <a:cubicBezTo>
                    <a:pt x="12" y="431"/>
                    <a:pt x="12" y="435"/>
                    <a:pt x="10" y="438"/>
                  </a:cubicBezTo>
                  <a:cubicBezTo>
                    <a:pt x="10" y="439"/>
                    <a:pt x="10" y="440"/>
                    <a:pt x="9" y="441"/>
                  </a:cubicBezTo>
                  <a:cubicBezTo>
                    <a:pt x="7" y="445"/>
                    <a:pt x="4" y="451"/>
                    <a:pt x="7" y="455"/>
                  </a:cubicBezTo>
                  <a:cubicBezTo>
                    <a:pt x="8" y="457"/>
                    <a:pt x="9" y="459"/>
                    <a:pt x="11" y="460"/>
                  </a:cubicBezTo>
                  <a:cubicBezTo>
                    <a:pt x="13" y="462"/>
                    <a:pt x="14" y="462"/>
                    <a:pt x="14" y="464"/>
                  </a:cubicBezTo>
                  <a:cubicBezTo>
                    <a:pt x="15" y="466"/>
                    <a:pt x="15" y="469"/>
                    <a:pt x="15" y="471"/>
                  </a:cubicBezTo>
                  <a:cubicBezTo>
                    <a:pt x="16" y="474"/>
                    <a:pt x="16" y="476"/>
                    <a:pt x="16" y="478"/>
                  </a:cubicBezTo>
                  <a:cubicBezTo>
                    <a:pt x="17" y="483"/>
                    <a:pt x="18" y="487"/>
                    <a:pt x="16" y="490"/>
                  </a:cubicBezTo>
                  <a:cubicBezTo>
                    <a:pt x="12" y="499"/>
                    <a:pt x="0" y="523"/>
                    <a:pt x="11" y="534"/>
                  </a:cubicBezTo>
                  <a:cubicBezTo>
                    <a:pt x="13" y="535"/>
                    <a:pt x="14" y="536"/>
                    <a:pt x="16" y="537"/>
                  </a:cubicBezTo>
                  <a:cubicBezTo>
                    <a:pt x="18" y="539"/>
                    <a:pt x="19" y="540"/>
                    <a:pt x="20" y="542"/>
                  </a:cubicBezTo>
                  <a:cubicBezTo>
                    <a:pt x="22" y="544"/>
                    <a:pt x="23" y="547"/>
                    <a:pt x="23" y="550"/>
                  </a:cubicBezTo>
                  <a:cubicBezTo>
                    <a:pt x="24" y="553"/>
                    <a:pt x="25" y="557"/>
                    <a:pt x="28" y="561"/>
                  </a:cubicBezTo>
                  <a:cubicBezTo>
                    <a:pt x="30" y="563"/>
                    <a:pt x="32" y="566"/>
                    <a:pt x="34" y="568"/>
                  </a:cubicBezTo>
                  <a:cubicBezTo>
                    <a:pt x="37" y="571"/>
                    <a:pt x="39" y="573"/>
                    <a:pt x="41" y="576"/>
                  </a:cubicBezTo>
                  <a:cubicBezTo>
                    <a:pt x="42" y="578"/>
                    <a:pt x="44" y="580"/>
                    <a:pt x="46" y="582"/>
                  </a:cubicBezTo>
                  <a:cubicBezTo>
                    <a:pt x="48" y="583"/>
                    <a:pt x="50" y="585"/>
                    <a:pt x="51" y="588"/>
                  </a:cubicBezTo>
                  <a:cubicBezTo>
                    <a:pt x="53" y="591"/>
                    <a:pt x="53" y="597"/>
                    <a:pt x="53" y="601"/>
                  </a:cubicBezTo>
                  <a:cubicBezTo>
                    <a:pt x="53" y="603"/>
                    <a:pt x="53" y="603"/>
                    <a:pt x="53" y="603"/>
                  </a:cubicBezTo>
                  <a:cubicBezTo>
                    <a:pt x="53" y="606"/>
                    <a:pt x="52" y="607"/>
                    <a:pt x="52" y="607"/>
                  </a:cubicBezTo>
                  <a:cubicBezTo>
                    <a:pt x="52" y="607"/>
                    <a:pt x="52" y="607"/>
                    <a:pt x="50" y="605"/>
                  </a:cubicBezTo>
                  <a:cubicBezTo>
                    <a:pt x="50" y="605"/>
                    <a:pt x="49" y="604"/>
                    <a:pt x="49" y="604"/>
                  </a:cubicBezTo>
                  <a:cubicBezTo>
                    <a:pt x="48" y="602"/>
                    <a:pt x="46" y="599"/>
                    <a:pt x="43" y="598"/>
                  </a:cubicBezTo>
                  <a:cubicBezTo>
                    <a:pt x="43" y="598"/>
                    <a:pt x="42" y="598"/>
                    <a:pt x="41" y="598"/>
                  </a:cubicBezTo>
                  <a:cubicBezTo>
                    <a:pt x="40" y="598"/>
                    <a:pt x="38" y="598"/>
                    <a:pt x="37" y="599"/>
                  </a:cubicBezTo>
                  <a:cubicBezTo>
                    <a:pt x="37" y="599"/>
                    <a:pt x="37" y="598"/>
                    <a:pt x="37" y="598"/>
                  </a:cubicBezTo>
                  <a:cubicBezTo>
                    <a:pt x="37" y="595"/>
                    <a:pt x="37" y="590"/>
                    <a:pt x="36" y="586"/>
                  </a:cubicBezTo>
                  <a:cubicBezTo>
                    <a:pt x="34" y="579"/>
                    <a:pt x="30" y="577"/>
                    <a:pt x="27" y="577"/>
                  </a:cubicBezTo>
                  <a:cubicBezTo>
                    <a:pt x="27" y="580"/>
                    <a:pt x="27" y="580"/>
                    <a:pt x="27" y="580"/>
                  </a:cubicBezTo>
                  <a:cubicBezTo>
                    <a:pt x="26" y="580"/>
                    <a:pt x="26" y="580"/>
                    <a:pt x="25" y="580"/>
                  </a:cubicBezTo>
                  <a:cubicBezTo>
                    <a:pt x="18" y="583"/>
                    <a:pt x="25" y="597"/>
                    <a:pt x="31" y="601"/>
                  </a:cubicBezTo>
                  <a:cubicBezTo>
                    <a:pt x="31" y="602"/>
                    <a:pt x="31" y="602"/>
                    <a:pt x="31" y="602"/>
                  </a:cubicBezTo>
                  <a:cubicBezTo>
                    <a:pt x="34" y="602"/>
                    <a:pt x="34" y="602"/>
                    <a:pt x="34" y="602"/>
                  </a:cubicBezTo>
                  <a:cubicBezTo>
                    <a:pt x="34" y="605"/>
                    <a:pt x="34" y="605"/>
                    <a:pt x="34" y="605"/>
                  </a:cubicBezTo>
                  <a:cubicBezTo>
                    <a:pt x="35" y="605"/>
                    <a:pt x="35" y="605"/>
                    <a:pt x="35" y="605"/>
                  </a:cubicBezTo>
                  <a:cubicBezTo>
                    <a:pt x="35" y="605"/>
                    <a:pt x="35" y="606"/>
                    <a:pt x="36" y="606"/>
                  </a:cubicBezTo>
                  <a:cubicBezTo>
                    <a:pt x="36" y="608"/>
                    <a:pt x="37" y="609"/>
                    <a:pt x="38" y="610"/>
                  </a:cubicBezTo>
                  <a:cubicBezTo>
                    <a:pt x="39" y="611"/>
                    <a:pt x="40" y="612"/>
                    <a:pt x="40" y="613"/>
                  </a:cubicBezTo>
                  <a:cubicBezTo>
                    <a:pt x="40" y="616"/>
                    <a:pt x="40" y="618"/>
                    <a:pt x="39" y="619"/>
                  </a:cubicBezTo>
                  <a:cubicBezTo>
                    <a:pt x="39" y="619"/>
                    <a:pt x="38" y="619"/>
                    <a:pt x="38" y="619"/>
                  </a:cubicBezTo>
                  <a:cubicBezTo>
                    <a:pt x="36" y="618"/>
                    <a:pt x="33" y="612"/>
                    <a:pt x="32" y="610"/>
                  </a:cubicBezTo>
                  <a:cubicBezTo>
                    <a:pt x="31" y="608"/>
                    <a:pt x="30" y="607"/>
                    <a:pt x="29" y="606"/>
                  </a:cubicBezTo>
                  <a:cubicBezTo>
                    <a:pt x="29" y="605"/>
                    <a:pt x="29" y="605"/>
                    <a:pt x="29" y="604"/>
                  </a:cubicBezTo>
                  <a:cubicBezTo>
                    <a:pt x="27" y="601"/>
                    <a:pt x="25" y="597"/>
                    <a:pt x="22" y="597"/>
                  </a:cubicBezTo>
                  <a:cubicBezTo>
                    <a:pt x="21" y="597"/>
                    <a:pt x="21" y="597"/>
                    <a:pt x="21" y="597"/>
                  </a:cubicBezTo>
                  <a:cubicBezTo>
                    <a:pt x="20" y="597"/>
                    <a:pt x="18" y="598"/>
                    <a:pt x="17" y="599"/>
                  </a:cubicBezTo>
                  <a:cubicBezTo>
                    <a:pt x="15" y="601"/>
                    <a:pt x="14" y="605"/>
                    <a:pt x="14" y="607"/>
                  </a:cubicBezTo>
                  <a:cubicBezTo>
                    <a:pt x="15" y="616"/>
                    <a:pt x="23" y="622"/>
                    <a:pt x="29" y="627"/>
                  </a:cubicBezTo>
                  <a:cubicBezTo>
                    <a:pt x="29" y="627"/>
                    <a:pt x="32" y="629"/>
                    <a:pt x="33" y="630"/>
                  </a:cubicBezTo>
                  <a:cubicBezTo>
                    <a:pt x="38" y="633"/>
                    <a:pt x="41" y="636"/>
                    <a:pt x="45" y="640"/>
                  </a:cubicBezTo>
                  <a:cubicBezTo>
                    <a:pt x="46" y="642"/>
                    <a:pt x="48" y="644"/>
                    <a:pt x="49" y="645"/>
                  </a:cubicBezTo>
                  <a:cubicBezTo>
                    <a:pt x="53" y="650"/>
                    <a:pt x="57" y="654"/>
                    <a:pt x="58" y="659"/>
                  </a:cubicBezTo>
                  <a:cubicBezTo>
                    <a:pt x="58" y="662"/>
                    <a:pt x="58" y="664"/>
                    <a:pt x="59" y="667"/>
                  </a:cubicBezTo>
                  <a:cubicBezTo>
                    <a:pt x="59" y="675"/>
                    <a:pt x="60" y="682"/>
                    <a:pt x="70" y="690"/>
                  </a:cubicBezTo>
                  <a:cubicBezTo>
                    <a:pt x="74" y="693"/>
                    <a:pt x="77" y="697"/>
                    <a:pt x="80" y="702"/>
                  </a:cubicBezTo>
                  <a:cubicBezTo>
                    <a:pt x="81" y="703"/>
                    <a:pt x="81" y="704"/>
                    <a:pt x="82" y="706"/>
                  </a:cubicBezTo>
                  <a:cubicBezTo>
                    <a:pt x="87" y="712"/>
                    <a:pt x="93" y="715"/>
                    <a:pt x="99" y="718"/>
                  </a:cubicBezTo>
                  <a:cubicBezTo>
                    <a:pt x="102" y="720"/>
                    <a:pt x="103" y="723"/>
                    <a:pt x="103" y="729"/>
                  </a:cubicBezTo>
                  <a:cubicBezTo>
                    <a:pt x="102" y="735"/>
                    <a:pt x="103" y="740"/>
                    <a:pt x="104" y="744"/>
                  </a:cubicBezTo>
                  <a:cubicBezTo>
                    <a:pt x="105" y="747"/>
                    <a:pt x="106" y="749"/>
                    <a:pt x="106" y="752"/>
                  </a:cubicBezTo>
                  <a:cubicBezTo>
                    <a:pt x="106" y="755"/>
                    <a:pt x="106" y="755"/>
                    <a:pt x="106" y="755"/>
                  </a:cubicBezTo>
                  <a:cubicBezTo>
                    <a:pt x="109" y="771"/>
                    <a:pt x="111" y="790"/>
                    <a:pt x="123" y="802"/>
                  </a:cubicBezTo>
                  <a:cubicBezTo>
                    <a:pt x="126" y="804"/>
                    <a:pt x="127" y="806"/>
                    <a:pt x="128" y="809"/>
                  </a:cubicBezTo>
                  <a:cubicBezTo>
                    <a:pt x="130" y="811"/>
                    <a:pt x="131" y="813"/>
                    <a:pt x="132" y="815"/>
                  </a:cubicBezTo>
                  <a:cubicBezTo>
                    <a:pt x="134" y="817"/>
                    <a:pt x="135" y="819"/>
                    <a:pt x="137" y="821"/>
                  </a:cubicBezTo>
                  <a:cubicBezTo>
                    <a:pt x="139" y="824"/>
                    <a:pt x="142" y="827"/>
                    <a:pt x="143" y="830"/>
                  </a:cubicBezTo>
                  <a:cubicBezTo>
                    <a:pt x="148" y="838"/>
                    <a:pt x="150" y="848"/>
                    <a:pt x="150" y="859"/>
                  </a:cubicBezTo>
                  <a:cubicBezTo>
                    <a:pt x="150" y="861"/>
                    <a:pt x="149" y="863"/>
                    <a:pt x="149" y="866"/>
                  </a:cubicBezTo>
                  <a:cubicBezTo>
                    <a:pt x="148" y="873"/>
                    <a:pt x="148" y="879"/>
                    <a:pt x="151" y="887"/>
                  </a:cubicBezTo>
                  <a:cubicBezTo>
                    <a:pt x="155" y="894"/>
                    <a:pt x="156" y="905"/>
                    <a:pt x="151" y="911"/>
                  </a:cubicBezTo>
                  <a:cubicBezTo>
                    <a:pt x="148" y="913"/>
                    <a:pt x="146" y="915"/>
                    <a:pt x="144" y="915"/>
                  </a:cubicBezTo>
                  <a:cubicBezTo>
                    <a:pt x="144" y="915"/>
                    <a:pt x="143" y="915"/>
                    <a:pt x="143" y="915"/>
                  </a:cubicBezTo>
                  <a:cubicBezTo>
                    <a:pt x="142" y="915"/>
                    <a:pt x="141" y="913"/>
                    <a:pt x="141" y="913"/>
                  </a:cubicBezTo>
                  <a:cubicBezTo>
                    <a:pt x="139" y="911"/>
                    <a:pt x="137" y="909"/>
                    <a:pt x="134" y="909"/>
                  </a:cubicBezTo>
                  <a:cubicBezTo>
                    <a:pt x="134" y="909"/>
                    <a:pt x="133" y="910"/>
                    <a:pt x="132" y="910"/>
                  </a:cubicBezTo>
                  <a:cubicBezTo>
                    <a:pt x="128" y="912"/>
                    <a:pt x="130" y="918"/>
                    <a:pt x="131" y="921"/>
                  </a:cubicBezTo>
                  <a:cubicBezTo>
                    <a:pt x="131" y="922"/>
                    <a:pt x="131" y="922"/>
                    <a:pt x="131" y="922"/>
                  </a:cubicBezTo>
                  <a:cubicBezTo>
                    <a:pt x="132" y="925"/>
                    <a:pt x="133" y="928"/>
                    <a:pt x="133" y="931"/>
                  </a:cubicBezTo>
                  <a:cubicBezTo>
                    <a:pt x="134" y="934"/>
                    <a:pt x="135" y="938"/>
                    <a:pt x="136" y="941"/>
                  </a:cubicBezTo>
                  <a:cubicBezTo>
                    <a:pt x="138" y="949"/>
                    <a:pt x="144" y="950"/>
                    <a:pt x="148" y="950"/>
                  </a:cubicBezTo>
                  <a:cubicBezTo>
                    <a:pt x="149" y="950"/>
                    <a:pt x="150" y="950"/>
                    <a:pt x="151" y="950"/>
                  </a:cubicBezTo>
                  <a:cubicBezTo>
                    <a:pt x="151" y="949"/>
                    <a:pt x="152" y="949"/>
                    <a:pt x="153" y="949"/>
                  </a:cubicBezTo>
                  <a:cubicBezTo>
                    <a:pt x="154" y="949"/>
                    <a:pt x="155" y="949"/>
                    <a:pt x="156" y="950"/>
                  </a:cubicBezTo>
                  <a:cubicBezTo>
                    <a:pt x="161" y="950"/>
                    <a:pt x="164" y="954"/>
                    <a:pt x="167" y="958"/>
                  </a:cubicBezTo>
                  <a:cubicBezTo>
                    <a:pt x="169" y="960"/>
                    <a:pt x="171" y="963"/>
                    <a:pt x="174" y="965"/>
                  </a:cubicBezTo>
                  <a:cubicBezTo>
                    <a:pt x="179" y="969"/>
                    <a:pt x="188" y="970"/>
                    <a:pt x="195" y="970"/>
                  </a:cubicBezTo>
                  <a:cubicBezTo>
                    <a:pt x="196" y="970"/>
                    <a:pt x="198" y="971"/>
                    <a:pt x="199" y="971"/>
                  </a:cubicBezTo>
                  <a:cubicBezTo>
                    <a:pt x="202" y="971"/>
                    <a:pt x="205" y="971"/>
                    <a:pt x="208" y="971"/>
                  </a:cubicBezTo>
                  <a:cubicBezTo>
                    <a:pt x="215" y="971"/>
                    <a:pt x="222" y="970"/>
                    <a:pt x="229" y="969"/>
                  </a:cubicBezTo>
                  <a:cubicBezTo>
                    <a:pt x="232" y="969"/>
                    <a:pt x="235" y="969"/>
                    <a:pt x="238" y="969"/>
                  </a:cubicBezTo>
                  <a:cubicBezTo>
                    <a:pt x="245" y="969"/>
                    <a:pt x="253" y="968"/>
                    <a:pt x="260" y="965"/>
                  </a:cubicBezTo>
                  <a:cubicBezTo>
                    <a:pt x="265" y="962"/>
                    <a:pt x="269" y="956"/>
                    <a:pt x="272" y="950"/>
                  </a:cubicBezTo>
                  <a:cubicBezTo>
                    <a:pt x="275" y="945"/>
                    <a:pt x="278" y="939"/>
                    <a:pt x="284" y="937"/>
                  </a:cubicBezTo>
                  <a:cubicBezTo>
                    <a:pt x="284" y="937"/>
                    <a:pt x="285" y="937"/>
                    <a:pt x="285" y="937"/>
                  </a:cubicBezTo>
                  <a:cubicBezTo>
                    <a:pt x="287" y="937"/>
                    <a:pt x="288" y="938"/>
                    <a:pt x="290" y="938"/>
                  </a:cubicBezTo>
                  <a:cubicBezTo>
                    <a:pt x="292" y="939"/>
                    <a:pt x="294" y="940"/>
                    <a:pt x="296" y="940"/>
                  </a:cubicBezTo>
                  <a:cubicBezTo>
                    <a:pt x="299" y="940"/>
                    <a:pt x="301" y="939"/>
                    <a:pt x="303" y="936"/>
                  </a:cubicBezTo>
                  <a:cubicBezTo>
                    <a:pt x="305" y="934"/>
                    <a:pt x="306" y="930"/>
                    <a:pt x="306" y="926"/>
                  </a:cubicBezTo>
                  <a:cubicBezTo>
                    <a:pt x="306" y="924"/>
                    <a:pt x="307" y="922"/>
                    <a:pt x="307" y="921"/>
                  </a:cubicBezTo>
                  <a:cubicBezTo>
                    <a:pt x="309" y="918"/>
                    <a:pt x="313" y="910"/>
                    <a:pt x="319" y="910"/>
                  </a:cubicBezTo>
                  <a:cubicBezTo>
                    <a:pt x="319" y="910"/>
                    <a:pt x="320" y="910"/>
                    <a:pt x="320" y="910"/>
                  </a:cubicBezTo>
                  <a:cubicBezTo>
                    <a:pt x="322" y="910"/>
                    <a:pt x="324" y="911"/>
                    <a:pt x="325" y="911"/>
                  </a:cubicBezTo>
                  <a:cubicBezTo>
                    <a:pt x="329" y="912"/>
                    <a:pt x="332" y="912"/>
                    <a:pt x="336" y="912"/>
                  </a:cubicBezTo>
                  <a:cubicBezTo>
                    <a:pt x="337" y="912"/>
                    <a:pt x="337" y="912"/>
                    <a:pt x="337" y="912"/>
                  </a:cubicBezTo>
                  <a:cubicBezTo>
                    <a:pt x="342" y="912"/>
                    <a:pt x="345" y="910"/>
                    <a:pt x="348" y="908"/>
                  </a:cubicBezTo>
                  <a:cubicBezTo>
                    <a:pt x="349" y="907"/>
                    <a:pt x="350" y="907"/>
                    <a:pt x="351" y="906"/>
                  </a:cubicBezTo>
                  <a:cubicBezTo>
                    <a:pt x="356" y="903"/>
                    <a:pt x="363" y="901"/>
                    <a:pt x="371" y="901"/>
                  </a:cubicBezTo>
                  <a:cubicBezTo>
                    <a:pt x="375" y="901"/>
                    <a:pt x="380" y="901"/>
                    <a:pt x="385" y="902"/>
                  </a:cubicBezTo>
                  <a:cubicBezTo>
                    <a:pt x="387" y="903"/>
                    <a:pt x="389" y="903"/>
                    <a:pt x="390" y="903"/>
                  </a:cubicBezTo>
                  <a:cubicBezTo>
                    <a:pt x="394" y="904"/>
                    <a:pt x="397" y="905"/>
                    <a:pt x="400" y="905"/>
                  </a:cubicBezTo>
                  <a:cubicBezTo>
                    <a:pt x="403" y="905"/>
                    <a:pt x="406" y="904"/>
                    <a:pt x="409" y="903"/>
                  </a:cubicBezTo>
                  <a:cubicBezTo>
                    <a:pt x="414" y="902"/>
                    <a:pt x="418" y="900"/>
                    <a:pt x="423" y="898"/>
                  </a:cubicBezTo>
                  <a:cubicBezTo>
                    <a:pt x="424" y="897"/>
                    <a:pt x="425" y="897"/>
                    <a:pt x="426" y="897"/>
                  </a:cubicBezTo>
                  <a:cubicBezTo>
                    <a:pt x="430" y="900"/>
                    <a:pt x="434" y="903"/>
                    <a:pt x="438" y="903"/>
                  </a:cubicBezTo>
                  <a:cubicBezTo>
                    <a:pt x="438" y="903"/>
                    <a:pt x="439" y="903"/>
                    <a:pt x="439" y="903"/>
                  </a:cubicBezTo>
                  <a:cubicBezTo>
                    <a:pt x="442" y="902"/>
                    <a:pt x="443" y="900"/>
                    <a:pt x="444" y="898"/>
                  </a:cubicBezTo>
                  <a:cubicBezTo>
                    <a:pt x="444" y="898"/>
                    <a:pt x="444" y="898"/>
                    <a:pt x="445" y="897"/>
                  </a:cubicBezTo>
                  <a:cubicBezTo>
                    <a:pt x="445" y="897"/>
                    <a:pt x="447" y="896"/>
                    <a:pt x="448" y="896"/>
                  </a:cubicBezTo>
                  <a:cubicBezTo>
                    <a:pt x="450" y="895"/>
                    <a:pt x="452" y="895"/>
                    <a:pt x="454" y="893"/>
                  </a:cubicBezTo>
                  <a:cubicBezTo>
                    <a:pt x="460" y="887"/>
                    <a:pt x="467" y="877"/>
                    <a:pt x="468" y="867"/>
                  </a:cubicBezTo>
                  <a:cubicBezTo>
                    <a:pt x="468" y="866"/>
                    <a:pt x="468" y="864"/>
                    <a:pt x="468" y="863"/>
                  </a:cubicBezTo>
                  <a:cubicBezTo>
                    <a:pt x="468" y="860"/>
                    <a:pt x="468" y="858"/>
                    <a:pt x="470" y="855"/>
                  </a:cubicBezTo>
                  <a:cubicBezTo>
                    <a:pt x="472" y="853"/>
                    <a:pt x="474" y="853"/>
                    <a:pt x="477" y="853"/>
                  </a:cubicBezTo>
                  <a:cubicBezTo>
                    <a:pt x="480" y="853"/>
                    <a:pt x="480" y="853"/>
                    <a:pt x="480" y="853"/>
                  </a:cubicBezTo>
                  <a:cubicBezTo>
                    <a:pt x="481" y="853"/>
                    <a:pt x="482" y="853"/>
                    <a:pt x="483" y="853"/>
                  </a:cubicBezTo>
                  <a:cubicBezTo>
                    <a:pt x="485" y="853"/>
                    <a:pt x="485" y="853"/>
                    <a:pt x="485" y="853"/>
                  </a:cubicBezTo>
                  <a:cubicBezTo>
                    <a:pt x="489" y="853"/>
                    <a:pt x="494" y="852"/>
                    <a:pt x="498" y="846"/>
                  </a:cubicBezTo>
                  <a:cubicBezTo>
                    <a:pt x="501" y="840"/>
                    <a:pt x="501" y="840"/>
                    <a:pt x="507" y="837"/>
                  </a:cubicBezTo>
                  <a:cubicBezTo>
                    <a:pt x="512" y="835"/>
                    <a:pt x="516" y="831"/>
                    <a:pt x="520" y="828"/>
                  </a:cubicBezTo>
                  <a:cubicBezTo>
                    <a:pt x="527" y="823"/>
                    <a:pt x="533" y="818"/>
                    <a:pt x="540" y="817"/>
                  </a:cubicBezTo>
                  <a:cubicBezTo>
                    <a:pt x="542" y="817"/>
                    <a:pt x="543" y="817"/>
                    <a:pt x="545" y="817"/>
                  </a:cubicBezTo>
                  <a:cubicBezTo>
                    <a:pt x="549" y="817"/>
                    <a:pt x="553" y="818"/>
                    <a:pt x="557" y="818"/>
                  </a:cubicBezTo>
                  <a:cubicBezTo>
                    <a:pt x="561" y="818"/>
                    <a:pt x="566" y="819"/>
                    <a:pt x="570" y="819"/>
                  </a:cubicBezTo>
                  <a:cubicBezTo>
                    <a:pt x="570" y="819"/>
                    <a:pt x="570" y="819"/>
                    <a:pt x="570" y="819"/>
                  </a:cubicBezTo>
                  <a:cubicBezTo>
                    <a:pt x="575" y="819"/>
                    <a:pt x="579" y="818"/>
                    <a:pt x="583" y="817"/>
                  </a:cubicBezTo>
                  <a:cubicBezTo>
                    <a:pt x="588" y="815"/>
                    <a:pt x="591" y="813"/>
                    <a:pt x="595" y="811"/>
                  </a:cubicBezTo>
                  <a:cubicBezTo>
                    <a:pt x="599" y="808"/>
                    <a:pt x="602" y="806"/>
                    <a:pt x="606" y="805"/>
                  </a:cubicBezTo>
                  <a:cubicBezTo>
                    <a:pt x="613" y="803"/>
                    <a:pt x="619" y="800"/>
                    <a:pt x="624" y="797"/>
                  </a:cubicBezTo>
                  <a:cubicBezTo>
                    <a:pt x="626" y="796"/>
                    <a:pt x="627" y="795"/>
                    <a:pt x="629" y="794"/>
                  </a:cubicBezTo>
                  <a:cubicBezTo>
                    <a:pt x="633" y="793"/>
                    <a:pt x="637" y="791"/>
                    <a:pt x="641" y="789"/>
                  </a:cubicBezTo>
                  <a:cubicBezTo>
                    <a:pt x="643" y="788"/>
                    <a:pt x="643" y="788"/>
                    <a:pt x="643" y="788"/>
                  </a:cubicBezTo>
                  <a:lnTo>
                    <a:pt x="616" y="4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215516" y="2387491"/>
              <a:ext cx="66628" cy="68183"/>
            </a:xfrm>
            <a:custGeom>
              <a:avLst/>
              <a:gdLst>
                <a:gd name="T0" fmla="*/ 20 w 21"/>
                <a:gd name="T1" fmla="*/ 16 h 24"/>
                <a:gd name="T2" fmla="*/ 8 w 21"/>
                <a:gd name="T3" fmla="*/ 0 h 24"/>
                <a:gd name="T4" fmla="*/ 4 w 21"/>
                <a:gd name="T5" fmla="*/ 2 h 24"/>
                <a:gd name="T6" fmla="*/ 8 w 21"/>
                <a:gd name="T7" fmla="*/ 19 h 24"/>
                <a:gd name="T8" fmla="*/ 15 w 21"/>
                <a:gd name="T9" fmla="*/ 24 h 24"/>
                <a:gd name="T10" fmla="*/ 19 w 21"/>
                <a:gd name="T11" fmla="*/ 22 h 24"/>
                <a:gd name="T12" fmla="*/ 20 w 21"/>
                <a:gd name="T13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20" y="16"/>
                  </a:moveTo>
                  <a:cubicBezTo>
                    <a:pt x="20" y="15"/>
                    <a:pt x="15" y="0"/>
                    <a:pt x="8" y="0"/>
                  </a:cubicBezTo>
                  <a:cubicBezTo>
                    <a:pt x="7" y="0"/>
                    <a:pt x="5" y="1"/>
                    <a:pt x="4" y="2"/>
                  </a:cubicBezTo>
                  <a:cubicBezTo>
                    <a:pt x="0" y="7"/>
                    <a:pt x="4" y="15"/>
                    <a:pt x="8" y="19"/>
                  </a:cubicBezTo>
                  <a:cubicBezTo>
                    <a:pt x="9" y="21"/>
                    <a:pt x="12" y="24"/>
                    <a:pt x="15" y="24"/>
                  </a:cubicBezTo>
                  <a:cubicBezTo>
                    <a:pt x="17" y="24"/>
                    <a:pt x="18" y="23"/>
                    <a:pt x="19" y="22"/>
                  </a:cubicBezTo>
                  <a:cubicBezTo>
                    <a:pt x="20" y="21"/>
                    <a:pt x="21" y="18"/>
                    <a:pt x="20" y="1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392462" y="2761016"/>
              <a:ext cx="68812" cy="69171"/>
            </a:xfrm>
            <a:custGeom>
              <a:avLst/>
              <a:gdLst>
                <a:gd name="T0" fmla="*/ 17 w 22"/>
                <a:gd name="T1" fmla="*/ 11 h 24"/>
                <a:gd name="T2" fmla="*/ 14 w 22"/>
                <a:gd name="T3" fmla="*/ 10 h 24"/>
                <a:gd name="T4" fmla="*/ 12 w 22"/>
                <a:gd name="T5" fmla="*/ 11 h 24"/>
                <a:gd name="T6" fmla="*/ 13 w 22"/>
                <a:gd name="T7" fmla="*/ 5 h 24"/>
                <a:gd name="T8" fmla="*/ 8 w 22"/>
                <a:gd name="T9" fmla="*/ 0 h 24"/>
                <a:gd name="T10" fmla="*/ 4 w 22"/>
                <a:gd name="T11" fmla="*/ 1 h 24"/>
                <a:gd name="T12" fmla="*/ 1 w 22"/>
                <a:gd name="T13" fmla="*/ 13 h 24"/>
                <a:gd name="T14" fmla="*/ 5 w 22"/>
                <a:gd name="T15" fmla="*/ 17 h 24"/>
                <a:gd name="T16" fmla="*/ 7 w 22"/>
                <a:gd name="T17" fmla="*/ 16 h 24"/>
                <a:gd name="T18" fmla="*/ 9 w 22"/>
                <a:gd name="T19" fmla="*/ 15 h 24"/>
                <a:gd name="T20" fmla="*/ 9 w 22"/>
                <a:gd name="T21" fmla="*/ 16 h 24"/>
                <a:gd name="T22" fmla="*/ 10 w 22"/>
                <a:gd name="T23" fmla="*/ 18 h 24"/>
                <a:gd name="T24" fmla="*/ 13 w 22"/>
                <a:gd name="T25" fmla="*/ 23 h 24"/>
                <a:gd name="T26" fmla="*/ 18 w 22"/>
                <a:gd name="T27" fmla="*/ 24 h 24"/>
                <a:gd name="T28" fmla="*/ 19 w 22"/>
                <a:gd name="T29" fmla="*/ 24 h 24"/>
                <a:gd name="T30" fmla="*/ 21 w 22"/>
                <a:gd name="T31" fmla="*/ 23 h 24"/>
                <a:gd name="T32" fmla="*/ 22 w 22"/>
                <a:gd name="T33" fmla="*/ 22 h 24"/>
                <a:gd name="T34" fmla="*/ 22 w 22"/>
                <a:gd name="T35" fmla="*/ 17 h 24"/>
                <a:gd name="T36" fmla="*/ 17 w 22"/>
                <a:gd name="T3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4">
                  <a:moveTo>
                    <a:pt x="17" y="11"/>
                  </a:moveTo>
                  <a:cubicBezTo>
                    <a:pt x="16" y="11"/>
                    <a:pt x="15" y="10"/>
                    <a:pt x="14" y="10"/>
                  </a:cubicBezTo>
                  <a:cubicBezTo>
                    <a:pt x="13" y="10"/>
                    <a:pt x="13" y="11"/>
                    <a:pt x="12" y="11"/>
                  </a:cubicBezTo>
                  <a:cubicBezTo>
                    <a:pt x="13" y="9"/>
                    <a:pt x="13" y="7"/>
                    <a:pt x="13" y="5"/>
                  </a:cubicBezTo>
                  <a:cubicBezTo>
                    <a:pt x="13" y="2"/>
                    <a:pt x="11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1" y="3"/>
                    <a:pt x="0" y="9"/>
                    <a:pt x="1" y="13"/>
                  </a:cubicBezTo>
                  <a:cubicBezTo>
                    <a:pt x="1" y="15"/>
                    <a:pt x="3" y="17"/>
                    <a:pt x="5" y="17"/>
                  </a:cubicBezTo>
                  <a:cubicBezTo>
                    <a:pt x="6" y="17"/>
                    <a:pt x="6" y="17"/>
                    <a:pt x="7" y="16"/>
                  </a:cubicBezTo>
                  <a:cubicBezTo>
                    <a:pt x="8" y="16"/>
                    <a:pt x="9" y="16"/>
                    <a:pt x="9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7"/>
                    <a:pt x="10" y="17"/>
                    <a:pt x="10" y="18"/>
                  </a:cubicBezTo>
                  <a:cubicBezTo>
                    <a:pt x="10" y="19"/>
                    <a:pt x="11" y="22"/>
                    <a:pt x="13" y="23"/>
                  </a:cubicBezTo>
                  <a:cubicBezTo>
                    <a:pt x="15" y="23"/>
                    <a:pt x="16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0"/>
                    <a:pt x="22" y="19"/>
                    <a:pt x="22" y="17"/>
                  </a:cubicBezTo>
                  <a:cubicBezTo>
                    <a:pt x="21" y="15"/>
                    <a:pt x="19" y="12"/>
                    <a:pt x="17" y="1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3982723" y="288637"/>
              <a:ext cx="62259" cy="108698"/>
            </a:xfrm>
            <a:custGeom>
              <a:avLst/>
              <a:gdLst>
                <a:gd name="T0" fmla="*/ 4 w 20"/>
                <a:gd name="T1" fmla="*/ 27 h 38"/>
                <a:gd name="T2" fmla="*/ 1 w 20"/>
                <a:gd name="T3" fmla="*/ 33 h 38"/>
                <a:gd name="T4" fmla="*/ 7 w 20"/>
                <a:gd name="T5" fmla="*/ 38 h 38"/>
                <a:gd name="T6" fmla="*/ 15 w 20"/>
                <a:gd name="T7" fmla="*/ 34 h 38"/>
                <a:gd name="T8" fmla="*/ 18 w 20"/>
                <a:gd name="T9" fmla="*/ 24 h 38"/>
                <a:gd name="T10" fmla="*/ 15 w 20"/>
                <a:gd name="T11" fmla="*/ 21 h 38"/>
                <a:gd name="T12" fmla="*/ 15 w 20"/>
                <a:gd name="T13" fmla="*/ 13 h 38"/>
                <a:gd name="T14" fmla="*/ 15 w 20"/>
                <a:gd name="T15" fmla="*/ 3 h 38"/>
                <a:gd name="T16" fmla="*/ 15 w 20"/>
                <a:gd name="T17" fmla="*/ 1 h 38"/>
                <a:gd name="T18" fmla="*/ 13 w 20"/>
                <a:gd name="T19" fmla="*/ 0 h 38"/>
                <a:gd name="T20" fmla="*/ 10 w 20"/>
                <a:gd name="T21" fmla="*/ 0 h 38"/>
                <a:gd name="T22" fmla="*/ 7 w 20"/>
                <a:gd name="T23" fmla="*/ 0 h 38"/>
                <a:gd name="T24" fmla="*/ 5 w 20"/>
                <a:gd name="T25" fmla="*/ 1 h 38"/>
                <a:gd name="T26" fmla="*/ 4 w 20"/>
                <a:gd name="T27" fmla="*/ 3 h 38"/>
                <a:gd name="T28" fmla="*/ 5 w 20"/>
                <a:gd name="T29" fmla="*/ 9 h 38"/>
                <a:gd name="T30" fmla="*/ 5 w 20"/>
                <a:gd name="T31" fmla="*/ 17 h 38"/>
                <a:gd name="T32" fmla="*/ 4 w 20"/>
                <a:gd name="T33" fmla="*/ 17 h 38"/>
                <a:gd name="T34" fmla="*/ 1 w 20"/>
                <a:gd name="T35" fmla="*/ 24 h 38"/>
                <a:gd name="T36" fmla="*/ 4 w 20"/>
                <a:gd name="T37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38">
                  <a:moveTo>
                    <a:pt x="4" y="27"/>
                  </a:moveTo>
                  <a:cubicBezTo>
                    <a:pt x="2" y="28"/>
                    <a:pt x="1" y="30"/>
                    <a:pt x="1" y="33"/>
                  </a:cubicBezTo>
                  <a:cubicBezTo>
                    <a:pt x="1" y="36"/>
                    <a:pt x="4" y="38"/>
                    <a:pt x="7" y="38"/>
                  </a:cubicBezTo>
                  <a:cubicBezTo>
                    <a:pt x="10" y="38"/>
                    <a:pt x="14" y="36"/>
                    <a:pt x="15" y="34"/>
                  </a:cubicBezTo>
                  <a:cubicBezTo>
                    <a:pt x="16" y="34"/>
                    <a:pt x="20" y="28"/>
                    <a:pt x="18" y="24"/>
                  </a:cubicBezTo>
                  <a:cubicBezTo>
                    <a:pt x="18" y="23"/>
                    <a:pt x="17" y="22"/>
                    <a:pt x="15" y="21"/>
                  </a:cubicBezTo>
                  <a:cubicBezTo>
                    <a:pt x="15" y="18"/>
                    <a:pt x="15" y="16"/>
                    <a:pt x="15" y="13"/>
                  </a:cubicBezTo>
                  <a:cubicBezTo>
                    <a:pt x="15" y="10"/>
                    <a:pt x="16" y="7"/>
                    <a:pt x="15" y="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5"/>
                    <a:pt x="5" y="7"/>
                    <a:pt x="5" y="9"/>
                  </a:cubicBezTo>
                  <a:cubicBezTo>
                    <a:pt x="5" y="12"/>
                    <a:pt x="5" y="15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8"/>
                    <a:pt x="0" y="20"/>
                    <a:pt x="1" y="24"/>
                  </a:cubicBezTo>
                  <a:cubicBezTo>
                    <a:pt x="2" y="25"/>
                    <a:pt x="2" y="26"/>
                    <a:pt x="4" y="2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52489" y="368678"/>
              <a:ext cx="1915825" cy="2437794"/>
            </a:xfrm>
            <a:custGeom>
              <a:avLst/>
              <a:gdLst>
                <a:gd name="T0" fmla="*/ 599 w 608"/>
                <a:gd name="T1" fmla="*/ 670 h 855"/>
                <a:gd name="T2" fmla="*/ 590 w 608"/>
                <a:gd name="T3" fmla="*/ 689 h 855"/>
                <a:gd name="T4" fmla="*/ 577 w 608"/>
                <a:gd name="T5" fmla="*/ 684 h 855"/>
                <a:gd name="T6" fmla="*/ 559 w 608"/>
                <a:gd name="T7" fmla="*/ 650 h 855"/>
                <a:gd name="T8" fmla="*/ 535 w 608"/>
                <a:gd name="T9" fmla="*/ 618 h 855"/>
                <a:gd name="T10" fmla="*/ 520 w 608"/>
                <a:gd name="T11" fmla="*/ 606 h 855"/>
                <a:gd name="T12" fmla="*/ 515 w 608"/>
                <a:gd name="T13" fmla="*/ 603 h 855"/>
                <a:gd name="T14" fmla="*/ 521 w 608"/>
                <a:gd name="T15" fmla="*/ 562 h 855"/>
                <a:gd name="T16" fmla="*/ 506 w 608"/>
                <a:gd name="T17" fmla="*/ 561 h 855"/>
                <a:gd name="T18" fmla="*/ 500 w 608"/>
                <a:gd name="T19" fmla="*/ 549 h 855"/>
                <a:gd name="T20" fmla="*/ 484 w 608"/>
                <a:gd name="T21" fmla="*/ 550 h 855"/>
                <a:gd name="T22" fmla="*/ 476 w 608"/>
                <a:gd name="T23" fmla="*/ 549 h 855"/>
                <a:gd name="T24" fmla="*/ 467 w 608"/>
                <a:gd name="T25" fmla="*/ 495 h 855"/>
                <a:gd name="T26" fmla="*/ 454 w 608"/>
                <a:gd name="T27" fmla="*/ 467 h 855"/>
                <a:gd name="T28" fmla="*/ 447 w 608"/>
                <a:gd name="T29" fmla="*/ 448 h 855"/>
                <a:gd name="T30" fmla="*/ 418 w 608"/>
                <a:gd name="T31" fmla="*/ 430 h 855"/>
                <a:gd name="T32" fmla="*/ 399 w 608"/>
                <a:gd name="T33" fmla="*/ 409 h 855"/>
                <a:gd name="T34" fmla="*/ 383 w 608"/>
                <a:gd name="T35" fmla="*/ 401 h 855"/>
                <a:gd name="T36" fmla="*/ 358 w 608"/>
                <a:gd name="T37" fmla="*/ 384 h 855"/>
                <a:gd name="T38" fmla="*/ 350 w 608"/>
                <a:gd name="T39" fmla="*/ 351 h 855"/>
                <a:gd name="T40" fmla="*/ 352 w 608"/>
                <a:gd name="T41" fmla="*/ 312 h 855"/>
                <a:gd name="T42" fmla="*/ 334 w 608"/>
                <a:gd name="T43" fmla="*/ 270 h 855"/>
                <a:gd name="T44" fmla="*/ 330 w 608"/>
                <a:gd name="T45" fmla="*/ 231 h 855"/>
                <a:gd name="T46" fmla="*/ 317 w 608"/>
                <a:gd name="T47" fmla="*/ 188 h 855"/>
                <a:gd name="T48" fmla="*/ 297 w 608"/>
                <a:gd name="T49" fmla="*/ 166 h 855"/>
                <a:gd name="T50" fmla="*/ 262 w 608"/>
                <a:gd name="T51" fmla="*/ 127 h 855"/>
                <a:gd name="T52" fmla="*/ 251 w 608"/>
                <a:gd name="T53" fmla="*/ 74 h 855"/>
                <a:gd name="T54" fmla="*/ 238 w 608"/>
                <a:gd name="T55" fmla="*/ 30 h 855"/>
                <a:gd name="T56" fmla="*/ 226 w 608"/>
                <a:gd name="T57" fmla="*/ 0 h 855"/>
                <a:gd name="T58" fmla="*/ 211 w 608"/>
                <a:gd name="T59" fmla="*/ 13 h 855"/>
                <a:gd name="T60" fmla="*/ 182 w 608"/>
                <a:gd name="T61" fmla="*/ 65 h 855"/>
                <a:gd name="T62" fmla="*/ 178 w 608"/>
                <a:gd name="T63" fmla="*/ 99 h 855"/>
                <a:gd name="T64" fmla="*/ 174 w 608"/>
                <a:gd name="T65" fmla="*/ 119 h 855"/>
                <a:gd name="T66" fmla="*/ 164 w 608"/>
                <a:gd name="T67" fmla="*/ 172 h 855"/>
                <a:gd name="T68" fmla="*/ 165 w 608"/>
                <a:gd name="T69" fmla="*/ 207 h 855"/>
                <a:gd name="T70" fmla="*/ 132 w 608"/>
                <a:gd name="T71" fmla="*/ 296 h 855"/>
                <a:gd name="T72" fmla="*/ 114 w 608"/>
                <a:gd name="T73" fmla="*/ 307 h 855"/>
                <a:gd name="T74" fmla="*/ 68 w 608"/>
                <a:gd name="T75" fmla="*/ 287 h 855"/>
                <a:gd name="T76" fmla="*/ 36 w 608"/>
                <a:gd name="T77" fmla="*/ 264 h 855"/>
                <a:gd name="T78" fmla="*/ 3 w 608"/>
                <a:gd name="T79" fmla="*/ 668 h 855"/>
                <a:gd name="T80" fmla="*/ 184 w 608"/>
                <a:gd name="T81" fmla="*/ 812 h 855"/>
                <a:gd name="T82" fmla="*/ 369 w 608"/>
                <a:gd name="T83" fmla="*/ 830 h 855"/>
                <a:gd name="T84" fmla="*/ 403 w 608"/>
                <a:gd name="T85" fmla="*/ 833 h 855"/>
                <a:gd name="T86" fmla="*/ 462 w 608"/>
                <a:gd name="T87" fmla="*/ 825 h 855"/>
                <a:gd name="T88" fmla="*/ 497 w 608"/>
                <a:gd name="T89" fmla="*/ 848 h 855"/>
                <a:gd name="T90" fmla="*/ 500 w 608"/>
                <a:gd name="T91" fmla="*/ 855 h 855"/>
                <a:gd name="T92" fmla="*/ 515 w 608"/>
                <a:gd name="T93" fmla="*/ 847 h 855"/>
                <a:gd name="T94" fmla="*/ 528 w 608"/>
                <a:gd name="T95" fmla="*/ 841 h 855"/>
                <a:gd name="T96" fmla="*/ 558 w 608"/>
                <a:gd name="T97" fmla="*/ 826 h 855"/>
                <a:gd name="T98" fmla="*/ 589 w 608"/>
                <a:gd name="T99" fmla="*/ 821 h 855"/>
                <a:gd name="T100" fmla="*/ 580 w 608"/>
                <a:gd name="T101" fmla="*/ 784 h 855"/>
                <a:gd name="T102" fmla="*/ 587 w 608"/>
                <a:gd name="T103" fmla="*/ 754 h 855"/>
                <a:gd name="T104" fmla="*/ 593 w 608"/>
                <a:gd name="T105" fmla="*/ 727 h 855"/>
                <a:gd name="T106" fmla="*/ 605 w 608"/>
                <a:gd name="T107" fmla="*/ 69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8" h="855">
                  <a:moveTo>
                    <a:pt x="606" y="684"/>
                  </a:moveTo>
                  <a:cubicBezTo>
                    <a:pt x="606" y="683"/>
                    <a:pt x="606" y="683"/>
                    <a:pt x="606" y="682"/>
                  </a:cubicBezTo>
                  <a:cubicBezTo>
                    <a:pt x="605" y="681"/>
                    <a:pt x="605" y="680"/>
                    <a:pt x="605" y="680"/>
                  </a:cubicBezTo>
                  <a:cubicBezTo>
                    <a:pt x="605" y="677"/>
                    <a:pt x="605" y="670"/>
                    <a:pt x="599" y="670"/>
                  </a:cubicBezTo>
                  <a:cubicBezTo>
                    <a:pt x="599" y="670"/>
                    <a:pt x="596" y="670"/>
                    <a:pt x="596" y="670"/>
                  </a:cubicBezTo>
                  <a:cubicBezTo>
                    <a:pt x="596" y="674"/>
                    <a:pt x="596" y="674"/>
                    <a:pt x="596" y="674"/>
                  </a:cubicBezTo>
                  <a:cubicBezTo>
                    <a:pt x="595" y="684"/>
                    <a:pt x="594" y="689"/>
                    <a:pt x="591" y="689"/>
                  </a:cubicBezTo>
                  <a:cubicBezTo>
                    <a:pt x="590" y="689"/>
                    <a:pt x="590" y="689"/>
                    <a:pt x="590" y="689"/>
                  </a:cubicBezTo>
                  <a:cubicBezTo>
                    <a:pt x="587" y="689"/>
                    <a:pt x="586" y="694"/>
                    <a:pt x="585" y="698"/>
                  </a:cubicBezTo>
                  <a:cubicBezTo>
                    <a:pt x="584" y="696"/>
                    <a:pt x="582" y="695"/>
                    <a:pt x="581" y="693"/>
                  </a:cubicBezTo>
                  <a:cubicBezTo>
                    <a:pt x="580" y="693"/>
                    <a:pt x="580" y="692"/>
                    <a:pt x="579" y="691"/>
                  </a:cubicBezTo>
                  <a:cubicBezTo>
                    <a:pt x="577" y="689"/>
                    <a:pt x="577" y="687"/>
                    <a:pt x="577" y="684"/>
                  </a:cubicBezTo>
                  <a:cubicBezTo>
                    <a:pt x="577" y="682"/>
                    <a:pt x="576" y="680"/>
                    <a:pt x="576" y="678"/>
                  </a:cubicBezTo>
                  <a:cubicBezTo>
                    <a:pt x="574" y="673"/>
                    <a:pt x="571" y="670"/>
                    <a:pt x="567" y="667"/>
                  </a:cubicBezTo>
                  <a:cubicBezTo>
                    <a:pt x="565" y="665"/>
                    <a:pt x="563" y="664"/>
                    <a:pt x="561" y="661"/>
                  </a:cubicBezTo>
                  <a:cubicBezTo>
                    <a:pt x="559" y="658"/>
                    <a:pt x="559" y="654"/>
                    <a:pt x="559" y="650"/>
                  </a:cubicBezTo>
                  <a:cubicBezTo>
                    <a:pt x="558" y="647"/>
                    <a:pt x="558" y="643"/>
                    <a:pt x="556" y="639"/>
                  </a:cubicBezTo>
                  <a:cubicBezTo>
                    <a:pt x="554" y="634"/>
                    <a:pt x="550" y="632"/>
                    <a:pt x="547" y="631"/>
                  </a:cubicBezTo>
                  <a:cubicBezTo>
                    <a:pt x="545" y="631"/>
                    <a:pt x="543" y="630"/>
                    <a:pt x="542" y="629"/>
                  </a:cubicBezTo>
                  <a:cubicBezTo>
                    <a:pt x="538" y="625"/>
                    <a:pt x="535" y="622"/>
                    <a:pt x="535" y="618"/>
                  </a:cubicBezTo>
                  <a:cubicBezTo>
                    <a:pt x="535" y="616"/>
                    <a:pt x="535" y="616"/>
                    <a:pt x="535" y="616"/>
                  </a:cubicBezTo>
                  <a:cubicBezTo>
                    <a:pt x="534" y="612"/>
                    <a:pt x="534" y="603"/>
                    <a:pt x="526" y="603"/>
                  </a:cubicBezTo>
                  <a:cubicBezTo>
                    <a:pt x="525" y="603"/>
                    <a:pt x="525" y="604"/>
                    <a:pt x="524" y="604"/>
                  </a:cubicBezTo>
                  <a:cubicBezTo>
                    <a:pt x="522" y="604"/>
                    <a:pt x="521" y="605"/>
                    <a:pt x="520" y="606"/>
                  </a:cubicBezTo>
                  <a:cubicBezTo>
                    <a:pt x="519" y="606"/>
                    <a:pt x="519" y="606"/>
                    <a:pt x="519" y="606"/>
                  </a:cubicBezTo>
                  <a:cubicBezTo>
                    <a:pt x="519" y="606"/>
                    <a:pt x="519" y="606"/>
                    <a:pt x="519" y="606"/>
                  </a:cubicBezTo>
                  <a:cubicBezTo>
                    <a:pt x="518" y="606"/>
                    <a:pt x="516" y="604"/>
                    <a:pt x="516" y="604"/>
                  </a:cubicBezTo>
                  <a:cubicBezTo>
                    <a:pt x="515" y="603"/>
                    <a:pt x="515" y="603"/>
                    <a:pt x="515" y="603"/>
                  </a:cubicBezTo>
                  <a:cubicBezTo>
                    <a:pt x="510" y="598"/>
                    <a:pt x="511" y="595"/>
                    <a:pt x="512" y="592"/>
                  </a:cubicBezTo>
                  <a:cubicBezTo>
                    <a:pt x="513" y="590"/>
                    <a:pt x="515" y="589"/>
                    <a:pt x="516" y="588"/>
                  </a:cubicBezTo>
                  <a:cubicBezTo>
                    <a:pt x="519" y="587"/>
                    <a:pt x="522" y="585"/>
                    <a:pt x="523" y="580"/>
                  </a:cubicBezTo>
                  <a:cubicBezTo>
                    <a:pt x="525" y="575"/>
                    <a:pt x="524" y="567"/>
                    <a:pt x="521" y="562"/>
                  </a:cubicBezTo>
                  <a:cubicBezTo>
                    <a:pt x="521" y="562"/>
                    <a:pt x="516" y="554"/>
                    <a:pt x="511" y="554"/>
                  </a:cubicBezTo>
                  <a:cubicBezTo>
                    <a:pt x="511" y="554"/>
                    <a:pt x="511" y="554"/>
                    <a:pt x="511" y="554"/>
                  </a:cubicBezTo>
                  <a:cubicBezTo>
                    <a:pt x="510" y="555"/>
                    <a:pt x="510" y="555"/>
                    <a:pt x="510" y="555"/>
                  </a:cubicBezTo>
                  <a:cubicBezTo>
                    <a:pt x="507" y="555"/>
                    <a:pt x="506" y="557"/>
                    <a:pt x="506" y="561"/>
                  </a:cubicBezTo>
                  <a:cubicBezTo>
                    <a:pt x="506" y="561"/>
                    <a:pt x="506" y="561"/>
                    <a:pt x="506" y="561"/>
                  </a:cubicBezTo>
                  <a:cubicBezTo>
                    <a:pt x="506" y="561"/>
                    <a:pt x="506" y="561"/>
                    <a:pt x="506" y="561"/>
                  </a:cubicBezTo>
                  <a:cubicBezTo>
                    <a:pt x="504" y="561"/>
                    <a:pt x="501" y="555"/>
                    <a:pt x="500" y="551"/>
                  </a:cubicBezTo>
                  <a:cubicBezTo>
                    <a:pt x="500" y="550"/>
                    <a:pt x="500" y="550"/>
                    <a:pt x="500" y="549"/>
                  </a:cubicBezTo>
                  <a:cubicBezTo>
                    <a:pt x="499" y="547"/>
                    <a:pt x="499" y="543"/>
                    <a:pt x="494" y="542"/>
                  </a:cubicBezTo>
                  <a:cubicBezTo>
                    <a:pt x="493" y="541"/>
                    <a:pt x="492" y="541"/>
                    <a:pt x="491" y="541"/>
                  </a:cubicBezTo>
                  <a:cubicBezTo>
                    <a:pt x="487" y="541"/>
                    <a:pt x="485" y="543"/>
                    <a:pt x="484" y="547"/>
                  </a:cubicBezTo>
                  <a:cubicBezTo>
                    <a:pt x="484" y="548"/>
                    <a:pt x="484" y="549"/>
                    <a:pt x="484" y="550"/>
                  </a:cubicBezTo>
                  <a:cubicBezTo>
                    <a:pt x="483" y="549"/>
                    <a:pt x="481" y="548"/>
                    <a:pt x="479" y="548"/>
                  </a:cubicBezTo>
                  <a:cubicBezTo>
                    <a:pt x="479" y="548"/>
                    <a:pt x="479" y="548"/>
                    <a:pt x="478" y="548"/>
                  </a:cubicBezTo>
                  <a:cubicBezTo>
                    <a:pt x="477" y="548"/>
                    <a:pt x="477" y="548"/>
                    <a:pt x="477" y="548"/>
                  </a:cubicBezTo>
                  <a:cubicBezTo>
                    <a:pt x="476" y="549"/>
                    <a:pt x="476" y="549"/>
                    <a:pt x="476" y="549"/>
                  </a:cubicBezTo>
                  <a:cubicBezTo>
                    <a:pt x="476" y="545"/>
                    <a:pt x="476" y="540"/>
                    <a:pt x="474" y="535"/>
                  </a:cubicBezTo>
                  <a:cubicBezTo>
                    <a:pt x="472" y="528"/>
                    <a:pt x="472" y="521"/>
                    <a:pt x="472" y="516"/>
                  </a:cubicBezTo>
                  <a:cubicBezTo>
                    <a:pt x="472" y="510"/>
                    <a:pt x="470" y="506"/>
                    <a:pt x="469" y="501"/>
                  </a:cubicBezTo>
                  <a:cubicBezTo>
                    <a:pt x="468" y="499"/>
                    <a:pt x="467" y="497"/>
                    <a:pt x="467" y="495"/>
                  </a:cubicBezTo>
                  <a:cubicBezTo>
                    <a:pt x="465" y="490"/>
                    <a:pt x="461" y="485"/>
                    <a:pt x="457" y="481"/>
                  </a:cubicBezTo>
                  <a:cubicBezTo>
                    <a:pt x="453" y="477"/>
                    <a:pt x="449" y="473"/>
                    <a:pt x="449" y="469"/>
                  </a:cubicBezTo>
                  <a:cubicBezTo>
                    <a:pt x="449" y="468"/>
                    <a:pt x="449" y="468"/>
                    <a:pt x="449" y="468"/>
                  </a:cubicBezTo>
                  <a:cubicBezTo>
                    <a:pt x="451" y="468"/>
                    <a:pt x="452" y="467"/>
                    <a:pt x="454" y="467"/>
                  </a:cubicBezTo>
                  <a:cubicBezTo>
                    <a:pt x="457" y="467"/>
                    <a:pt x="457" y="467"/>
                    <a:pt x="457" y="467"/>
                  </a:cubicBezTo>
                  <a:cubicBezTo>
                    <a:pt x="456" y="464"/>
                    <a:pt x="456" y="464"/>
                    <a:pt x="456" y="464"/>
                  </a:cubicBezTo>
                  <a:cubicBezTo>
                    <a:pt x="455" y="457"/>
                    <a:pt x="452" y="454"/>
                    <a:pt x="449" y="450"/>
                  </a:cubicBezTo>
                  <a:cubicBezTo>
                    <a:pt x="448" y="450"/>
                    <a:pt x="447" y="449"/>
                    <a:pt x="447" y="448"/>
                  </a:cubicBezTo>
                  <a:cubicBezTo>
                    <a:pt x="445" y="445"/>
                    <a:pt x="442" y="442"/>
                    <a:pt x="438" y="441"/>
                  </a:cubicBezTo>
                  <a:cubicBezTo>
                    <a:pt x="436" y="441"/>
                    <a:pt x="436" y="441"/>
                    <a:pt x="436" y="441"/>
                  </a:cubicBezTo>
                  <a:cubicBezTo>
                    <a:pt x="432" y="438"/>
                    <a:pt x="428" y="435"/>
                    <a:pt x="423" y="432"/>
                  </a:cubicBezTo>
                  <a:cubicBezTo>
                    <a:pt x="421" y="431"/>
                    <a:pt x="420" y="431"/>
                    <a:pt x="418" y="430"/>
                  </a:cubicBezTo>
                  <a:cubicBezTo>
                    <a:pt x="414" y="428"/>
                    <a:pt x="411" y="427"/>
                    <a:pt x="409" y="423"/>
                  </a:cubicBezTo>
                  <a:cubicBezTo>
                    <a:pt x="409" y="422"/>
                    <a:pt x="409" y="420"/>
                    <a:pt x="408" y="419"/>
                  </a:cubicBezTo>
                  <a:cubicBezTo>
                    <a:pt x="408" y="418"/>
                    <a:pt x="408" y="416"/>
                    <a:pt x="407" y="415"/>
                  </a:cubicBezTo>
                  <a:cubicBezTo>
                    <a:pt x="405" y="411"/>
                    <a:pt x="403" y="409"/>
                    <a:pt x="399" y="409"/>
                  </a:cubicBezTo>
                  <a:cubicBezTo>
                    <a:pt x="398" y="409"/>
                    <a:pt x="396" y="409"/>
                    <a:pt x="395" y="410"/>
                  </a:cubicBezTo>
                  <a:cubicBezTo>
                    <a:pt x="394" y="410"/>
                    <a:pt x="393" y="410"/>
                    <a:pt x="392" y="410"/>
                  </a:cubicBezTo>
                  <a:cubicBezTo>
                    <a:pt x="391" y="408"/>
                    <a:pt x="389" y="406"/>
                    <a:pt x="387" y="405"/>
                  </a:cubicBezTo>
                  <a:cubicBezTo>
                    <a:pt x="385" y="404"/>
                    <a:pt x="383" y="403"/>
                    <a:pt x="383" y="401"/>
                  </a:cubicBezTo>
                  <a:cubicBezTo>
                    <a:pt x="379" y="397"/>
                    <a:pt x="376" y="396"/>
                    <a:pt x="373" y="395"/>
                  </a:cubicBezTo>
                  <a:cubicBezTo>
                    <a:pt x="372" y="394"/>
                    <a:pt x="370" y="394"/>
                    <a:pt x="369" y="393"/>
                  </a:cubicBezTo>
                  <a:cubicBezTo>
                    <a:pt x="365" y="391"/>
                    <a:pt x="363" y="389"/>
                    <a:pt x="360" y="386"/>
                  </a:cubicBezTo>
                  <a:cubicBezTo>
                    <a:pt x="358" y="384"/>
                    <a:pt x="358" y="384"/>
                    <a:pt x="358" y="384"/>
                  </a:cubicBezTo>
                  <a:cubicBezTo>
                    <a:pt x="356" y="381"/>
                    <a:pt x="356" y="378"/>
                    <a:pt x="356" y="375"/>
                  </a:cubicBezTo>
                  <a:cubicBezTo>
                    <a:pt x="356" y="373"/>
                    <a:pt x="356" y="372"/>
                    <a:pt x="356" y="370"/>
                  </a:cubicBezTo>
                  <a:cubicBezTo>
                    <a:pt x="356" y="364"/>
                    <a:pt x="353" y="358"/>
                    <a:pt x="350" y="353"/>
                  </a:cubicBezTo>
                  <a:cubicBezTo>
                    <a:pt x="350" y="351"/>
                    <a:pt x="350" y="351"/>
                    <a:pt x="350" y="351"/>
                  </a:cubicBezTo>
                  <a:cubicBezTo>
                    <a:pt x="348" y="348"/>
                    <a:pt x="350" y="344"/>
                    <a:pt x="352" y="340"/>
                  </a:cubicBezTo>
                  <a:cubicBezTo>
                    <a:pt x="352" y="338"/>
                    <a:pt x="353" y="336"/>
                    <a:pt x="354" y="334"/>
                  </a:cubicBezTo>
                  <a:cubicBezTo>
                    <a:pt x="355" y="329"/>
                    <a:pt x="354" y="325"/>
                    <a:pt x="353" y="321"/>
                  </a:cubicBezTo>
                  <a:cubicBezTo>
                    <a:pt x="352" y="318"/>
                    <a:pt x="352" y="315"/>
                    <a:pt x="352" y="312"/>
                  </a:cubicBezTo>
                  <a:cubicBezTo>
                    <a:pt x="352" y="301"/>
                    <a:pt x="351" y="298"/>
                    <a:pt x="345" y="290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40" y="284"/>
                    <a:pt x="337" y="280"/>
                    <a:pt x="335" y="277"/>
                  </a:cubicBezTo>
                  <a:cubicBezTo>
                    <a:pt x="334" y="274"/>
                    <a:pt x="334" y="273"/>
                    <a:pt x="334" y="270"/>
                  </a:cubicBezTo>
                  <a:cubicBezTo>
                    <a:pt x="334" y="269"/>
                    <a:pt x="334" y="267"/>
                    <a:pt x="334" y="266"/>
                  </a:cubicBezTo>
                  <a:cubicBezTo>
                    <a:pt x="334" y="261"/>
                    <a:pt x="333" y="255"/>
                    <a:pt x="332" y="250"/>
                  </a:cubicBezTo>
                  <a:cubicBezTo>
                    <a:pt x="331" y="245"/>
                    <a:pt x="331" y="241"/>
                    <a:pt x="330" y="236"/>
                  </a:cubicBezTo>
                  <a:cubicBezTo>
                    <a:pt x="330" y="234"/>
                    <a:pt x="330" y="233"/>
                    <a:pt x="330" y="231"/>
                  </a:cubicBezTo>
                  <a:cubicBezTo>
                    <a:pt x="330" y="227"/>
                    <a:pt x="330" y="223"/>
                    <a:pt x="331" y="219"/>
                  </a:cubicBezTo>
                  <a:cubicBezTo>
                    <a:pt x="331" y="218"/>
                    <a:pt x="331" y="217"/>
                    <a:pt x="331" y="216"/>
                  </a:cubicBezTo>
                  <a:cubicBezTo>
                    <a:pt x="332" y="212"/>
                    <a:pt x="333" y="207"/>
                    <a:pt x="330" y="202"/>
                  </a:cubicBezTo>
                  <a:cubicBezTo>
                    <a:pt x="327" y="197"/>
                    <a:pt x="321" y="192"/>
                    <a:pt x="317" y="188"/>
                  </a:cubicBezTo>
                  <a:cubicBezTo>
                    <a:pt x="315" y="187"/>
                    <a:pt x="313" y="186"/>
                    <a:pt x="312" y="186"/>
                  </a:cubicBezTo>
                  <a:cubicBezTo>
                    <a:pt x="308" y="184"/>
                    <a:pt x="307" y="183"/>
                    <a:pt x="306" y="181"/>
                  </a:cubicBezTo>
                  <a:cubicBezTo>
                    <a:pt x="306" y="179"/>
                    <a:pt x="306" y="178"/>
                    <a:pt x="306" y="176"/>
                  </a:cubicBezTo>
                  <a:cubicBezTo>
                    <a:pt x="306" y="173"/>
                    <a:pt x="306" y="167"/>
                    <a:pt x="297" y="166"/>
                  </a:cubicBezTo>
                  <a:cubicBezTo>
                    <a:pt x="292" y="166"/>
                    <a:pt x="286" y="169"/>
                    <a:pt x="281" y="173"/>
                  </a:cubicBezTo>
                  <a:cubicBezTo>
                    <a:pt x="279" y="174"/>
                    <a:pt x="277" y="175"/>
                    <a:pt x="275" y="175"/>
                  </a:cubicBezTo>
                  <a:cubicBezTo>
                    <a:pt x="272" y="175"/>
                    <a:pt x="269" y="172"/>
                    <a:pt x="266" y="163"/>
                  </a:cubicBezTo>
                  <a:cubicBezTo>
                    <a:pt x="263" y="152"/>
                    <a:pt x="261" y="140"/>
                    <a:pt x="262" y="127"/>
                  </a:cubicBezTo>
                  <a:cubicBezTo>
                    <a:pt x="262" y="118"/>
                    <a:pt x="262" y="110"/>
                    <a:pt x="259" y="103"/>
                  </a:cubicBezTo>
                  <a:cubicBezTo>
                    <a:pt x="259" y="102"/>
                    <a:pt x="258" y="100"/>
                    <a:pt x="258" y="98"/>
                  </a:cubicBezTo>
                  <a:cubicBezTo>
                    <a:pt x="257" y="94"/>
                    <a:pt x="255" y="89"/>
                    <a:pt x="252" y="86"/>
                  </a:cubicBezTo>
                  <a:cubicBezTo>
                    <a:pt x="248" y="81"/>
                    <a:pt x="248" y="81"/>
                    <a:pt x="251" y="74"/>
                  </a:cubicBezTo>
                  <a:cubicBezTo>
                    <a:pt x="253" y="66"/>
                    <a:pt x="251" y="64"/>
                    <a:pt x="246" y="60"/>
                  </a:cubicBezTo>
                  <a:cubicBezTo>
                    <a:pt x="245" y="60"/>
                    <a:pt x="244" y="59"/>
                    <a:pt x="243" y="58"/>
                  </a:cubicBezTo>
                  <a:cubicBezTo>
                    <a:pt x="238" y="54"/>
                    <a:pt x="238" y="44"/>
                    <a:pt x="238" y="36"/>
                  </a:cubicBezTo>
                  <a:cubicBezTo>
                    <a:pt x="238" y="34"/>
                    <a:pt x="238" y="32"/>
                    <a:pt x="238" y="30"/>
                  </a:cubicBezTo>
                  <a:cubicBezTo>
                    <a:pt x="238" y="25"/>
                    <a:pt x="235" y="22"/>
                    <a:pt x="233" y="18"/>
                  </a:cubicBezTo>
                  <a:cubicBezTo>
                    <a:pt x="233" y="17"/>
                    <a:pt x="233" y="17"/>
                    <a:pt x="233" y="17"/>
                  </a:cubicBezTo>
                  <a:cubicBezTo>
                    <a:pt x="232" y="16"/>
                    <a:pt x="232" y="14"/>
                    <a:pt x="232" y="12"/>
                  </a:cubicBezTo>
                  <a:cubicBezTo>
                    <a:pt x="232" y="8"/>
                    <a:pt x="232" y="1"/>
                    <a:pt x="226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0" y="0"/>
                    <a:pt x="217" y="4"/>
                    <a:pt x="216" y="7"/>
                  </a:cubicBezTo>
                  <a:cubicBezTo>
                    <a:pt x="215" y="9"/>
                    <a:pt x="214" y="11"/>
                    <a:pt x="213" y="12"/>
                  </a:cubicBezTo>
                  <a:cubicBezTo>
                    <a:pt x="212" y="12"/>
                    <a:pt x="211" y="12"/>
                    <a:pt x="211" y="13"/>
                  </a:cubicBezTo>
                  <a:cubicBezTo>
                    <a:pt x="208" y="14"/>
                    <a:pt x="204" y="15"/>
                    <a:pt x="202" y="19"/>
                  </a:cubicBezTo>
                  <a:cubicBezTo>
                    <a:pt x="201" y="22"/>
                    <a:pt x="201" y="24"/>
                    <a:pt x="202" y="27"/>
                  </a:cubicBezTo>
                  <a:cubicBezTo>
                    <a:pt x="202" y="29"/>
                    <a:pt x="202" y="31"/>
                    <a:pt x="202" y="32"/>
                  </a:cubicBezTo>
                  <a:cubicBezTo>
                    <a:pt x="199" y="44"/>
                    <a:pt x="192" y="55"/>
                    <a:pt x="182" y="65"/>
                  </a:cubicBezTo>
                  <a:cubicBezTo>
                    <a:pt x="176" y="70"/>
                    <a:pt x="178" y="75"/>
                    <a:pt x="181" y="80"/>
                  </a:cubicBezTo>
                  <a:cubicBezTo>
                    <a:pt x="184" y="87"/>
                    <a:pt x="184" y="88"/>
                    <a:pt x="181" y="94"/>
                  </a:cubicBezTo>
                  <a:cubicBezTo>
                    <a:pt x="180" y="95"/>
                    <a:pt x="180" y="95"/>
                    <a:pt x="180" y="95"/>
                  </a:cubicBezTo>
                  <a:cubicBezTo>
                    <a:pt x="180" y="97"/>
                    <a:pt x="179" y="98"/>
                    <a:pt x="178" y="99"/>
                  </a:cubicBezTo>
                  <a:cubicBezTo>
                    <a:pt x="178" y="99"/>
                    <a:pt x="177" y="100"/>
                    <a:pt x="177" y="100"/>
                  </a:cubicBezTo>
                  <a:cubicBezTo>
                    <a:pt x="175" y="101"/>
                    <a:pt x="173" y="102"/>
                    <a:pt x="173" y="106"/>
                  </a:cubicBezTo>
                  <a:cubicBezTo>
                    <a:pt x="173" y="108"/>
                    <a:pt x="173" y="111"/>
                    <a:pt x="174" y="113"/>
                  </a:cubicBezTo>
                  <a:cubicBezTo>
                    <a:pt x="174" y="115"/>
                    <a:pt x="175" y="117"/>
                    <a:pt x="174" y="119"/>
                  </a:cubicBezTo>
                  <a:cubicBezTo>
                    <a:pt x="174" y="121"/>
                    <a:pt x="172" y="125"/>
                    <a:pt x="170" y="130"/>
                  </a:cubicBezTo>
                  <a:cubicBezTo>
                    <a:pt x="166" y="137"/>
                    <a:pt x="161" y="145"/>
                    <a:pt x="168" y="154"/>
                  </a:cubicBezTo>
                  <a:cubicBezTo>
                    <a:pt x="170" y="157"/>
                    <a:pt x="170" y="158"/>
                    <a:pt x="167" y="162"/>
                  </a:cubicBezTo>
                  <a:cubicBezTo>
                    <a:pt x="166" y="165"/>
                    <a:pt x="164" y="168"/>
                    <a:pt x="164" y="172"/>
                  </a:cubicBezTo>
                  <a:cubicBezTo>
                    <a:pt x="163" y="177"/>
                    <a:pt x="164" y="182"/>
                    <a:pt x="165" y="185"/>
                  </a:cubicBezTo>
                  <a:cubicBezTo>
                    <a:pt x="166" y="187"/>
                    <a:pt x="167" y="188"/>
                    <a:pt x="168" y="189"/>
                  </a:cubicBezTo>
                  <a:cubicBezTo>
                    <a:pt x="169" y="191"/>
                    <a:pt x="170" y="193"/>
                    <a:pt x="170" y="194"/>
                  </a:cubicBezTo>
                  <a:cubicBezTo>
                    <a:pt x="170" y="199"/>
                    <a:pt x="167" y="203"/>
                    <a:pt x="165" y="207"/>
                  </a:cubicBezTo>
                  <a:cubicBezTo>
                    <a:pt x="163" y="212"/>
                    <a:pt x="160" y="217"/>
                    <a:pt x="160" y="223"/>
                  </a:cubicBezTo>
                  <a:cubicBezTo>
                    <a:pt x="158" y="240"/>
                    <a:pt x="151" y="259"/>
                    <a:pt x="139" y="274"/>
                  </a:cubicBezTo>
                  <a:cubicBezTo>
                    <a:pt x="136" y="278"/>
                    <a:pt x="136" y="282"/>
                    <a:pt x="135" y="286"/>
                  </a:cubicBezTo>
                  <a:cubicBezTo>
                    <a:pt x="135" y="290"/>
                    <a:pt x="134" y="294"/>
                    <a:pt x="132" y="296"/>
                  </a:cubicBezTo>
                  <a:cubicBezTo>
                    <a:pt x="131" y="296"/>
                    <a:pt x="130" y="297"/>
                    <a:pt x="129" y="297"/>
                  </a:cubicBezTo>
                  <a:cubicBezTo>
                    <a:pt x="128" y="298"/>
                    <a:pt x="126" y="298"/>
                    <a:pt x="125" y="299"/>
                  </a:cubicBezTo>
                  <a:cubicBezTo>
                    <a:pt x="124" y="300"/>
                    <a:pt x="123" y="301"/>
                    <a:pt x="122" y="302"/>
                  </a:cubicBezTo>
                  <a:cubicBezTo>
                    <a:pt x="119" y="304"/>
                    <a:pt x="117" y="306"/>
                    <a:pt x="114" y="307"/>
                  </a:cubicBezTo>
                  <a:cubicBezTo>
                    <a:pt x="112" y="307"/>
                    <a:pt x="110" y="308"/>
                    <a:pt x="108" y="308"/>
                  </a:cubicBezTo>
                  <a:cubicBezTo>
                    <a:pt x="97" y="308"/>
                    <a:pt x="88" y="301"/>
                    <a:pt x="79" y="294"/>
                  </a:cubicBezTo>
                  <a:cubicBezTo>
                    <a:pt x="76" y="292"/>
                    <a:pt x="74" y="290"/>
                    <a:pt x="72" y="289"/>
                  </a:cubicBezTo>
                  <a:cubicBezTo>
                    <a:pt x="70" y="288"/>
                    <a:pt x="69" y="287"/>
                    <a:pt x="68" y="287"/>
                  </a:cubicBezTo>
                  <a:cubicBezTo>
                    <a:pt x="66" y="285"/>
                    <a:pt x="64" y="285"/>
                    <a:pt x="63" y="282"/>
                  </a:cubicBezTo>
                  <a:cubicBezTo>
                    <a:pt x="62" y="281"/>
                    <a:pt x="62" y="280"/>
                    <a:pt x="62" y="279"/>
                  </a:cubicBezTo>
                  <a:cubicBezTo>
                    <a:pt x="60" y="274"/>
                    <a:pt x="58" y="271"/>
                    <a:pt x="52" y="267"/>
                  </a:cubicBezTo>
                  <a:cubicBezTo>
                    <a:pt x="47" y="265"/>
                    <a:pt x="41" y="264"/>
                    <a:pt x="36" y="264"/>
                  </a:cubicBezTo>
                  <a:cubicBezTo>
                    <a:pt x="30" y="263"/>
                    <a:pt x="25" y="263"/>
                    <a:pt x="20" y="260"/>
                  </a:cubicBezTo>
                  <a:cubicBezTo>
                    <a:pt x="16" y="257"/>
                    <a:pt x="16" y="257"/>
                    <a:pt x="16" y="257"/>
                  </a:cubicBezTo>
                  <a:cubicBezTo>
                    <a:pt x="0" y="668"/>
                    <a:pt x="0" y="668"/>
                    <a:pt x="0" y="668"/>
                  </a:cubicBezTo>
                  <a:cubicBezTo>
                    <a:pt x="3" y="668"/>
                    <a:pt x="3" y="668"/>
                    <a:pt x="3" y="668"/>
                  </a:cubicBezTo>
                  <a:cubicBezTo>
                    <a:pt x="60" y="670"/>
                    <a:pt x="99" y="672"/>
                    <a:pt x="118" y="676"/>
                  </a:cubicBezTo>
                  <a:cubicBezTo>
                    <a:pt x="110" y="804"/>
                    <a:pt x="110" y="804"/>
                    <a:pt x="110" y="804"/>
                  </a:cubicBezTo>
                  <a:cubicBezTo>
                    <a:pt x="112" y="805"/>
                    <a:pt x="112" y="805"/>
                    <a:pt x="112" y="805"/>
                  </a:cubicBezTo>
                  <a:cubicBezTo>
                    <a:pt x="137" y="808"/>
                    <a:pt x="162" y="810"/>
                    <a:pt x="184" y="812"/>
                  </a:cubicBezTo>
                  <a:cubicBezTo>
                    <a:pt x="185" y="812"/>
                    <a:pt x="185" y="812"/>
                    <a:pt x="185" y="812"/>
                  </a:cubicBezTo>
                  <a:cubicBezTo>
                    <a:pt x="193" y="812"/>
                    <a:pt x="200" y="813"/>
                    <a:pt x="208" y="814"/>
                  </a:cubicBezTo>
                  <a:cubicBezTo>
                    <a:pt x="233" y="816"/>
                    <a:pt x="258" y="819"/>
                    <a:pt x="282" y="821"/>
                  </a:cubicBezTo>
                  <a:cubicBezTo>
                    <a:pt x="311" y="825"/>
                    <a:pt x="340" y="828"/>
                    <a:pt x="369" y="830"/>
                  </a:cubicBezTo>
                  <a:cubicBezTo>
                    <a:pt x="371" y="830"/>
                    <a:pt x="373" y="830"/>
                    <a:pt x="376" y="830"/>
                  </a:cubicBezTo>
                  <a:cubicBezTo>
                    <a:pt x="377" y="831"/>
                    <a:pt x="377" y="831"/>
                    <a:pt x="377" y="831"/>
                  </a:cubicBezTo>
                  <a:cubicBezTo>
                    <a:pt x="384" y="831"/>
                    <a:pt x="391" y="831"/>
                    <a:pt x="398" y="833"/>
                  </a:cubicBezTo>
                  <a:cubicBezTo>
                    <a:pt x="400" y="833"/>
                    <a:pt x="401" y="833"/>
                    <a:pt x="403" y="833"/>
                  </a:cubicBezTo>
                  <a:cubicBezTo>
                    <a:pt x="409" y="833"/>
                    <a:pt x="415" y="830"/>
                    <a:pt x="420" y="827"/>
                  </a:cubicBezTo>
                  <a:cubicBezTo>
                    <a:pt x="425" y="825"/>
                    <a:pt x="430" y="822"/>
                    <a:pt x="436" y="821"/>
                  </a:cubicBezTo>
                  <a:cubicBezTo>
                    <a:pt x="437" y="821"/>
                    <a:pt x="439" y="821"/>
                    <a:pt x="440" y="821"/>
                  </a:cubicBezTo>
                  <a:cubicBezTo>
                    <a:pt x="448" y="821"/>
                    <a:pt x="455" y="823"/>
                    <a:pt x="462" y="825"/>
                  </a:cubicBezTo>
                  <a:cubicBezTo>
                    <a:pt x="465" y="826"/>
                    <a:pt x="465" y="826"/>
                    <a:pt x="465" y="826"/>
                  </a:cubicBezTo>
                  <a:cubicBezTo>
                    <a:pt x="473" y="828"/>
                    <a:pt x="481" y="830"/>
                    <a:pt x="488" y="835"/>
                  </a:cubicBezTo>
                  <a:cubicBezTo>
                    <a:pt x="490" y="836"/>
                    <a:pt x="496" y="839"/>
                    <a:pt x="497" y="844"/>
                  </a:cubicBezTo>
                  <a:cubicBezTo>
                    <a:pt x="498" y="845"/>
                    <a:pt x="497" y="846"/>
                    <a:pt x="497" y="848"/>
                  </a:cubicBezTo>
                  <a:cubicBezTo>
                    <a:pt x="497" y="850"/>
                    <a:pt x="497" y="851"/>
                    <a:pt x="497" y="852"/>
                  </a:cubicBezTo>
                  <a:cubicBezTo>
                    <a:pt x="497" y="853"/>
                    <a:pt x="497" y="853"/>
                    <a:pt x="497" y="853"/>
                  </a:cubicBezTo>
                  <a:cubicBezTo>
                    <a:pt x="498" y="854"/>
                    <a:pt x="498" y="854"/>
                    <a:pt x="498" y="854"/>
                  </a:cubicBezTo>
                  <a:cubicBezTo>
                    <a:pt x="498" y="854"/>
                    <a:pt x="499" y="855"/>
                    <a:pt x="500" y="855"/>
                  </a:cubicBezTo>
                  <a:cubicBezTo>
                    <a:pt x="501" y="855"/>
                    <a:pt x="501" y="855"/>
                    <a:pt x="501" y="855"/>
                  </a:cubicBezTo>
                  <a:cubicBezTo>
                    <a:pt x="502" y="855"/>
                    <a:pt x="504" y="854"/>
                    <a:pt x="507" y="851"/>
                  </a:cubicBezTo>
                  <a:cubicBezTo>
                    <a:pt x="508" y="850"/>
                    <a:pt x="509" y="849"/>
                    <a:pt x="510" y="849"/>
                  </a:cubicBezTo>
                  <a:cubicBezTo>
                    <a:pt x="512" y="847"/>
                    <a:pt x="514" y="847"/>
                    <a:pt x="515" y="847"/>
                  </a:cubicBezTo>
                  <a:cubicBezTo>
                    <a:pt x="516" y="847"/>
                    <a:pt x="516" y="847"/>
                    <a:pt x="517" y="847"/>
                  </a:cubicBezTo>
                  <a:cubicBezTo>
                    <a:pt x="517" y="847"/>
                    <a:pt x="518" y="847"/>
                    <a:pt x="518" y="847"/>
                  </a:cubicBezTo>
                  <a:cubicBezTo>
                    <a:pt x="519" y="847"/>
                    <a:pt x="520" y="847"/>
                    <a:pt x="521" y="847"/>
                  </a:cubicBezTo>
                  <a:cubicBezTo>
                    <a:pt x="524" y="846"/>
                    <a:pt x="526" y="844"/>
                    <a:pt x="528" y="841"/>
                  </a:cubicBezTo>
                  <a:cubicBezTo>
                    <a:pt x="530" y="837"/>
                    <a:pt x="530" y="833"/>
                    <a:pt x="529" y="829"/>
                  </a:cubicBezTo>
                  <a:cubicBezTo>
                    <a:pt x="534" y="827"/>
                    <a:pt x="541" y="825"/>
                    <a:pt x="547" y="824"/>
                  </a:cubicBezTo>
                  <a:cubicBezTo>
                    <a:pt x="548" y="824"/>
                    <a:pt x="549" y="824"/>
                    <a:pt x="550" y="824"/>
                  </a:cubicBezTo>
                  <a:cubicBezTo>
                    <a:pt x="553" y="824"/>
                    <a:pt x="556" y="825"/>
                    <a:pt x="558" y="826"/>
                  </a:cubicBezTo>
                  <a:cubicBezTo>
                    <a:pt x="560" y="827"/>
                    <a:pt x="562" y="827"/>
                    <a:pt x="564" y="828"/>
                  </a:cubicBezTo>
                  <a:cubicBezTo>
                    <a:pt x="566" y="828"/>
                    <a:pt x="568" y="828"/>
                    <a:pt x="569" y="828"/>
                  </a:cubicBezTo>
                  <a:cubicBezTo>
                    <a:pt x="577" y="828"/>
                    <a:pt x="583" y="825"/>
                    <a:pt x="588" y="823"/>
                  </a:cubicBezTo>
                  <a:cubicBezTo>
                    <a:pt x="589" y="821"/>
                    <a:pt x="589" y="821"/>
                    <a:pt x="589" y="821"/>
                  </a:cubicBezTo>
                  <a:cubicBezTo>
                    <a:pt x="589" y="819"/>
                    <a:pt x="589" y="819"/>
                    <a:pt x="589" y="819"/>
                  </a:cubicBezTo>
                  <a:cubicBezTo>
                    <a:pt x="589" y="818"/>
                    <a:pt x="588" y="816"/>
                    <a:pt x="588" y="814"/>
                  </a:cubicBezTo>
                  <a:cubicBezTo>
                    <a:pt x="587" y="810"/>
                    <a:pt x="586" y="805"/>
                    <a:pt x="584" y="801"/>
                  </a:cubicBezTo>
                  <a:cubicBezTo>
                    <a:pt x="582" y="795"/>
                    <a:pt x="580" y="790"/>
                    <a:pt x="580" y="784"/>
                  </a:cubicBezTo>
                  <a:cubicBezTo>
                    <a:pt x="580" y="782"/>
                    <a:pt x="582" y="780"/>
                    <a:pt x="583" y="777"/>
                  </a:cubicBezTo>
                  <a:cubicBezTo>
                    <a:pt x="584" y="776"/>
                    <a:pt x="585" y="774"/>
                    <a:pt x="586" y="772"/>
                  </a:cubicBezTo>
                  <a:cubicBezTo>
                    <a:pt x="587" y="767"/>
                    <a:pt x="587" y="763"/>
                    <a:pt x="587" y="758"/>
                  </a:cubicBezTo>
                  <a:cubicBezTo>
                    <a:pt x="587" y="757"/>
                    <a:pt x="587" y="755"/>
                    <a:pt x="587" y="754"/>
                  </a:cubicBezTo>
                  <a:cubicBezTo>
                    <a:pt x="587" y="753"/>
                    <a:pt x="587" y="752"/>
                    <a:pt x="587" y="751"/>
                  </a:cubicBezTo>
                  <a:cubicBezTo>
                    <a:pt x="587" y="748"/>
                    <a:pt x="587" y="744"/>
                    <a:pt x="588" y="742"/>
                  </a:cubicBezTo>
                  <a:cubicBezTo>
                    <a:pt x="588" y="740"/>
                    <a:pt x="589" y="739"/>
                    <a:pt x="590" y="738"/>
                  </a:cubicBezTo>
                  <a:cubicBezTo>
                    <a:pt x="592" y="735"/>
                    <a:pt x="594" y="732"/>
                    <a:pt x="593" y="727"/>
                  </a:cubicBezTo>
                  <a:cubicBezTo>
                    <a:pt x="593" y="723"/>
                    <a:pt x="591" y="719"/>
                    <a:pt x="590" y="715"/>
                  </a:cubicBezTo>
                  <a:cubicBezTo>
                    <a:pt x="592" y="714"/>
                    <a:pt x="594" y="711"/>
                    <a:pt x="598" y="703"/>
                  </a:cubicBezTo>
                  <a:cubicBezTo>
                    <a:pt x="599" y="701"/>
                    <a:pt x="600" y="700"/>
                    <a:pt x="601" y="698"/>
                  </a:cubicBezTo>
                  <a:cubicBezTo>
                    <a:pt x="602" y="697"/>
                    <a:pt x="603" y="696"/>
                    <a:pt x="605" y="695"/>
                  </a:cubicBezTo>
                  <a:cubicBezTo>
                    <a:pt x="608" y="691"/>
                    <a:pt x="607" y="687"/>
                    <a:pt x="606" y="68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3538173" y="1070273"/>
              <a:ext cx="103765" cy="68183"/>
            </a:xfrm>
            <a:custGeom>
              <a:avLst/>
              <a:gdLst>
                <a:gd name="T0" fmla="*/ 5 w 33"/>
                <a:gd name="T1" fmla="*/ 24 h 24"/>
                <a:gd name="T2" fmla="*/ 16 w 33"/>
                <a:gd name="T3" fmla="*/ 18 h 24"/>
                <a:gd name="T4" fmla="*/ 19 w 33"/>
                <a:gd name="T5" fmla="*/ 15 h 24"/>
                <a:gd name="T6" fmla="*/ 22 w 33"/>
                <a:gd name="T7" fmla="*/ 14 h 24"/>
                <a:gd name="T8" fmla="*/ 32 w 33"/>
                <a:gd name="T9" fmla="*/ 10 h 24"/>
                <a:gd name="T10" fmla="*/ 30 w 33"/>
                <a:gd name="T11" fmla="*/ 3 h 24"/>
                <a:gd name="T12" fmla="*/ 23 w 33"/>
                <a:gd name="T13" fmla="*/ 0 h 24"/>
                <a:gd name="T14" fmla="*/ 9 w 33"/>
                <a:gd name="T15" fmla="*/ 5 h 24"/>
                <a:gd name="T16" fmla="*/ 0 w 33"/>
                <a:gd name="T17" fmla="*/ 18 h 24"/>
                <a:gd name="T18" fmla="*/ 1 w 33"/>
                <a:gd name="T19" fmla="*/ 23 h 24"/>
                <a:gd name="T20" fmla="*/ 5 w 33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24">
                  <a:moveTo>
                    <a:pt x="5" y="24"/>
                  </a:moveTo>
                  <a:cubicBezTo>
                    <a:pt x="9" y="24"/>
                    <a:pt x="13" y="21"/>
                    <a:pt x="16" y="18"/>
                  </a:cubicBezTo>
                  <a:cubicBezTo>
                    <a:pt x="17" y="17"/>
                    <a:pt x="18" y="15"/>
                    <a:pt x="19" y="15"/>
                  </a:cubicBezTo>
                  <a:cubicBezTo>
                    <a:pt x="19" y="15"/>
                    <a:pt x="21" y="15"/>
                    <a:pt x="22" y="14"/>
                  </a:cubicBezTo>
                  <a:cubicBezTo>
                    <a:pt x="26" y="14"/>
                    <a:pt x="31" y="13"/>
                    <a:pt x="32" y="10"/>
                  </a:cubicBezTo>
                  <a:cubicBezTo>
                    <a:pt x="33" y="8"/>
                    <a:pt x="32" y="5"/>
                    <a:pt x="30" y="3"/>
                  </a:cubicBezTo>
                  <a:cubicBezTo>
                    <a:pt x="29" y="1"/>
                    <a:pt x="27" y="0"/>
                    <a:pt x="23" y="0"/>
                  </a:cubicBezTo>
                  <a:cubicBezTo>
                    <a:pt x="17" y="0"/>
                    <a:pt x="10" y="4"/>
                    <a:pt x="9" y="5"/>
                  </a:cubicBezTo>
                  <a:cubicBezTo>
                    <a:pt x="7" y="6"/>
                    <a:pt x="0" y="13"/>
                    <a:pt x="0" y="18"/>
                  </a:cubicBezTo>
                  <a:cubicBezTo>
                    <a:pt x="0" y="20"/>
                    <a:pt x="0" y="22"/>
                    <a:pt x="1" y="23"/>
                  </a:cubicBezTo>
                  <a:cubicBezTo>
                    <a:pt x="2" y="24"/>
                    <a:pt x="4" y="24"/>
                    <a:pt x="5" y="2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5192948" y="2595993"/>
              <a:ext cx="50244" cy="65219"/>
            </a:xfrm>
            <a:custGeom>
              <a:avLst/>
              <a:gdLst>
                <a:gd name="T0" fmla="*/ 13 w 16"/>
                <a:gd name="T1" fmla="*/ 11 h 23"/>
                <a:gd name="T2" fmla="*/ 13 w 16"/>
                <a:gd name="T3" fmla="*/ 9 h 23"/>
                <a:gd name="T4" fmla="*/ 11 w 16"/>
                <a:gd name="T5" fmla="*/ 2 h 23"/>
                <a:gd name="T6" fmla="*/ 8 w 16"/>
                <a:gd name="T7" fmla="*/ 0 h 23"/>
                <a:gd name="T8" fmla="*/ 2 w 16"/>
                <a:gd name="T9" fmla="*/ 9 h 23"/>
                <a:gd name="T10" fmla="*/ 3 w 16"/>
                <a:gd name="T11" fmla="*/ 21 h 23"/>
                <a:gd name="T12" fmla="*/ 7 w 16"/>
                <a:gd name="T13" fmla="*/ 23 h 23"/>
                <a:gd name="T14" fmla="*/ 9 w 16"/>
                <a:gd name="T15" fmla="*/ 22 h 23"/>
                <a:gd name="T16" fmla="*/ 13 w 16"/>
                <a:gd name="T17" fmla="*/ 12 h 23"/>
                <a:gd name="T18" fmla="*/ 13 w 16"/>
                <a:gd name="T1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3">
                  <a:moveTo>
                    <a:pt x="13" y="11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7"/>
                    <a:pt x="13" y="4"/>
                    <a:pt x="11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3" y="0"/>
                    <a:pt x="2" y="6"/>
                    <a:pt x="2" y="9"/>
                  </a:cubicBezTo>
                  <a:cubicBezTo>
                    <a:pt x="2" y="9"/>
                    <a:pt x="0" y="17"/>
                    <a:pt x="3" y="21"/>
                  </a:cubicBezTo>
                  <a:cubicBezTo>
                    <a:pt x="4" y="22"/>
                    <a:pt x="5" y="23"/>
                    <a:pt x="7" y="23"/>
                  </a:cubicBezTo>
                  <a:cubicBezTo>
                    <a:pt x="8" y="23"/>
                    <a:pt x="9" y="23"/>
                    <a:pt x="9" y="22"/>
                  </a:cubicBezTo>
                  <a:cubicBezTo>
                    <a:pt x="16" y="20"/>
                    <a:pt x="14" y="15"/>
                    <a:pt x="13" y="12"/>
                  </a:cubicBezTo>
                  <a:cubicBezTo>
                    <a:pt x="13" y="12"/>
                    <a:pt x="13" y="11"/>
                    <a:pt x="13" y="1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778928" y="2186673"/>
            <a:ext cx="3684814" cy="1211671"/>
            <a:chOff x="1790700" y="2902344"/>
            <a:chExt cx="3684814" cy="1211671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Australia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Infographic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01585" y="2902344"/>
              <a:ext cx="48250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smtClean="0">
                  <a:latin typeface="Titillium" charset="0"/>
                  <a:ea typeface="Titillium" charset="0"/>
                  <a:cs typeface="Titillium" charset="0"/>
                </a:rPr>
                <a:t>MAPS</a:t>
              </a:r>
              <a:endParaRPr lang="en-US" sz="10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789813" y="3543621"/>
            <a:ext cx="3445759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1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3894" y="1913861"/>
            <a:ext cx="4896083" cy="3306900"/>
            <a:chOff x="619884" y="282043"/>
            <a:chExt cx="6832436" cy="4614746"/>
          </a:xfrm>
          <a:solidFill>
            <a:schemeClr val="bg1">
              <a:lumMod val="95000"/>
            </a:schemeClr>
          </a:solidFill>
        </p:grpSpPr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3447193" y="759388"/>
              <a:ext cx="283549" cy="371957"/>
            </a:xfrm>
            <a:custGeom>
              <a:avLst/>
              <a:gdLst>
                <a:gd name="T0" fmla="*/ 72 w 78"/>
                <a:gd name="T1" fmla="*/ 39 h 113"/>
                <a:gd name="T2" fmla="*/ 66 w 78"/>
                <a:gd name="T3" fmla="*/ 44 h 113"/>
                <a:gd name="T4" fmla="*/ 61 w 78"/>
                <a:gd name="T5" fmla="*/ 44 h 113"/>
                <a:gd name="T6" fmla="*/ 65 w 78"/>
                <a:gd name="T7" fmla="*/ 38 h 113"/>
                <a:gd name="T8" fmla="*/ 72 w 78"/>
                <a:gd name="T9" fmla="*/ 14 h 113"/>
                <a:gd name="T10" fmla="*/ 66 w 78"/>
                <a:gd name="T11" fmla="*/ 12 h 113"/>
                <a:gd name="T12" fmla="*/ 65 w 78"/>
                <a:gd name="T13" fmla="*/ 1 h 113"/>
                <a:gd name="T14" fmla="*/ 51 w 78"/>
                <a:gd name="T15" fmla="*/ 4 h 113"/>
                <a:gd name="T16" fmla="*/ 46 w 78"/>
                <a:gd name="T17" fmla="*/ 9 h 113"/>
                <a:gd name="T18" fmla="*/ 40 w 78"/>
                <a:gd name="T19" fmla="*/ 6 h 113"/>
                <a:gd name="T20" fmla="*/ 36 w 78"/>
                <a:gd name="T21" fmla="*/ 7 h 113"/>
                <a:gd name="T22" fmla="*/ 25 w 78"/>
                <a:gd name="T23" fmla="*/ 16 h 113"/>
                <a:gd name="T24" fmla="*/ 24 w 78"/>
                <a:gd name="T25" fmla="*/ 17 h 113"/>
                <a:gd name="T26" fmla="*/ 19 w 78"/>
                <a:gd name="T27" fmla="*/ 26 h 113"/>
                <a:gd name="T28" fmla="*/ 31 w 78"/>
                <a:gd name="T29" fmla="*/ 33 h 113"/>
                <a:gd name="T30" fmla="*/ 30 w 78"/>
                <a:gd name="T31" fmla="*/ 35 h 113"/>
                <a:gd name="T32" fmla="*/ 30 w 78"/>
                <a:gd name="T33" fmla="*/ 49 h 113"/>
                <a:gd name="T34" fmla="*/ 27 w 78"/>
                <a:gd name="T35" fmla="*/ 51 h 113"/>
                <a:gd name="T36" fmla="*/ 20 w 78"/>
                <a:gd name="T37" fmla="*/ 44 h 113"/>
                <a:gd name="T38" fmla="*/ 11 w 78"/>
                <a:gd name="T39" fmla="*/ 33 h 113"/>
                <a:gd name="T40" fmla="*/ 0 w 78"/>
                <a:gd name="T41" fmla="*/ 47 h 113"/>
                <a:gd name="T42" fmla="*/ 6 w 78"/>
                <a:gd name="T43" fmla="*/ 63 h 113"/>
                <a:gd name="T44" fmla="*/ 15 w 78"/>
                <a:gd name="T45" fmla="*/ 71 h 113"/>
                <a:gd name="T46" fmla="*/ 22 w 78"/>
                <a:gd name="T47" fmla="*/ 82 h 113"/>
                <a:gd name="T48" fmla="*/ 33 w 78"/>
                <a:gd name="T49" fmla="*/ 107 h 113"/>
                <a:gd name="T50" fmla="*/ 48 w 78"/>
                <a:gd name="T51" fmla="*/ 111 h 113"/>
                <a:gd name="T52" fmla="*/ 56 w 78"/>
                <a:gd name="T53" fmla="*/ 103 h 113"/>
                <a:gd name="T54" fmla="*/ 70 w 78"/>
                <a:gd name="T55" fmla="*/ 89 h 113"/>
                <a:gd name="T56" fmla="*/ 72 w 78"/>
                <a:gd name="T57" fmla="*/ 79 h 113"/>
                <a:gd name="T58" fmla="*/ 71 w 78"/>
                <a:gd name="T59" fmla="*/ 58 h 113"/>
                <a:gd name="T60" fmla="*/ 69 w 78"/>
                <a:gd name="T61" fmla="*/ 54 h 113"/>
                <a:gd name="T62" fmla="*/ 77 w 78"/>
                <a:gd name="T63" fmla="*/ 5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113">
                  <a:moveTo>
                    <a:pt x="77" y="42"/>
                  </a:moveTo>
                  <a:cubicBezTo>
                    <a:pt x="76" y="40"/>
                    <a:pt x="74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9" y="39"/>
                    <a:pt x="67" y="41"/>
                    <a:pt x="66" y="44"/>
                  </a:cubicBezTo>
                  <a:cubicBezTo>
                    <a:pt x="65" y="44"/>
                    <a:pt x="65" y="45"/>
                    <a:pt x="65" y="45"/>
                  </a:cubicBezTo>
                  <a:cubicBezTo>
                    <a:pt x="64" y="44"/>
                    <a:pt x="62" y="44"/>
                    <a:pt x="61" y="44"/>
                  </a:cubicBezTo>
                  <a:cubicBezTo>
                    <a:pt x="60" y="44"/>
                    <a:pt x="59" y="44"/>
                    <a:pt x="59" y="43"/>
                  </a:cubicBezTo>
                  <a:cubicBezTo>
                    <a:pt x="60" y="42"/>
                    <a:pt x="63" y="39"/>
                    <a:pt x="65" y="38"/>
                  </a:cubicBezTo>
                  <a:cubicBezTo>
                    <a:pt x="69" y="36"/>
                    <a:pt x="71" y="34"/>
                    <a:pt x="72" y="33"/>
                  </a:cubicBezTo>
                  <a:cubicBezTo>
                    <a:pt x="74" y="28"/>
                    <a:pt x="78" y="18"/>
                    <a:pt x="72" y="14"/>
                  </a:cubicBezTo>
                  <a:cubicBezTo>
                    <a:pt x="71" y="13"/>
                    <a:pt x="69" y="13"/>
                    <a:pt x="68" y="12"/>
                  </a:cubicBezTo>
                  <a:cubicBezTo>
                    <a:pt x="67" y="12"/>
                    <a:pt x="67" y="12"/>
                    <a:pt x="66" y="12"/>
                  </a:cubicBezTo>
                  <a:cubicBezTo>
                    <a:pt x="66" y="11"/>
                    <a:pt x="67" y="10"/>
                    <a:pt x="67" y="9"/>
                  </a:cubicBezTo>
                  <a:cubicBezTo>
                    <a:pt x="68" y="8"/>
                    <a:pt x="69" y="4"/>
                    <a:pt x="65" y="1"/>
                  </a:cubicBezTo>
                  <a:cubicBezTo>
                    <a:pt x="65" y="0"/>
                    <a:pt x="63" y="0"/>
                    <a:pt x="62" y="0"/>
                  </a:cubicBezTo>
                  <a:cubicBezTo>
                    <a:pt x="58" y="0"/>
                    <a:pt x="53" y="3"/>
                    <a:pt x="51" y="4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7"/>
                    <a:pt x="47" y="9"/>
                    <a:pt x="46" y="9"/>
                  </a:cubicBezTo>
                  <a:cubicBezTo>
                    <a:pt x="45" y="9"/>
                    <a:pt x="45" y="8"/>
                    <a:pt x="44" y="8"/>
                  </a:cubicBezTo>
                  <a:cubicBezTo>
                    <a:pt x="43" y="7"/>
                    <a:pt x="42" y="6"/>
                    <a:pt x="40" y="6"/>
                  </a:cubicBezTo>
                  <a:cubicBezTo>
                    <a:pt x="39" y="6"/>
                    <a:pt x="39" y="7"/>
                    <a:pt x="38" y="7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29" y="9"/>
                    <a:pt x="27" y="9"/>
                    <a:pt x="26" y="11"/>
                  </a:cubicBezTo>
                  <a:cubicBezTo>
                    <a:pt x="24" y="13"/>
                    <a:pt x="25" y="15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4" y="17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7" y="23"/>
                    <a:pt x="19" y="26"/>
                  </a:cubicBezTo>
                  <a:cubicBezTo>
                    <a:pt x="20" y="30"/>
                    <a:pt x="24" y="31"/>
                    <a:pt x="28" y="32"/>
                  </a:cubicBezTo>
                  <a:cubicBezTo>
                    <a:pt x="29" y="32"/>
                    <a:pt x="30" y="32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0" y="34"/>
                    <a:pt x="30" y="35"/>
                  </a:cubicBezTo>
                  <a:cubicBezTo>
                    <a:pt x="29" y="37"/>
                    <a:pt x="27" y="40"/>
                    <a:pt x="29" y="43"/>
                  </a:cubicBezTo>
                  <a:cubicBezTo>
                    <a:pt x="30" y="45"/>
                    <a:pt x="30" y="47"/>
                    <a:pt x="30" y="49"/>
                  </a:cubicBezTo>
                  <a:cubicBezTo>
                    <a:pt x="30" y="49"/>
                    <a:pt x="30" y="50"/>
                    <a:pt x="29" y="50"/>
                  </a:cubicBezTo>
                  <a:cubicBezTo>
                    <a:pt x="28" y="51"/>
                    <a:pt x="28" y="51"/>
                    <a:pt x="27" y="51"/>
                  </a:cubicBezTo>
                  <a:cubicBezTo>
                    <a:pt x="25" y="51"/>
                    <a:pt x="22" y="49"/>
                    <a:pt x="21" y="47"/>
                  </a:cubicBezTo>
                  <a:cubicBezTo>
                    <a:pt x="21" y="46"/>
                    <a:pt x="20" y="45"/>
                    <a:pt x="20" y="44"/>
                  </a:cubicBezTo>
                  <a:cubicBezTo>
                    <a:pt x="19" y="40"/>
                    <a:pt x="17" y="35"/>
                    <a:pt x="13" y="33"/>
                  </a:cubicBezTo>
                  <a:cubicBezTo>
                    <a:pt x="12" y="33"/>
                    <a:pt x="11" y="33"/>
                    <a:pt x="11" y="33"/>
                  </a:cubicBezTo>
                  <a:cubicBezTo>
                    <a:pt x="9" y="33"/>
                    <a:pt x="7" y="34"/>
                    <a:pt x="5" y="36"/>
                  </a:cubicBezTo>
                  <a:cubicBezTo>
                    <a:pt x="2" y="39"/>
                    <a:pt x="0" y="44"/>
                    <a:pt x="0" y="47"/>
                  </a:cubicBezTo>
                  <a:cubicBezTo>
                    <a:pt x="1" y="51"/>
                    <a:pt x="2" y="54"/>
                    <a:pt x="4" y="57"/>
                  </a:cubicBezTo>
                  <a:cubicBezTo>
                    <a:pt x="5" y="59"/>
                    <a:pt x="6" y="61"/>
                    <a:pt x="6" y="63"/>
                  </a:cubicBezTo>
                  <a:cubicBezTo>
                    <a:pt x="8" y="67"/>
                    <a:pt x="10" y="69"/>
                    <a:pt x="12" y="70"/>
                  </a:cubicBezTo>
                  <a:cubicBezTo>
                    <a:pt x="13" y="70"/>
                    <a:pt x="14" y="71"/>
                    <a:pt x="15" y="71"/>
                  </a:cubicBezTo>
                  <a:cubicBezTo>
                    <a:pt x="16" y="73"/>
                    <a:pt x="17" y="75"/>
                    <a:pt x="19" y="77"/>
                  </a:cubicBezTo>
                  <a:cubicBezTo>
                    <a:pt x="20" y="79"/>
                    <a:pt x="21" y="80"/>
                    <a:pt x="22" y="82"/>
                  </a:cubicBezTo>
                  <a:cubicBezTo>
                    <a:pt x="25" y="86"/>
                    <a:pt x="26" y="90"/>
                    <a:pt x="28" y="94"/>
                  </a:cubicBezTo>
                  <a:cubicBezTo>
                    <a:pt x="29" y="99"/>
                    <a:pt x="30" y="103"/>
                    <a:pt x="33" y="107"/>
                  </a:cubicBezTo>
                  <a:cubicBezTo>
                    <a:pt x="35" y="109"/>
                    <a:pt x="38" y="113"/>
                    <a:pt x="42" y="113"/>
                  </a:cubicBezTo>
                  <a:cubicBezTo>
                    <a:pt x="45" y="113"/>
                    <a:pt x="47" y="112"/>
                    <a:pt x="48" y="111"/>
                  </a:cubicBezTo>
                  <a:cubicBezTo>
                    <a:pt x="51" y="108"/>
                    <a:pt x="51" y="105"/>
                    <a:pt x="51" y="102"/>
                  </a:cubicBezTo>
                  <a:cubicBezTo>
                    <a:pt x="53" y="102"/>
                    <a:pt x="54" y="103"/>
                    <a:pt x="56" y="103"/>
                  </a:cubicBezTo>
                  <a:cubicBezTo>
                    <a:pt x="59" y="103"/>
                    <a:pt x="61" y="102"/>
                    <a:pt x="63" y="101"/>
                  </a:cubicBezTo>
                  <a:cubicBezTo>
                    <a:pt x="68" y="97"/>
                    <a:pt x="69" y="93"/>
                    <a:pt x="70" y="89"/>
                  </a:cubicBezTo>
                  <a:cubicBezTo>
                    <a:pt x="70" y="87"/>
                    <a:pt x="70" y="86"/>
                    <a:pt x="70" y="85"/>
                  </a:cubicBezTo>
                  <a:cubicBezTo>
                    <a:pt x="71" y="83"/>
                    <a:pt x="72" y="81"/>
                    <a:pt x="72" y="79"/>
                  </a:cubicBezTo>
                  <a:cubicBezTo>
                    <a:pt x="74" y="76"/>
                    <a:pt x="75" y="73"/>
                    <a:pt x="75" y="69"/>
                  </a:cubicBezTo>
                  <a:cubicBezTo>
                    <a:pt x="76" y="64"/>
                    <a:pt x="74" y="61"/>
                    <a:pt x="71" y="58"/>
                  </a:cubicBezTo>
                  <a:cubicBezTo>
                    <a:pt x="71" y="58"/>
                    <a:pt x="70" y="57"/>
                    <a:pt x="69" y="56"/>
                  </a:cubicBezTo>
                  <a:cubicBezTo>
                    <a:pt x="69" y="55"/>
                    <a:pt x="69" y="55"/>
                    <a:pt x="69" y="54"/>
                  </a:cubicBezTo>
                  <a:cubicBezTo>
                    <a:pt x="69" y="54"/>
                    <a:pt x="70" y="54"/>
                    <a:pt x="70" y="54"/>
                  </a:cubicBezTo>
                  <a:cubicBezTo>
                    <a:pt x="73" y="54"/>
                    <a:pt x="76" y="52"/>
                    <a:pt x="77" y="50"/>
                  </a:cubicBezTo>
                  <a:cubicBezTo>
                    <a:pt x="78" y="48"/>
                    <a:pt x="78" y="45"/>
                    <a:pt x="77" y="4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3494905" y="1302445"/>
              <a:ext cx="227657" cy="202097"/>
            </a:xfrm>
            <a:custGeom>
              <a:avLst/>
              <a:gdLst>
                <a:gd name="T0" fmla="*/ 63 w 63"/>
                <a:gd name="T1" fmla="*/ 46 h 61"/>
                <a:gd name="T2" fmla="*/ 58 w 63"/>
                <a:gd name="T3" fmla="*/ 40 h 61"/>
                <a:gd name="T4" fmla="*/ 55 w 63"/>
                <a:gd name="T5" fmla="*/ 37 h 61"/>
                <a:gd name="T6" fmla="*/ 53 w 63"/>
                <a:gd name="T7" fmla="*/ 30 h 61"/>
                <a:gd name="T8" fmla="*/ 50 w 63"/>
                <a:gd name="T9" fmla="*/ 19 h 61"/>
                <a:gd name="T10" fmla="*/ 44 w 63"/>
                <a:gd name="T11" fmla="*/ 13 h 61"/>
                <a:gd name="T12" fmla="*/ 37 w 63"/>
                <a:gd name="T13" fmla="*/ 6 h 61"/>
                <a:gd name="T14" fmla="*/ 29 w 63"/>
                <a:gd name="T15" fmla="*/ 0 h 61"/>
                <a:gd name="T16" fmla="*/ 20 w 63"/>
                <a:gd name="T17" fmla="*/ 6 h 61"/>
                <a:gd name="T18" fmla="*/ 17 w 63"/>
                <a:gd name="T19" fmla="*/ 16 h 61"/>
                <a:gd name="T20" fmla="*/ 14 w 63"/>
                <a:gd name="T21" fmla="*/ 24 h 61"/>
                <a:gd name="T22" fmla="*/ 10 w 63"/>
                <a:gd name="T23" fmla="*/ 25 h 61"/>
                <a:gd name="T24" fmla="*/ 1 w 63"/>
                <a:gd name="T25" fmla="*/ 31 h 61"/>
                <a:gd name="T26" fmla="*/ 1 w 63"/>
                <a:gd name="T27" fmla="*/ 37 h 61"/>
                <a:gd name="T28" fmla="*/ 12 w 63"/>
                <a:gd name="T29" fmla="*/ 42 h 61"/>
                <a:gd name="T30" fmla="*/ 15 w 63"/>
                <a:gd name="T31" fmla="*/ 43 h 61"/>
                <a:gd name="T32" fmla="*/ 21 w 63"/>
                <a:gd name="T33" fmla="*/ 48 h 61"/>
                <a:gd name="T34" fmla="*/ 26 w 63"/>
                <a:gd name="T35" fmla="*/ 54 h 61"/>
                <a:gd name="T36" fmla="*/ 43 w 63"/>
                <a:gd name="T37" fmla="*/ 61 h 61"/>
                <a:gd name="T38" fmla="*/ 43 w 63"/>
                <a:gd name="T39" fmla="*/ 61 h 61"/>
                <a:gd name="T40" fmla="*/ 61 w 63"/>
                <a:gd name="T41" fmla="*/ 51 h 61"/>
                <a:gd name="T42" fmla="*/ 63 w 63"/>
                <a:gd name="T43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61">
                  <a:moveTo>
                    <a:pt x="63" y="46"/>
                  </a:moveTo>
                  <a:cubicBezTo>
                    <a:pt x="63" y="43"/>
                    <a:pt x="60" y="41"/>
                    <a:pt x="58" y="40"/>
                  </a:cubicBezTo>
                  <a:cubicBezTo>
                    <a:pt x="57" y="39"/>
                    <a:pt x="56" y="38"/>
                    <a:pt x="55" y="37"/>
                  </a:cubicBezTo>
                  <a:cubicBezTo>
                    <a:pt x="54" y="35"/>
                    <a:pt x="53" y="33"/>
                    <a:pt x="53" y="30"/>
                  </a:cubicBezTo>
                  <a:cubicBezTo>
                    <a:pt x="53" y="26"/>
                    <a:pt x="53" y="22"/>
                    <a:pt x="50" y="19"/>
                  </a:cubicBezTo>
                  <a:cubicBezTo>
                    <a:pt x="48" y="16"/>
                    <a:pt x="46" y="14"/>
                    <a:pt x="44" y="13"/>
                  </a:cubicBezTo>
                  <a:cubicBezTo>
                    <a:pt x="41" y="11"/>
                    <a:pt x="39" y="9"/>
                    <a:pt x="37" y="6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26" y="0"/>
                    <a:pt x="23" y="2"/>
                    <a:pt x="20" y="6"/>
                  </a:cubicBezTo>
                  <a:cubicBezTo>
                    <a:pt x="18" y="9"/>
                    <a:pt x="18" y="13"/>
                    <a:pt x="17" y="16"/>
                  </a:cubicBezTo>
                  <a:cubicBezTo>
                    <a:pt x="17" y="19"/>
                    <a:pt x="16" y="23"/>
                    <a:pt x="14" y="24"/>
                  </a:cubicBezTo>
                  <a:cubicBezTo>
                    <a:pt x="13" y="25"/>
                    <a:pt x="12" y="25"/>
                    <a:pt x="10" y="25"/>
                  </a:cubicBezTo>
                  <a:cubicBezTo>
                    <a:pt x="7" y="26"/>
                    <a:pt x="3" y="27"/>
                    <a:pt x="1" y="31"/>
                  </a:cubicBezTo>
                  <a:cubicBezTo>
                    <a:pt x="0" y="34"/>
                    <a:pt x="1" y="36"/>
                    <a:pt x="1" y="37"/>
                  </a:cubicBezTo>
                  <a:cubicBezTo>
                    <a:pt x="3" y="41"/>
                    <a:pt x="8" y="41"/>
                    <a:pt x="12" y="42"/>
                  </a:cubicBezTo>
                  <a:cubicBezTo>
                    <a:pt x="13" y="42"/>
                    <a:pt x="14" y="42"/>
                    <a:pt x="15" y="43"/>
                  </a:cubicBezTo>
                  <a:cubicBezTo>
                    <a:pt x="18" y="43"/>
                    <a:pt x="19" y="46"/>
                    <a:pt x="21" y="48"/>
                  </a:cubicBezTo>
                  <a:cubicBezTo>
                    <a:pt x="22" y="50"/>
                    <a:pt x="24" y="52"/>
                    <a:pt x="26" y="54"/>
                  </a:cubicBezTo>
                  <a:cubicBezTo>
                    <a:pt x="27" y="54"/>
                    <a:pt x="37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8" y="61"/>
                    <a:pt x="59" y="53"/>
                    <a:pt x="61" y="51"/>
                  </a:cubicBezTo>
                  <a:cubicBezTo>
                    <a:pt x="63" y="49"/>
                    <a:pt x="63" y="47"/>
                    <a:pt x="63" y="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2709693" y="703594"/>
              <a:ext cx="452588" cy="473625"/>
            </a:xfrm>
            <a:custGeom>
              <a:avLst/>
              <a:gdLst>
                <a:gd name="T0" fmla="*/ 110 w 125"/>
                <a:gd name="T1" fmla="*/ 51 h 144"/>
                <a:gd name="T2" fmla="*/ 108 w 125"/>
                <a:gd name="T3" fmla="*/ 50 h 144"/>
                <a:gd name="T4" fmla="*/ 111 w 125"/>
                <a:gd name="T5" fmla="*/ 35 h 144"/>
                <a:gd name="T6" fmla="*/ 96 w 125"/>
                <a:gd name="T7" fmla="*/ 19 h 144"/>
                <a:gd name="T8" fmla="*/ 85 w 125"/>
                <a:gd name="T9" fmla="*/ 26 h 144"/>
                <a:gd name="T10" fmla="*/ 80 w 125"/>
                <a:gd name="T11" fmla="*/ 30 h 144"/>
                <a:gd name="T12" fmla="*/ 81 w 125"/>
                <a:gd name="T13" fmla="*/ 27 h 144"/>
                <a:gd name="T14" fmla="*/ 89 w 125"/>
                <a:gd name="T15" fmla="*/ 18 h 144"/>
                <a:gd name="T16" fmla="*/ 92 w 125"/>
                <a:gd name="T17" fmla="*/ 4 h 144"/>
                <a:gd name="T18" fmla="*/ 85 w 125"/>
                <a:gd name="T19" fmla="*/ 0 h 144"/>
                <a:gd name="T20" fmla="*/ 75 w 125"/>
                <a:gd name="T21" fmla="*/ 1 h 144"/>
                <a:gd name="T22" fmla="*/ 61 w 125"/>
                <a:gd name="T23" fmla="*/ 2 h 144"/>
                <a:gd name="T24" fmla="*/ 54 w 125"/>
                <a:gd name="T25" fmla="*/ 3 h 144"/>
                <a:gd name="T26" fmla="*/ 36 w 125"/>
                <a:gd name="T27" fmla="*/ 9 h 144"/>
                <a:gd name="T28" fmla="*/ 26 w 125"/>
                <a:gd name="T29" fmla="*/ 18 h 144"/>
                <a:gd name="T30" fmla="*/ 27 w 125"/>
                <a:gd name="T31" fmla="*/ 23 h 144"/>
                <a:gd name="T32" fmla="*/ 14 w 125"/>
                <a:gd name="T33" fmla="*/ 29 h 144"/>
                <a:gd name="T34" fmla="*/ 8 w 125"/>
                <a:gd name="T35" fmla="*/ 38 h 144"/>
                <a:gd name="T36" fmla="*/ 19 w 125"/>
                <a:gd name="T37" fmla="*/ 47 h 144"/>
                <a:gd name="T38" fmla="*/ 21 w 125"/>
                <a:gd name="T39" fmla="*/ 48 h 144"/>
                <a:gd name="T40" fmla="*/ 12 w 125"/>
                <a:gd name="T41" fmla="*/ 52 h 144"/>
                <a:gd name="T42" fmla="*/ 17 w 125"/>
                <a:gd name="T43" fmla="*/ 61 h 144"/>
                <a:gd name="T44" fmla="*/ 24 w 125"/>
                <a:gd name="T45" fmla="*/ 61 h 144"/>
                <a:gd name="T46" fmla="*/ 28 w 125"/>
                <a:gd name="T47" fmla="*/ 61 h 144"/>
                <a:gd name="T48" fmla="*/ 37 w 125"/>
                <a:gd name="T49" fmla="*/ 63 h 144"/>
                <a:gd name="T50" fmla="*/ 39 w 125"/>
                <a:gd name="T51" fmla="*/ 63 h 144"/>
                <a:gd name="T52" fmla="*/ 43 w 125"/>
                <a:gd name="T53" fmla="*/ 63 h 144"/>
                <a:gd name="T54" fmla="*/ 34 w 125"/>
                <a:gd name="T55" fmla="*/ 64 h 144"/>
                <a:gd name="T56" fmla="*/ 17 w 125"/>
                <a:gd name="T57" fmla="*/ 63 h 144"/>
                <a:gd name="T58" fmla="*/ 3 w 125"/>
                <a:gd name="T59" fmla="*/ 72 h 144"/>
                <a:gd name="T60" fmla="*/ 18 w 125"/>
                <a:gd name="T61" fmla="*/ 93 h 144"/>
                <a:gd name="T62" fmla="*/ 38 w 125"/>
                <a:gd name="T63" fmla="*/ 102 h 144"/>
                <a:gd name="T64" fmla="*/ 50 w 125"/>
                <a:gd name="T65" fmla="*/ 105 h 144"/>
                <a:gd name="T66" fmla="*/ 60 w 125"/>
                <a:gd name="T67" fmla="*/ 110 h 144"/>
                <a:gd name="T68" fmla="*/ 66 w 125"/>
                <a:gd name="T69" fmla="*/ 115 h 144"/>
                <a:gd name="T70" fmla="*/ 67 w 125"/>
                <a:gd name="T71" fmla="*/ 123 h 144"/>
                <a:gd name="T72" fmla="*/ 54 w 125"/>
                <a:gd name="T73" fmla="*/ 116 h 144"/>
                <a:gd name="T74" fmla="*/ 19 w 125"/>
                <a:gd name="T75" fmla="*/ 105 h 144"/>
                <a:gd name="T76" fmla="*/ 14 w 125"/>
                <a:gd name="T77" fmla="*/ 104 h 144"/>
                <a:gd name="T78" fmla="*/ 0 w 125"/>
                <a:gd name="T79" fmla="*/ 107 h 144"/>
                <a:gd name="T80" fmla="*/ 125 w 125"/>
                <a:gd name="T81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5" h="144">
                  <a:moveTo>
                    <a:pt x="117" y="48"/>
                  </a:moveTo>
                  <a:cubicBezTo>
                    <a:pt x="115" y="50"/>
                    <a:pt x="112" y="51"/>
                    <a:pt x="110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9" y="48"/>
                    <a:pt x="109" y="47"/>
                  </a:cubicBezTo>
                  <a:cubicBezTo>
                    <a:pt x="111" y="44"/>
                    <a:pt x="114" y="40"/>
                    <a:pt x="111" y="35"/>
                  </a:cubicBezTo>
                  <a:cubicBezTo>
                    <a:pt x="110" y="34"/>
                    <a:pt x="110" y="33"/>
                    <a:pt x="109" y="31"/>
                  </a:cubicBezTo>
                  <a:cubicBezTo>
                    <a:pt x="106" y="26"/>
                    <a:pt x="103" y="19"/>
                    <a:pt x="96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0" y="20"/>
                    <a:pt x="87" y="23"/>
                    <a:pt x="85" y="26"/>
                  </a:cubicBezTo>
                  <a:cubicBezTo>
                    <a:pt x="83" y="30"/>
                    <a:pt x="83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79" y="30"/>
                    <a:pt x="79" y="30"/>
                    <a:pt x="78" y="30"/>
                  </a:cubicBezTo>
                  <a:cubicBezTo>
                    <a:pt x="79" y="29"/>
                    <a:pt x="80" y="28"/>
                    <a:pt x="81" y="27"/>
                  </a:cubicBezTo>
                  <a:cubicBezTo>
                    <a:pt x="82" y="27"/>
                    <a:pt x="82" y="27"/>
                    <a:pt x="83" y="26"/>
                  </a:cubicBezTo>
                  <a:cubicBezTo>
                    <a:pt x="86" y="24"/>
                    <a:pt x="88" y="21"/>
                    <a:pt x="89" y="18"/>
                  </a:cubicBezTo>
                  <a:cubicBezTo>
                    <a:pt x="90" y="17"/>
                    <a:pt x="91" y="16"/>
                    <a:pt x="92" y="14"/>
                  </a:cubicBezTo>
                  <a:cubicBezTo>
                    <a:pt x="94" y="12"/>
                    <a:pt x="94" y="8"/>
                    <a:pt x="92" y="4"/>
                  </a:cubicBezTo>
                  <a:cubicBezTo>
                    <a:pt x="91" y="2"/>
                    <a:pt x="89" y="0"/>
                    <a:pt x="87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83" y="0"/>
                    <a:pt x="81" y="0"/>
                    <a:pt x="79" y="0"/>
                  </a:cubicBezTo>
                  <a:cubicBezTo>
                    <a:pt x="77" y="1"/>
                    <a:pt x="76" y="1"/>
                    <a:pt x="75" y="1"/>
                  </a:cubicBezTo>
                  <a:cubicBezTo>
                    <a:pt x="71" y="1"/>
                    <a:pt x="67" y="2"/>
                    <a:pt x="63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60" y="2"/>
                    <a:pt x="59" y="2"/>
                  </a:cubicBezTo>
                  <a:cubicBezTo>
                    <a:pt x="57" y="3"/>
                    <a:pt x="56" y="3"/>
                    <a:pt x="54" y="3"/>
                  </a:cubicBezTo>
                  <a:cubicBezTo>
                    <a:pt x="49" y="4"/>
                    <a:pt x="44" y="6"/>
                    <a:pt x="40" y="8"/>
                  </a:cubicBezTo>
                  <a:cubicBezTo>
                    <a:pt x="39" y="8"/>
                    <a:pt x="37" y="9"/>
                    <a:pt x="36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2" y="11"/>
                    <a:pt x="26" y="13"/>
                    <a:pt x="26" y="18"/>
                  </a:cubicBezTo>
                  <a:cubicBezTo>
                    <a:pt x="26" y="20"/>
                    <a:pt x="26" y="21"/>
                    <a:pt x="27" y="22"/>
                  </a:cubicBezTo>
                  <a:cubicBezTo>
                    <a:pt x="27" y="22"/>
                    <a:pt x="27" y="22"/>
                    <a:pt x="27" y="23"/>
                  </a:cubicBezTo>
                  <a:cubicBezTo>
                    <a:pt x="26" y="24"/>
                    <a:pt x="26" y="24"/>
                    <a:pt x="24" y="24"/>
                  </a:cubicBezTo>
                  <a:cubicBezTo>
                    <a:pt x="19" y="25"/>
                    <a:pt x="17" y="27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" y="31"/>
                    <a:pt x="9" y="34"/>
                    <a:pt x="8" y="38"/>
                  </a:cubicBezTo>
                  <a:cubicBezTo>
                    <a:pt x="7" y="45"/>
                    <a:pt x="14" y="46"/>
                    <a:pt x="17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7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19" y="48"/>
                    <a:pt x="18" y="48"/>
                  </a:cubicBezTo>
                  <a:cubicBezTo>
                    <a:pt x="17" y="48"/>
                    <a:pt x="13" y="48"/>
                    <a:pt x="12" y="52"/>
                  </a:cubicBezTo>
                  <a:cubicBezTo>
                    <a:pt x="11" y="53"/>
                    <a:pt x="11" y="55"/>
                    <a:pt x="12" y="57"/>
                  </a:cubicBezTo>
                  <a:cubicBezTo>
                    <a:pt x="13" y="59"/>
                    <a:pt x="15" y="61"/>
                    <a:pt x="17" y="61"/>
                  </a:cubicBezTo>
                  <a:cubicBezTo>
                    <a:pt x="18" y="61"/>
                    <a:pt x="19" y="62"/>
                    <a:pt x="21" y="62"/>
                  </a:cubicBezTo>
                  <a:cubicBezTo>
                    <a:pt x="22" y="62"/>
                    <a:pt x="23" y="61"/>
                    <a:pt x="24" y="61"/>
                  </a:cubicBezTo>
                  <a:cubicBezTo>
                    <a:pt x="26" y="61"/>
                    <a:pt x="27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9" y="61"/>
                    <a:pt x="30" y="61"/>
                    <a:pt x="31" y="62"/>
                  </a:cubicBezTo>
                  <a:cubicBezTo>
                    <a:pt x="33" y="62"/>
                    <a:pt x="35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8" y="63"/>
                    <a:pt x="38" y="63"/>
                    <a:pt x="39" y="63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1" y="63"/>
                    <a:pt x="38" y="64"/>
                    <a:pt x="35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2" y="64"/>
                    <a:pt x="29" y="64"/>
                    <a:pt x="26" y="63"/>
                  </a:cubicBezTo>
                  <a:cubicBezTo>
                    <a:pt x="23" y="63"/>
                    <a:pt x="20" y="63"/>
                    <a:pt x="17" y="63"/>
                  </a:cubicBezTo>
                  <a:cubicBezTo>
                    <a:pt x="15" y="63"/>
                    <a:pt x="13" y="63"/>
                    <a:pt x="11" y="63"/>
                  </a:cubicBezTo>
                  <a:cubicBezTo>
                    <a:pt x="7" y="64"/>
                    <a:pt x="4" y="68"/>
                    <a:pt x="3" y="72"/>
                  </a:cubicBezTo>
                  <a:cubicBezTo>
                    <a:pt x="1" y="77"/>
                    <a:pt x="4" y="81"/>
                    <a:pt x="6" y="84"/>
                  </a:cubicBezTo>
                  <a:cubicBezTo>
                    <a:pt x="10" y="89"/>
                    <a:pt x="12" y="91"/>
                    <a:pt x="18" y="93"/>
                  </a:cubicBezTo>
                  <a:cubicBezTo>
                    <a:pt x="22" y="94"/>
                    <a:pt x="25" y="96"/>
                    <a:pt x="30" y="99"/>
                  </a:cubicBezTo>
                  <a:cubicBezTo>
                    <a:pt x="32" y="101"/>
                    <a:pt x="35" y="101"/>
                    <a:pt x="38" y="102"/>
                  </a:cubicBezTo>
                  <a:cubicBezTo>
                    <a:pt x="40" y="102"/>
                    <a:pt x="41" y="103"/>
                    <a:pt x="43" y="103"/>
                  </a:cubicBezTo>
                  <a:cubicBezTo>
                    <a:pt x="45" y="104"/>
                    <a:pt x="48" y="104"/>
                    <a:pt x="50" y="105"/>
                  </a:cubicBezTo>
                  <a:cubicBezTo>
                    <a:pt x="52" y="105"/>
                    <a:pt x="54" y="105"/>
                    <a:pt x="56" y="106"/>
                  </a:cubicBezTo>
                  <a:cubicBezTo>
                    <a:pt x="57" y="106"/>
                    <a:pt x="59" y="108"/>
                    <a:pt x="60" y="110"/>
                  </a:cubicBezTo>
                  <a:cubicBezTo>
                    <a:pt x="61" y="111"/>
                    <a:pt x="62" y="112"/>
                    <a:pt x="63" y="112"/>
                  </a:cubicBezTo>
                  <a:cubicBezTo>
                    <a:pt x="64" y="113"/>
                    <a:pt x="65" y="114"/>
                    <a:pt x="66" y="115"/>
                  </a:cubicBezTo>
                  <a:cubicBezTo>
                    <a:pt x="69" y="117"/>
                    <a:pt x="71" y="119"/>
                    <a:pt x="71" y="120"/>
                  </a:cubicBezTo>
                  <a:cubicBezTo>
                    <a:pt x="70" y="122"/>
                    <a:pt x="70" y="123"/>
                    <a:pt x="67" y="123"/>
                  </a:cubicBezTo>
                  <a:cubicBezTo>
                    <a:pt x="66" y="123"/>
                    <a:pt x="66" y="123"/>
                    <a:pt x="65" y="123"/>
                  </a:cubicBezTo>
                  <a:cubicBezTo>
                    <a:pt x="61" y="122"/>
                    <a:pt x="57" y="119"/>
                    <a:pt x="54" y="116"/>
                  </a:cubicBezTo>
                  <a:cubicBezTo>
                    <a:pt x="51" y="115"/>
                    <a:pt x="49" y="113"/>
                    <a:pt x="46" y="111"/>
                  </a:cubicBezTo>
                  <a:cubicBezTo>
                    <a:pt x="38" y="107"/>
                    <a:pt x="28" y="106"/>
                    <a:pt x="19" y="105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4"/>
                    <a:pt x="15" y="104"/>
                    <a:pt x="14" y="104"/>
                  </a:cubicBezTo>
                  <a:cubicBezTo>
                    <a:pt x="12" y="104"/>
                    <a:pt x="11" y="104"/>
                    <a:pt x="9" y="10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125" y="42"/>
                    <a:pt x="125" y="42"/>
                    <a:pt x="125" y="42"/>
                  </a:cubicBezTo>
                  <a:lnTo>
                    <a:pt x="117" y="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" name="Freeform 10"/>
            <p:cNvSpPr>
              <a:spLocks/>
            </p:cNvSpPr>
            <p:nvPr/>
          </p:nvSpPr>
          <p:spPr bwMode="auto">
            <a:xfrm>
              <a:off x="3252253" y="347755"/>
              <a:ext cx="214025" cy="262850"/>
            </a:xfrm>
            <a:custGeom>
              <a:avLst/>
              <a:gdLst>
                <a:gd name="T0" fmla="*/ 57 w 59"/>
                <a:gd name="T1" fmla="*/ 41 h 80"/>
                <a:gd name="T2" fmla="*/ 46 w 59"/>
                <a:gd name="T3" fmla="*/ 34 h 80"/>
                <a:gd name="T4" fmla="*/ 40 w 59"/>
                <a:gd name="T5" fmla="*/ 38 h 80"/>
                <a:gd name="T6" fmla="*/ 40 w 59"/>
                <a:gd name="T7" fmla="*/ 39 h 80"/>
                <a:gd name="T8" fmla="*/ 40 w 59"/>
                <a:gd name="T9" fmla="*/ 38 h 80"/>
                <a:gd name="T10" fmla="*/ 39 w 59"/>
                <a:gd name="T11" fmla="*/ 37 h 80"/>
                <a:gd name="T12" fmla="*/ 39 w 59"/>
                <a:gd name="T13" fmla="*/ 34 h 80"/>
                <a:gd name="T14" fmla="*/ 38 w 59"/>
                <a:gd name="T15" fmla="*/ 32 h 80"/>
                <a:gd name="T16" fmla="*/ 36 w 59"/>
                <a:gd name="T17" fmla="*/ 32 h 80"/>
                <a:gd name="T18" fmla="*/ 35 w 59"/>
                <a:gd name="T19" fmla="*/ 32 h 80"/>
                <a:gd name="T20" fmla="*/ 36 w 59"/>
                <a:gd name="T21" fmla="*/ 31 h 80"/>
                <a:gd name="T22" fmla="*/ 38 w 59"/>
                <a:gd name="T23" fmla="*/ 26 h 80"/>
                <a:gd name="T24" fmla="*/ 36 w 59"/>
                <a:gd name="T25" fmla="*/ 20 h 80"/>
                <a:gd name="T26" fmla="*/ 36 w 59"/>
                <a:gd name="T27" fmla="*/ 19 h 80"/>
                <a:gd name="T28" fmla="*/ 35 w 59"/>
                <a:gd name="T29" fmla="*/ 13 h 80"/>
                <a:gd name="T30" fmla="*/ 37 w 59"/>
                <a:gd name="T31" fmla="*/ 12 h 80"/>
                <a:gd name="T32" fmla="*/ 40 w 59"/>
                <a:gd name="T33" fmla="*/ 8 h 80"/>
                <a:gd name="T34" fmla="*/ 39 w 59"/>
                <a:gd name="T35" fmla="*/ 2 h 80"/>
                <a:gd name="T36" fmla="*/ 34 w 59"/>
                <a:gd name="T37" fmla="*/ 0 h 80"/>
                <a:gd name="T38" fmla="*/ 27 w 59"/>
                <a:gd name="T39" fmla="*/ 2 h 80"/>
                <a:gd name="T40" fmla="*/ 22 w 59"/>
                <a:gd name="T41" fmla="*/ 6 h 80"/>
                <a:gd name="T42" fmla="*/ 18 w 59"/>
                <a:gd name="T43" fmla="*/ 10 h 80"/>
                <a:gd name="T44" fmla="*/ 13 w 59"/>
                <a:gd name="T45" fmla="*/ 17 h 80"/>
                <a:gd name="T46" fmla="*/ 17 w 59"/>
                <a:gd name="T47" fmla="*/ 26 h 80"/>
                <a:gd name="T48" fmla="*/ 18 w 59"/>
                <a:gd name="T49" fmla="*/ 27 h 80"/>
                <a:gd name="T50" fmla="*/ 17 w 59"/>
                <a:gd name="T51" fmla="*/ 28 h 80"/>
                <a:gd name="T52" fmla="*/ 15 w 59"/>
                <a:gd name="T53" fmla="*/ 33 h 80"/>
                <a:gd name="T54" fmla="*/ 18 w 59"/>
                <a:gd name="T55" fmla="*/ 42 h 80"/>
                <a:gd name="T56" fmla="*/ 20 w 59"/>
                <a:gd name="T57" fmla="*/ 46 h 80"/>
                <a:gd name="T58" fmla="*/ 16 w 59"/>
                <a:gd name="T59" fmla="*/ 48 h 80"/>
                <a:gd name="T60" fmla="*/ 12 w 59"/>
                <a:gd name="T61" fmla="*/ 47 h 80"/>
                <a:gd name="T62" fmla="*/ 9 w 59"/>
                <a:gd name="T63" fmla="*/ 46 h 80"/>
                <a:gd name="T64" fmla="*/ 0 w 59"/>
                <a:gd name="T65" fmla="*/ 76 h 80"/>
                <a:gd name="T66" fmla="*/ 5 w 59"/>
                <a:gd name="T67" fmla="*/ 75 h 80"/>
                <a:gd name="T68" fmla="*/ 10 w 59"/>
                <a:gd name="T69" fmla="*/ 74 h 80"/>
                <a:gd name="T70" fmla="*/ 14 w 59"/>
                <a:gd name="T71" fmla="*/ 74 h 80"/>
                <a:gd name="T72" fmla="*/ 15 w 59"/>
                <a:gd name="T73" fmla="*/ 74 h 80"/>
                <a:gd name="T74" fmla="*/ 17 w 59"/>
                <a:gd name="T75" fmla="*/ 75 h 80"/>
                <a:gd name="T76" fmla="*/ 20 w 59"/>
                <a:gd name="T77" fmla="*/ 77 h 80"/>
                <a:gd name="T78" fmla="*/ 26 w 59"/>
                <a:gd name="T79" fmla="*/ 78 h 80"/>
                <a:gd name="T80" fmla="*/ 28 w 59"/>
                <a:gd name="T81" fmla="*/ 78 h 80"/>
                <a:gd name="T82" fmla="*/ 36 w 59"/>
                <a:gd name="T83" fmla="*/ 80 h 80"/>
                <a:gd name="T84" fmla="*/ 36 w 59"/>
                <a:gd name="T85" fmla="*/ 80 h 80"/>
                <a:gd name="T86" fmla="*/ 48 w 59"/>
                <a:gd name="T87" fmla="*/ 74 h 80"/>
                <a:gd name="T88" fmla="*/ 56 w 59"/>
                <a:gd name="T89" fmla="*/ 57 h 80"/>
                <a:gd name="T90" fmla="*/ 57 w 59"/>
                <a:gd name="T91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80">
                  <a:moveTo>
                    <a:pt x="57" y="41"/>
                  </a:moveTo>
                  <a:cubicBezTo>
                    <a:pt x="55" y="37"/>
                    <a:pt x="50" y="34"/>
                    <a:pt x="46" y="34"/>
                  </a:cubicBezTo>
                  <a:cubicBezTo>
                    <a:pt x="43" y="34"/>
                    <a:pt x="41" y="36"/>
                    <a:pt x="40" y="38"/>
                  </a:cubicBezTo>
                  <a:cubicBezTo>
                    <a:pt x="40" y="38"/>
                    <a:pt x="40" y="39"/>
                    <a:pt x="40" y="39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6"/>
                    <a:pt x="39" y="35"/>
                    <a:pt x="39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2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36" y="30"/>
                    <a:pt x="37" y="28"/>
                    <a:pt x="38" y="26"/>
                  </a:cubicBezTo>
                  <a:cubicBezTo>
                    <a:pt x="38" y="24"/>
                    <a:pt x="37" y="22"/>
                    <a:pt x="36" y="20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5"/>
                    <a:pt x="35" y="14"/>
                    <a:pt x="35" y="13"/>
                  </a:cubicBezTo>
                  <a:cubicBezTo>
                    <a:pt x="36" y="13"/>
                    <a:pt x="36" y="12"/>
                    <a:pt x="37" y="12"/>
                  </a:cubicBezTo>
                  <a:cubicBezTo>
                    <a:pt x="38" y="11"/>
                    <a:pt x="39" y="10"/>
                    <a:pt x="40" y="8"/>
                  </a:cubicBezTo>
                  <a:cubicBezTo>
                    <a:pt x="40" y="5"/>
                    <a:pt x="40" y="3"/>
                    <a:pt x="39" y="2"/>
                  </a:cubicBezTo>
                  <a:cubicBezTo>
                    <a:pt x="38" y="0"/>
                    <a:pt x="36" y="0"/>
                    <a:pt x="34" y="0"/>
                  </a:cubicBezTo>
                  <a:cubicBezTo>
                    <a:pt x="32" y="0"/>
                    <a:pt x="29" y="0"/>
                    <a:pt x="27" y="2"/>
                  </a:cubicBezTo>
                  <a:cubicBezTo>
                    <a:pt x="25" y="3"/>
                    <a:pt x="24" y="5"/>
                    <a:pt x="22" y="6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5" y="12"/>
                    <a:pt x="14" y="14"/>
                    <a:pt x="13" y="17"/>
                  </a:cubicBezTo>
                  <a:cubicBezTo>
                    <a:pt x="13" y="20"/>
                    <a:pt x="14" y="23"/>
                    <a:pt x="17" y="26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8"/>
                    <a:pt x="17" y="28"/>
                  </a:cubicBezTo>
                  <a:cubicBezTo>
                    <a:pt x="17" y="29"/>
                    <a:pt x="15" y="30"/>
                    <a:pt x="15" y="33"/>
                  </a:cubicBezTo>
                  <a:cubicBezTo>
                    <a:pt x="14" y="37"/>
                    <a:pt x="16" y="40"/>
                    <a:pt x="18" y="42"/>
                  </a:cubicBezTo>
                  <a:cubicBezTo>
                    <a:pt x="19" y="44"/>
                    <a:pt x="20" y="45"/>
                    <a:pt x="20" y="46"/>
                  </a:cubicBezTo>
                  <a:cubicBezTo>
                    <a:pt x="20" y="48"/>
                    <a:pt x="17" y="48"/>
                    <a:pt x="16" y="48"/>
                  </a:cubicBezTo>
                  <a:cubicBezTo>
                    <a:pt x="15" y="48"/>
                    <a:pt x="13" y="48"/>
                    <a:pt x="12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5"/>
                    <a:pt x="8" y="75"/>
                    <a:pt x="10" y="74"/>
                  </a:cubicBezTo>
                  <a:cubicBezTo>
                    <a:pt x="11" y="74"/>
                    <a:pt x="13" y="74"/>
                    <a:pt x="14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6" y="74"/>
                    <a:pt x="16" y="74"/>
                    <a:pt x="17" y="75"/>
                  </a:cubicBezTo>
                  <a:cubicBezTo>
                    <a:pt x="18" y="76"/>
                    <a:pt x="19" y="76"/>
                    <a:pt x="20" y="77"/>
                  </a:cubicBezTo>
                  <a:cubicBezTo>
                    <a:pt x="22" y="78"/>
                    <a:pt x="24" y="78"/>
                    <a:pt x="26" y="78"/>
                  </a:cubicBezTo>
                  <a:cubicBezTo>
                    <a:pt x="27" y="78"/>
                    <a:pt x="28" y="78"/>
                    <a:pt x="28" y="78"/>
                  </a:cubicBezTo>
                  <a:cubicBezTo>
                    <a:pt x="31" y="79"/>
                    <a:pt x="34" y="80"/>
                    <a:pt x="36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0" y="80"/>
                    <a:pt x="44" y="78"/>
                    <a:pt x="48" y="74"/>
                  </a:cubicBezTo>
                  <a:cubicBezTo>
                    <a:pt x="52" y="69"/>
                    <a:pt x="55" y="63"/>
                    <a:pt x="56" y="57"/>
                  </a:cubicBezTo>
                  <a:cubicBezTo>
                    <a:pt x="57" y="52"/>
                    <a:pt x="59" y="47"/>
                    <a:pt x="57" y="4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2972794" y="334117"/>
              <a:ext cx="113147" cy="79351"/>
            </a:xfrm>
            <a:custGeom>
              <a:avLst/>
              <a:gdLst>
                <a:gd name="T0" fmla="*/ 26 w 31"/>
                <a:gd name="T1" fmla="*/ 0 h 24"/>
                <a:gd name="T2" fmla="*/ 9 w 31"/>
                <a:gd name="T3" fmla="*/ 6 h 24"/>
                <a:gd name="T4" fmla="*/ 9 w 31"/>
                <a:gd name="T5" fmla="*/ 6 h 24"/>
                <a:gd name="T6" fmla="*/ 1 w 31"/>
                <a:gd name="T7" fmla="*/ 12 h 24"/>
                <a:gd name="T8" fmla="*/ 2 w 31"/>
                <a:gd name="T9" fmla="*/ 18 h 24"/>
                <a:gd name="T10" fmla="*/ 7 w 31"/>
                <a:gd name="T11" fmla="*/ 24 h 24"/>
                <a:gd name="T12" fmla="*/ 9 w 31"/>
                <a:gd name="T13" fmla="*/ 24 h 24"/>
                <a:gd name="T14" fmla="*/ 9 w 31"/>
                <a:gd name="T15" fmla="*/ 24 h 24"/>
                <a:gd name="T16" fmla="*/ 17 w 31"/>
                <a:gd name="T17" fmla="*/ 20 h 24"/>
                <a:gd name="T18" fmla="*/ 18 w 31"/>
                <a:gd name="T19" fmla="*/ 19 h 24"/>
                <a:gd name="T20" fmla="*/ 29 w 31"/>
                <a:gd name="T21" fmla="*/ 4 h 24"/>
                <a:gd name="T22" fmla="*/ 31 w 31"/>
                <a:gd name="T23" fmla="*/ 0 h 24"/>
                <a:gd name="T24" fmla="*/ 26 w 31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4">
                  <a:moveTo>
                    <a:pt x="26" y="0"/>
                  </a:moveTo>
                  <a:cubicBezTo>
                    <a:pt x="20" y="1"/>
                    <a:pt x="13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3" y="9"/>
                    <a:pt x="1" y="12"/>
                  </a:cubicBezTo>
                  <a:cubicBezTo>
                    <a:pt x="0" y="13"/>
                    <a:pt x="0" y="16"/>
                    <a:pt x="2" y="18"/>
                  </a:cubicBezTo>
                  <a:cubicBezTo>
                    <a:pt x="3" y="20"/>
                    <a:pt x="5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2" y="24"/>
                    <a:pt x="15" y="21"/>
                    <a:pt x="17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4" y="14"/>
                    <a:pt x="28" y="9"/>
                    <a:pt x="29" y="4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3777091" y="288242"/>
              <a:ext cx="126779" cy="73152"/>
            </a:xfrm>
            <a:custGeom>
              <a:avLst/>
              <a:gdLst>
                <a:gd name="T0" fmla="*/ 33 w 35"/>
                <a:gd name="T1" fmla="*/ 7 h 22"/>
                <a:gd name="T2" fmla="*/ 26 w 35"/>
                <a:gd name="T3" fmla="*/ 3 h 22"/>
                <a:gd name="T4" fmla="*/ 25 w 35"/>
                <a:gd name="T5" fmla="*/ 3 h 22"/>
                <a:gd name="T6" fmla="*/ 21 w 35"/>
                <a:gd name="T7" fmla="*/ 2 h 22"/>
                <a:gd name="T8" fmla="*/ 14 w 35"/>
                <a:gd name="T9" fmla="*/ 0 h 22"/>
                <a:gd name="T10" fmla="*/ 10 w 35"/>
                <a:gd name="T11" fmla="*/ 1 h 22"/>
                <a:gd name="T12" fmla="*/ 2 w 35"/>
                <a:gd name="T13" fmla="*/ 14 h 22"/>
                <a:gd name="T14" fmla="*/ 14 w 35"/>
                <a:gd name="T15" fmla="*/ 19 h 22"/>
                <a:gd name="T16" fmla="*/ 17 w 35"/>
                <a:gd name="T17" fmla="*/ 20 h 22"/>
                <a:gd name="T18" fmla="*/ 20 w 35"/>
                <a:gd name="T19" fmla="*/ 21 h 22"/>
                <a:gd name="T20" fmla="*/ 25 w 35"/>
                <a:gd name="T21" fmla="*/ 22 h 22"/>
                <a:gd name="T22" fmla="*/ 32 w 35"/>
                <a:gd name="T23" fmla="*/ 17 h 22"/>
                <a:gd name="T24" fmla="*/ 32 w 35"/>
                <a:gd name="T25" fmla="*/ 16 h 22"/>
                <a:gd name="T26" fmla="*/ 33 w 35"/>
                <a:gd name="T2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2">
                  <a:moveTo>
                    <a:pt x="33" y="7"/>
                  </a:moveTo>
                  <a:cubicBezTo>
                    <a:pt x="32" y="4"/>
                    <a:pt x="28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4" y="3"/>
                    <a:pt x="22" y="2"/>
                    <a:pt x="21" y="2"/>
                  </a:cubicBezTo>
                  <a:cubicBezTo>
                    <a:pt x="19" y="1"/>
                    <a:pt x="17" y="0"/>
                    <a:pt x="14" y="0"/>
                  </a:cubicBezTo>
                  <a:cubicBezTo>
                    <a:pt x="13" y="0"/>
                    <a:pt x="11" y="1"/>
                    <a:pt x="10" y="1"/>
                  </a:cubicBezTo>
                  <a:cubicBezTo>
                    <a:pt x="6" y="3"/>
                    <a:pt x="0" y="8"/>
                    <a:pt x="2" y="14"/>
                  </a:cubicBezTo>
                  <a:cubicBezTo>
                    <a:pt x="3" y="19"/>
                    <a:pt x="10" y="19"/>
                    <a:pt x="14" y="19"/>
                  </a:cubicBezTo>
                  <a:cubicBezTo>
                    <a:pt x="15" y="20"/>
                    <a:pt x="17" y="20"/>
                    <a:pt x="17" y="20"/>
                  </a:cubicBezTo>
                  <a:cubicBezTo>
                    <a:pt x="18" y="20"/>
                    <a:pt x="19" y="20"/>
                    <a:pt x="20" y="21"/>
                  </a:cubicBezTo>
                  <a:cubicBezTo>
                    <a:pt x="22" y="21"/>
                    <a:pt x="24" y="22"/>
                    <a:pt x="25" y="22"/>
                  </a:cubicBezTo>
                  <a:cubicBezTo>
                    <a:pt x="28" y="22"/>
                    <a:pt x="30" y="20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3"/>
                    <a:pt x="35" y="10"/>
                    <a:pt x="33" y="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auto">
            <a:xfrm>
              <a:off x="4334646" y="799063"/>
              <a:ext cx="235836" cy="141344"/>
            </a:xfrm>
            <a:custGeom>
              <a:avLst/>
              <a:gdLst>
                <a:gd name="T0" fmla="*/ 25 w 65"/>
                <a:gd name="T1" fmla="*/ 43 h 43"/>
                <a:gd name="T2" fmla="*/ 22 w 65"/>
                <a:gd name="T3" fmla="*/ 43 h 43"/>
                <a:gd name="T4" fmla="*/ 15 w 65"/>
                <a:gd name="T5" fmla="*/ 36 h 43"/>
                <a:gd name="T6" fmla="*/ 14 w 65"/>
                <a:gd name="T7" fmla="*/ 30 h 43"/>
                <a:gd name="T8" fmla="*/ 13 w 65"/>
                <a:gd name="T9" fmla="*/ 27 h 43"/>
                <a:gd name="T10" fmla="*/ 10 w 65"/>
                <a:gd name="T11" fmla="*/ 26 h 43"/>
                <a:gd name="T12" fmla="*/ 2 w 65"/>
                <a:gd name="T13" fmla="*/ 17 h 43"/>
                <a:gd name="T14" fmla="*/ 3 w 65"/>
                <a:gd name="T15" fmla="*/ 2 h 43"/>
                <a:gd name="T16" fmla="*/ 8 w 65"/>
                <a:gd name="T17" fmla="*/ 0 h 43"/>
                <a:gd name="T18" fmla="*/ 16 w 65"/>
                <a:gd name="T19" fmla="*/ 2 h 43"/>
                <a:gd name="T20" fmla="*/ 20 w 65"/>
                <a:gd name="T21" fmla="*/ 3 h 43"/>
                <a:gd name="T22" fmla="*/ 21 w 65"/>
                <a:gd name="T23" fmla="*/ 3 h 43"/>
                <a:gd name="T24" fmla="*/ 27 w 65"/>
                <a:gd name="T25" fmla="*/ 2 h 43"/>
                <a:gd name="T26" fmla="*/ 36 w 65"/>
                <a:gd name="T27" fmla="*/ 0 h 43"/>
                <a:gd name="T28" fmla="*/ 51 w 65"/>
                <a:gd name="T29" fmla="*/ 10 h 43"/>
                <a:gd name="T30" fmla="*/ 51 w 65"/>
                <a:gd name="T31" fmla="*/ 11 h 43"/>
                <a:gd name="T32" fmla="*/ 56 w 65"/>
                <a:gd name="T33" fmla="*/ 15 h 43"/>
                <a:gd name="T34" fmla="*/ 63 w 65"/>
                <a:gd name="T35" fmla="*/ 24 h 43"/>
                <a:gd name="T36" fmla="*/ 64 w 65"/>
                <a:gd name="T37" fmla="*/ 31 h 43"/>
                <a:gd name="T38" fmla="*/ 54 w 65"/>
                <a:gd name="T39" fmla="*/ 35 h 43"/>
                <a:gd name="T40" fmla="*/ 49 w 65"/>
                <a:gd name="T41" fmla="*/ 35 h 43"/>
                <a:gd name="T42" fmla="*/ 45 w 65"/>
                <a:gd name="T43" fmla="*/ 35 h 43"/>
                <a:gd name="T44" fmla="*/ 39 w 65"/>
                <a:gd name="T45" fmla="*/ 36 h 43"/>
                <a:gd name="T46" fmla="*/ 36 w 65"/>
                <a:gd name="T47" fmla="*/ 38 h 43"/>
                <a:gd name="T48" fmla="*/ 25 w 65"/>
                <a:gd name="T4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43">
                  <a:moveTo>
                    <a:pt x="25" y="43"/>
                  </a:moveTo>
                  <a:cubicBezTo>
                    <a:pt x="24" y="43"/>
                    <a:pt x="23" y="43"/>
                    <a:pt x="22" y="43"/>
                  </a:cubicBezTo>
                  <a:cubicBezTo>
                    <a:pt x="18" y="42"/>
                    <a:pt x="16" y="39"/>
                    <a:pt x="15" y="36"/>
                  </a:cubicBezTo>
                  <a:cubicBezTo>
                    <a:pt x="14" y="34"/>
                    <a:pt x="14" y="32"/>
                    <a:pt x="14" y="30"/>
                  </a:cubicBezTo>
                  <a:cubicBezTo>
                    <a:pt x="14" y="29"/>
                    <a:pt x="14" y="28"/>
                    <a:pt x="13" y="27"/>
                  </a:cubicBezTo>
                  <a:cubicBezTo>
                    <a:pt x="13" y="26"/>
                    <a:pt x="12" y="26"/>
                    <a:pt x="10" y="26"/>
                  </a:cubicBezTo>
                  <a:cubicBezTo>
                    <a:pt x="4" y="25"/>
                    <a:pt x="3" y="20"/>
                    <a:pt x="2" y="17"/>
                  </a:cubicBezTo>
                  <a:cubicBezTo>
                    <a:pt x="1" y="12"/>
                    <a:pt x="0" y="6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0" y="3"/>
                    <a:pt x="21" y="3"/>
                    <a:pt x="21" y="3"/>
                  </a:cubicBezTo>
                  <a:cubicBezTo>
                    <a:pt x="23" y="3"/>
                    <a:pt x="25" y="2"/>
                    <a:pt x="27" y="2"/>
                  </a:cubicBezTo>
                  <a:cubicBezTo>
                    <a:pt x="30" y="1"/>
                    <a:pt x="33" y="0"/>
                    <a:pt x="36" y="0"/>
                  </a:cubicBezTo>
                  <a:cubicBezTo>
                    <a:pt x="43" y="1"/>
                    <a:pt x="47" y="5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4" y="14"/>
                    <a:pt x="56" y="15"/>
                  </a:cubicBezTo>
                  <a:cubicBezTo>
                    <a:pt x="58" y="18"/>
                    <a:pt x="61" y="21"/>
                    <a:pt x="63" y="24"/>
                  </a:cubicBezTo>
                  <a:cubicBezTo>
                    <a:pt x="65" y="27"/>
                    <a:pt x="65" y="30"/>
                    <a:pt x="64" y="31"/>
                  </a:cubicBezTo>
                  <a:cubicBezTo>
                    <a:pt x="62" y="34"/>
                    <a:pt x="59" y="35"/>
                    <a:pt x="54" y="35"/>
                  </a:cubicBezTo>
                  <a:cubicBezTo>
                    <a:pt x="52" y="35"/>
                    <a:pt x="51" y="35"/>
                    <a:pt x="49" y="35"/>
                  </a:cubicBezTo>
                  <a:cubicBezTo>
                    <a:pt x="48" y="35"/>
                    <a:pt x="46" y="35"/>
                    <a:pt x="45" y="35"/>
                  </a:cubicBezTo>
                  <a:cubicBezTo>
                    <a:pt x="42" y="35"/>
                    <a:pt x="40" y="35"/>
                    <a:pt x="39" y="36"/>
                  </a:cubicBezTo>
                  <a:cubicBezTo>
                    <a:pt x="38" y="37"/>
                    <a:pt x="37" y="37"/>
                    <a:pt x="36" y="38"/>
                  </a:cubicBezTo>
                  <a:cubicBezTo>
                    <a:pt x="33" y="41"/>
                    <a:pt x="29" y="43"/>
                    <a:pt x="25" y="4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0" name="Freeform 15"/>
            <p:cNvSpPr>
              <a:spLocks/>
            </p:cNvSpPr>
            <p:nvPr/>
          </p:nvSpPr>
          <p:spPr bwMode="auto">
            <a:xfrm>
              <a:off x="3936587" y="324198"/>
              <a:ext cx="76340" cy="75631"/>
            </a:xfrm>
            <a:custGeom>
              <a:avLst/>
              <a:gdLst>
                <a:gd name="T0" fmla="*/ 16 w 21"/>
                <a:gd name="T1" fmla="*/ 2 h 23"/>
                <a:gd name="T2" fmla="*/ 10 w 21"/>
                <a:gd name="T3" fmla="*/ 0 h 23"/>
                <a:gd name="T4" fmla="*/ 2 w 21"/>
                <a:gd name="T5" fmla="*/ 4 h 23"/>
                <a:gd name="T6" fmla="*/ 1 w 21"/>
                <a:gd name="T7" fmla="*/ 14 h 23"/>
                <a:gd name="T8" fmla="*/ 12 w 21"/>
                <a:gd name="T9" fmla="*/ 23 h 23"/>
                <a:gd name="T10" fmla="*/ 13 w 21"/>
                <a:gd name="T11" fmla="*/ 23 h 23"/>
                <a:gd name="T12" fmla="*/ 20 w 21"/>
                <a:gd name="T13" fmla="*/ 18 h 23"/>
                <a:gd name="T14" fmla="*/ 16 w 21"/>
                <a:gd name="T1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3">
                  <a:moveTo>
                    <a:pt x="16" y="2"/>
                  </a:moveTo>
                  <a:cubicBezTo>
                    <a:pt x="14" y="1"/>
                    <a:pt x="12" y="0"/>
                    <a:pt x="10" y="0"/>
                  </a:cubicBezTo>
                  <a:cubicBezTo>
                    <a:pt x="7" y="0"/>
                    <a:pt x="4" y="1"/>
                    <a:pt x="2" y="4"/>
                  </a:cubicBezTo>
                  <a:cubicBezTo>
                    <a:pt x="0" y="7"/>
                    <a:pt x="0" y="10"/>
                    <a:pt x="1" y="14"/>
                  </a:cubicBezTo>
                  <a:cubicBezTo>
                    <a:pt x="3" y="17"/>
                    <a:pt x="7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6" y="23"/>
                    <a:pt x="18" y="21"/>
                    <a:pt x="20" y="18"/>
                  </a:cubicBezTo>
                  <a:cubicBezTo>
                    <a:pt x="21" y="12"/>
                    <a:pt x="19" y="5"/>
                    <a:pt x="16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auto">
            <a:xfrm>
              <a:off x="3752553" y="387431"/>
              <a:ext cx="647527" cy="365758"/>
            </a:xfrm>
            <a:custGeom>
              <a:avLst/>
              <a:gdLst>
                <a:gd name="T0" fmla="*/ 173 w 179"/>
                <a:gd name="T1" fmla="*/ 74 h 111"/>
                <a:gd name="T2" fmla="*/ 171 w 179"/>
                <a:gd name="T3" fmla="*/ 67 h 111"/>
                <a:gd name="T4" fmla="*/ 163 w 179"/>
                <a:gd name="T5" fmla="*/ 54 h 111"/>
                <a:gd name="T6" fmla="*/ 150 w 179"/>
                <a:gd name="T7" fmla="*/ 50 h 111"/>
                <a:gd name="T8" fmla="*/ 134 w 179"/>
                <a:gd name="T9" fmla="*/ 50 h 111"/>
                <a:gd name="T10" fmla="*/ 130 w 179"/>
                <a:gd name="T11" fmla="*/ 51 h 111"/>
                <a:gd name="T12" fmla="*/ 124 w 179"/>
                <a:gd name="T13" fmla="*/ 50 h 111"/>
                <a:gd name="T14" fmla="*/ 104 w 179"/>
                <a:gd name="T15" fmla="*/ 64 h 111"/>
                <a:gd name="T16" fmla="*/ 99 w 179"/>
                <a:gd name="T17" fmla="*/ 67 h 111"/>
                <a:gd name="T18" fmla="*/ 94 w 179"/>
                <a:gd name="T19" fmla="*/ 63 h 111"/>
                <a:gd name="T20" fmla="*/ 87 w 179"/>
                <a:gd name="T21" fmla="*/ 65 h 111"/>
                <a:gd name="T22" fmla="*/ 83 w 179"/>
                <a:gd name="T23" fmla="*/ 64 h 111"/>
                <a:gd name="T24" fmla="*/ 77 w 179"/>
                <a:gd name="T25" fmla="*/ 62 h 111"/>
                <a:gd name="T26" fmla="*/ 75 w 179"/>
                <a:gd name="T27" fmla="*/ 56 h 111"/>
                <a:gd name="T28" fmla="*/ 65 w 179"/>
                <a:gd name="T29" fmla="*/ 31 h 111"/>
                <a:gd name="T30" fmla="*/ 62 w 179"/>
                <a:gd name="T31" fmla="*/ 31 h 111"/>
                <a:gd name="T32" fmla="*/ 60 w 179"/>
                <a:gd name="T33" fmla="*/ 27 h 111"/>
                <a:gd name="T34" fmla="*/ 51 w 179"/>
                <a:gd name="T35" fmla="*/ 17 h 111"/>
                <a:gd name="T36" fmla="*/ 44 w 179"/>
                <a:gd name="T37" fmla="*/ 20 h 111"/>
                <a:gd name="T38" fmla="*/ 41 w 179"/>
                <a:gd name="T39" fmla="*/ 22 h 111"/>
                <a:gd name="T40" fmla="*/ 38 w 179"/>
                <a:gd name="T41" fmla="*/ 21 h 111"/>
                <a:gd name="T42" fmla="*/ 38 w 179"/>
                <a:gd name="T43" fmla="*/ 17 h 111"/>
                <a:gd name="T44" fmla="*/ 27 w 179"/>
                <a:gd name="T45" fmla="*/ 9 h 111"/>
                <a:gd name="T46" fmla="*/ 22 w 179"/>
                <a:gd name="T47" fmla="*/ 5 h 111"/>
                <a:gd name="T48" fmla="*/ 13 w 179"/>
                <a:gd name="T49" fmla="*/ 0 h 111"/>
                <a:gd name="T50" fmla="*/ 3 w 179"/>
                <a:gd name="T51" fmla="*/ 16 h 111"/>
                <a:gd name="T52" fmla="*/ 7 w 179"/>
                <a:gd name="T53" fmla="*/ 24 h 111"/>
                <a:gd name="T54" fmla="*/ 11 w 179"/>
                <a:gd name="T55" fmla="*/ 33 h 111"/>
                <a:gd name="T56" fmla="*/ 22 w 179"/>
                <a:gd name="T57" fmla="*/ 39 h 111"/>
                <a:gd name="T58" fmla="*/ 32 w 179"/>
                <a:gd name="T59" fmla="*/ 37 h 111"/>
                <a:gd name="T60" fmla="*/ 36 w 179"/>
                <a:gd name="T61" fmla="*/ 43 h 111"/>
                <a:gd name="T62" fmla="*/ 39 w 179"/>
                <a:gd name="T63" fmla="*/ 50 h 111"/>
                <a:gd name="T64" fmla="*/ 41 w 179"/>
                <a:gd name="T65" fmla="*/ 65 h 111"/>
                <a:gd name="T66" fmla="*/ 40 w 179"/>
                <a:gd name="T67" fmla="*/ 76 h 111"/>
                <a:gd name="T68" fmla="*/ 41 w 179"/>
                <a:gd name="T69" fmla="*/ 87 h 111"/>
                <a:gd name="T70" fmla="*/ 49 w 179"/>
                <a:gd name="T71" fmla="*/ 104 h 111"/>
                <a:gd name="T72" fmla="*/ 53 w 179"/>
                <a:gd name="T73" fmla="*/ 103 h 111"/>
                <a:gd name="T74" fmla="*/ 55 w 179"/>
                <a:gd name="T75" fmla="*/ 102 h 111"/>
                <a:gd name="T76" fmla="*/ 57 w 179"/>
                <a:gd name="T77" fmla="*/ 103 h 111"/>
                <a:gd name="T78" fmla="*/ 61 w 179"/>
                <a:gd name="T79" fmla="*/ 105 h 111"/>
                <a:gd name="T80" fmla="*/ 67 w 179"/>
                <a:gd name="T81" fmla="*/ 109 h 111"/>
                <a:gd name="T82" fmla="*/ 76 w 179"/>
                <a:gd name="T83" fmla="*/ 103 h 111"/>
                <a:gd name="T84" fmla="*/ 84 w 179"/>
                <a:gd name="T85" fmla="*/ 111 h 111"/>
                <a:gd name="T86" fmla="*/ 87 w 179"/>
                <a:gd name="T87" fmla="*/ 110 h 111"/>
                <a:gd name="T88" fmla="*/ 103 w 179"/>
                <a:gd name="T89" fmla="*/ 107 h 111"/>
                <a:gd name="T90" fmla="*/ 107 w 179"/>
                <a:gd name="T91" fmla="*/ 107 h 111"/>
                <a:gd name="T92" fmla="*/ 114 w 179"/>
                <a:gd name="T93" fmla="*/ 105 h 111"/>
                <a:gd name="T94" fmla="*/ 119 w 179"/>
                <a:gd name="T95" fmla="*/ 106 h 111"/>
                <a:gd name="T96" fmla="*/ 129 w 179"/>
                <a:gd name="T97" fmla="*/ 106 h 111"/>
                <a:gd name="T98" fmla="*/ 135 w 179"/>
                <a:gd name="T99" fmla="*/ 99 h 111"/>
                <a:gd name="T100" fmla="*/ 139 w 179"/>
                <a:gd name="T101" fmla="*/ 102 h 111"/>
                <a:gd name="T102" fmla="*/ 155 w 179"/>
                <a:gd name="T103" fmla="*/ 104 h 111"/>
                <a:gd name="T104" fmla="*/ 161 w 179"/>
                <a:gd name="T105" fmla="*/ 102 h 111"/>
                <a:gd name="T106" fmla="*/ 168 w 179"/>
                <a:gd name="T107" fmla="*/ 98 h 111"/>
                <a:gd name="T108" fmla="*/ 170 w 179"/>
                <a:gd name="T109" fmla="*/ 90 h 111"/>
                <a:gd name="T110" fmla="*/ 176 w 179"/>
                <a:gd name="T111" fmla="*/ 8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" h="111">
                  <a:moveTo>
                    <a:pt x="178" y="80"/>
                  </a:moveTo>
                  <a:cubicBezTo>
                    <a:pt x="178" y="78"/>
                    <a:pt x="176" y="75"/>
                    <a:pt x="173" y="74"/>
                  </a:cubicBezTo>
                  <a:cubicBezTo>
                    <a:pt x="172" y="73"/>
                    <a:pt x="171" y="72"/>
                    <a:pt x="171" y="70"/>
                  </a:cubicBezTo>
                  <a:cubicBezTo>
                    <a:pt x="171" y="69"/>
                    <a:pt x="171" y="68"/>
                    <a:pt x="171" y="67"/>
                  </a:cubicBezTo>
                  <a:cubicBezTo>
                    <a:pt x="171" y="66"/>
                    <a:pt x="171" y="65"/>
                    <a:pt x="170" y="64"/>
                  </a:cubicBezTo>
                  <a:cubicBezTo>
                    <a:pt x="170" y="61"/>
                    <a:pt x="169" y="56"/>
                    <a:pt x="163" y="54"/>
                  </a:cubicBezTo>
                  <a:cubicBezTo>
                    <a:pt x="162" y="54"/>
                    <a:pt x="161" y="54"/>
                    <a:pt x="160" y="53"/>
                  </a:cubicBezTo>
                  <a:cubicBezTo>
                    <a:pt x="156" y="52"/>
                    <a:pt x="153" y="52"/>
                    <a:pt x="150" y="50"/>
                  </a:cubicBezTo>
                  <a:cubicBezTo>
                    <a:pt x="147" y="49"/>
                    <a:pt x="145" y="48"/>
                    <a:pt x="143" y="48"/>
                  </a:cubicBezTo>
                  <a:cubicBezTo>
                    <a:pt x="140" y="48"/>
                    <a:pt x="137" y="49"/>
                    <a:pt x="134" y="50"/>
                  </a:cubicBezTo>
                  <a:cubicBezTo>
                    <a:pt x="134" y="51"/>
                    <a:pt x="133" y="51"/>
                    <a:pt x="133" y="51"/>
                  </a:cubicBezTo>
                  <a:cubicBezTo>
                    <a:pt x="132" y="51"/>
                    <a:pt x="131" y="51"/>
                    <a:pt x="130" y="51"/>
                  </a:cubicBezTo>
                  <a:cubicBezTo>
                    <a:pt x="129" y="50"/>
                    <a:pt x="127" y="50"/>
                    <a:pt x="126" y="50"/>
                  </a:cubicBezTo>
                  <a:cubicBezTo>
                    <a:pt x="125" y="50"/>
                    <a:pt x="125" y="50"/>
                    <a:pt x="124" y="50"/>
                  </a:cubicBezTo>
                  <a:cubicBezTo>
                    <a:pt x="118" y="51"/>
                    <a:pt x="112" y="56"/>
                    <a:pt x="107" y="60"/>
                  </a:cubicBezTo>
                  <a:cubicBezTo>
                    <a:pt x="106" y="62"/>
                    <a:pt x="105" y="63"/>
                    <a:pt x="104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2" y="65"/>
                    <a:pt x="100" y="67"/>
                    <a:pt x="99" y="67"/>
                  </a:cubicBezTo>
                  <a:cubicBezTo>
                    <a:pt x="98" y="67"/>
                    <a:pt x="98" y="67"/>
                    <a:pt x="98" y="66"/>
                  </a:cubicBezTo>
                  <a:cubicBezTo>
                    <a:pt x="97" y="65"/>
                    <a:pt x="96" y="63"/>
                    <a:pt x="94" y="63"/>
                  </a:cubicBezTo>
                  <a:cubicBezTo>
                    <a:pt x="93" y="63"/>
                    <a:pt x="93" y="63"/>
                    <a:pt x="92" y="63"/>
                  </a:cubicBezTo>
                  <a:cubicBezTo>
                    <a:pt x="90" y="63"/>
                    <a:pt x="89" y="64"/>
                    <a:pt x="87" y="65"/>
                  </a:cubicBezTo>
                  <a:cubicBezTo>
                    <a:pt x="87" y="65"/>
                    <a:pt x="86" y="65"/>
                    <a:pt x="85" y="65"/>
                  </a:cubicBezTo>
                  <a:cubicBezTo>
                    <a:pt x="85" y="65"/>
                    <a:pt x="84" y="65"/>
                    <a:pt x="83" y="64"/>
                  </a:cubicBezTo>
                  <a:cubicBezTo>
                    <a:pt x="82" y="63"/>
                    <a:pt x="81" y="62"/>
                    <a:pt x="78" y="62"/>
                  </a:cubicBezTo>
                  <a:cubicBezTo>
                    <a:pt x="78" y="62"/>
                    <a:pt x="78" y="62"/>
                    <a:pt x="77" y="62"/>
                  </a:cubicBezTo>
                  <a:cubicBezTo>
                    <a:pt x="76" y="62"/>
                    <a:pt x="75" y="62"/>
                    <a:pt x="74" y="62"/>
                  </a:cubicBezTo>
                  <a:cubicBezTo>
                    <a:pt x="74" y="60"/>
                    <a:pt x="75" y="58"/>
                    <a:pt x="75" y="56"/>
                  </a:cubicBezTo>
                  <a:cubicBezTo>
                    <a:pt x="77" y="49"/>
                    <a:pt x="79" y="42"/>
                    <a:pt x="72" y="34"/>
                  </a:cubicBezTo>
                  <a:cubicBezTo>
                    <a:pt x="70" y="31"/>
                    <a:pt x="67" y="31"/>
                    <a:pt x="65" y="31"/>
                  </a:cubicBezTo>
                  <a:cubicBezTo>
                    <a:pt x="64" y="31"/>
                    <a:pt x="64" y="31"/>
                    <a:pt x="63" y="31"/>
                  </a:cubicBezTo>
                  <a:cubicBezTo>
                    <a:pt x="63" y="31"/>
                    <a:pt x="62" y="31"/>
                    <a:pt x="62" y="31"/>
                  </a:cubicBezTo>
                  <a:cubicBezTo>
                    <a:pt x="61" y="31"/>
                    <a:pt x="61" y="31"/>
                    <a:pt x="60" y="31"/>
                  </a:cubicBezTo>
                  <a:cubicBezTo>
                    <a:pt x="60" y="30"/>
                    <a:pt x="60" y="30"/>
                    <a:pt x="60" y="27"/>
                  </a:cubicBezTo>
                  <a:cubicBezTo>
                    <a:pt x="60" y="26"/>
                    <a:pt x="60" y="24"/>
                    <a:pt x="59" y="23"/>
                  </a:cubicBezTo>
                  <a:cubicBezTo>
                    <a:pt x="58" y="19"/>
                    <a:pt x="55" y="17"/>
                    <a:pt x="51" y="17"/>
                  </a:cubicBezTo>
                  <a:cubicBezTo>
                    <a:pt x="51" y="17"/>
                    <a:pt x="50" y="17"/>
                    <a:pt x="50" y="17"/>
                  </a:cubicBezTo>
                  <a:cubicBezTo>
                    <a:pt x="47" y="18"/>
                    <a:pt x="46" y="19"/>
                    <a:pt x="44" y="20"/>
                  </a:cubicBezTo>
                  <a:cubicBezTo>
                    <a:pt x="44" y="21"/>
                    <a:pt x="43" y="21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8" y="19"/>
                    <a:pt x="38" y="18"/>
                    <a:pt x="38" y="17"/>
                  </a:cubicBezTo>
                  <a:cubicBezTo>
                    <a:pt x="37" y="14"/>
                    <a:pt x="35" y="12"/>
                    <a:pt x="31" y="10"/>
                  </a:cubicBezTo>
                  <a:cubicBezTo>
                    <a:pt x="30" y="9"/>
                    <a:pt x="29" y="9"/>
                    <a:pt x="27" y="9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3" y="7"/>
                    <a:pt x="23" y="6"/>
                    <a:pt x="22" y="5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19" y="1"/>
                    <a:pt x="16" y="0"/>
                    <a:pt x="13" y="0"/>
                  </a:cubicBezTo>
                  <a:cubicBezTo>
                    <a:pt x="9" y="0"/>
                    <a:pt x="4" y="3"/>
                    <a:pt x="2" y="7"/>
                  </a:cubicBezTo>
                  <a:cubicBezTo>
                    <a:pt x="0" y="10"/>
                    <a:pt x="1" y="13"/>
                    <a:pt x="3" y="16"/>
                  </a:cubicBezTo>
                  <a:cubicBezTo>
                    <a:pt x="4" y="18"/>
                    <a:pt x="5" y="20"/>
                    <a:pt x="6" y="2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5"/>
                    <a:pt x="8" y="26"/>
                    <a:pt x="8" y="27"/>
                  </a:cubicBezTo>
                  <a:cubicBezTo>
                    <a:pt x="8" y="29"/>
                    <a:pt x="9" y="31"/>
                    <a:pt x="11" y="33"/>
                  </a:cubicBezTo>
                  <a:cubicBezTo>
                    <a:pt x="13" y="35"/>
                    <a:pt x="16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9"/>
                    <a:pt x="25" y="38"/>
                    <a:pt x="27" y="38"/>
                  </a:cubicBezTo>
                  <a:cubicBezTo>
                    <a:pt x="28" y="37"/>
                    <a:pt x="31" y="37"/>
                    <a:pt x="32" y="37"/>
                  </a:cubicBezTo>
                  <a:cubicBezTo>
                    <a:pt x="33" y="37"/>
                    <a:pt x="34" y="37"/>
                    <a:pt x="35" y="38"/>
                  </a:cubicBezTo>
                  <a:cubicBezTo>
                    <a:pt x="35" y="38"/>
                    <a:pt x="36" y="41"/>
                    <a:pt x="36" y="43"/>
                  </a:cubicBezTo>
                  <a:cubicBezTo>
                    <a:pt x="37" y="44"/>
                    <a:pt x="37" y="46"/>
                    <a:pt x="37" y="47"/>
                  </a:cubicBezTo>
                  <a:cubicBezTo>
                    <a:pt x="38" y="48"/>
                    <a:pt x="38" y="49"/>
                    <a:pt x="39" y="50"/>
                  </a:cubicBezTo>
                  <a:cubicBezTo>
                    <a:pt x="41" y="54"/>
                    <a:pt x="43" y="58"/>
                    <a:pt x="42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7"/>
                    <a:pt x="40" y="68"/>
                    <a:pt x="40" y="69"/>
                  </a:cubicBezTo>
                  <a:cubicBezTo>
                    <a:pt x="40" y="72"/>
                    <a:pt x="40" y="74"/>
                    <a:pt x="40" y="76"/>
                  </a:cubicBezTo>
                  <a:cubicBezTo>
                    <a:pt x="40" y="77"/>
                    <a:pt x="40" y="78"/>
                    <a:pt x="40" y="78"/>
                  </a:cubicBezTo>
                  <a:cubicBezTo>
                    <a:pt x="40" y="81"/>
                    <a:pt x="41" y="84"/>
                    <a:pt x="41" y="87"/>
                  </a:cubicBezTo>
                  <a:cubicBezTo>
                    <a:pt x="42" y="89"/>
                    <a:pt x="42" y="92"/>
                    <a:pt x="42" y="94"/>
                  </a:cubicBezTo>
                  <a:cubicBezTo>
                    <a:pt x="42" y="97"/>
                    <a:pt x="42" y="103"/>
                    <a:pt x="49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51" y="104"/>
                    <a:pt x="53" y="103"/>
                    <a:pt x="53" y="103"/>
                  </a:cubicBezTo>
                  <a:cubicBezTo>
                    <a:pt x="54" y="103"/>
                    <a:pt x="54" y="102"/>
                    <a:pt x="54" y="102"/>
                  </a:cubicBezTo>
                  <a:cubicBezTo>
                    <a:pt x="54" y="102"/>
                    <a:pt x="54" y="102"/>
                    <a:pt x="55" y="102"/>
                  </a:cubicBezTo>
                  <a:cubicBezTo>
                    <a:pt x="55" y="102"/>
                    <a:pt x="55" y="102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3"/>
                    <a:pt x="59" y="104"/>
                    <a:pt x="60" y="104"/>
                  </a:cubicBezTo>
                  <a:cubicBezTo>
                    <a:pt x="60" y="104"/>
                    <a:pt x="60" y="105"/>
                    <a:pt x="61" y="105"/>
                  </a:cubicBezTo>
                  <a:cubicBezTo>
                    <a:pt x="61" y="106"/>
                    <a:pt x="62" y="107"/>
                    <a:pt x="63" y="107"/>
                  </a:cubicBezTo>
                  <a:cubicBezTo>
                    <a:pt x="64" y="108"/>
                    <a:pt x="66" y="109"/>
                    <a:pt x="67" y="109"/>
                  </a:cubicBezTo>
                  <a:cubicBezTo>
                    <a:pt x="70" y="109"/>
                    <a:pt x="73" y="107"/>
                    <a:pt x="75" y="105"/>
                  </a:cubicBezTo>
                  <a:cubicBezTo>
                    <a:pt x="76" y="104"/>
                    <a:pt x="76" y="104"/>
                    <a:pt x="76" y="103"/>
                  </a:cubicBezTo>
                  <a:cubicBezTo>
                    <a:pt x="76" y="104"/>
                    <a:pt x="76" y="105"/>
                    <a:pt x="77" y="106"/>
                  </a:cubicBezTo>
                  <a:cubicBezTo>
                    <a:pt x="77" y="108"/>
                    <a:pt x="79" y="111"/>
                    <a:pt x="84" y="111"/>
                  </a:cubicBezTo>
                  <a:cubicBezTo>
                    <a:pt x="85" y="111"/>
                    <a:pt x="86" y="110"/>
                    <a:pt x="87" y="11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90" y="110"/>
                    <a:pt x="92" y="109"/>
                    <a:pt x="95" y="108"/>
                  </a:cubicBezTo>
                  <a:cubicBezTo>
                    <a:pt x="98" y="108"/>
                    <a:pt x="100" y="107"/>
                    <a:pt x="103" y="107"/>
                  </a:cubicBezTo>
                  <a:cubicBezTo>
                    <a:pt x="103" y="107"/>
                    <a:pt x="103" y="107"/>
                    <a:pt x="104" y="107"/>
                  </a:cubicBezTo>
                  <a:cubicBezTo>
                    <a:pt x="105" y="107"/>
                    <a:pt x="106" y="107"/>
                    <a:pt x="107" y="107"/>
                  </a:cubicBezTo>
                  <a:cubicBezTo>
                    <a:pt x="109" y="107"/>
                    <a:pt x="111" y="107"/>
                    <a:pt x="113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6"/>
                  </a:cubicBezTo>
                  <a:cubicBezTo>
                    <a:pt x="116" y="106"/>
                    <a:pt x="117" y="106"/>
                    <a:pt x="119" y="106"/>
                  </a:cubicBezTo>
                  <a:cubicBezTo>
                    <a:pt x="119" y="107"/>
                    <a:pt x="120" y="107"/>
                    <a:pt x="121" y="107"/>
                  </a:cubicBezTo>
                  <a:cubicBezTo>
                    <a:pt x="124" y="107"/>
                    <a:pt x="127" y="106"/>
                    <a:pt x="129" y="106"/>
                  </a:cubicBezTo>
                  <a:cubicBezTo>
                    <a:pt x="132" y="105"/>
                    <a:pt x="133" y="103"/>
                    <a:pt x="134" y="101"/>
                  </a:cubicBezTo>
                  <a:cubicBezTo>
                    <a:pt x="134" y="100"/>
                    <a:pt x="135" y="100"/>
                    <a:pt x="135" y="99"/>
                  </a:cubicBezTo>
                  <a:cubicBezTo>
                    <a:pt x="135" y="100"/>
                    <a:pt x="136" y="100"/>
                    <a:pt x="136" y="100"/>
                  </a:cubicBezTo>
                  <a:cubicBezTo>
                    <a:pt x="137" y="101"/>
                    <a:pt x="138" y="102"/>
                    <a:pt x="139" y="102"/>
                  </a:cubicBezTo>
                  <a:cubicBezTo>
                    <a:pt x="143" y="104"/>
                    <a:pt x="147" y="105"/>
                    <a:pt x="151" y="105"/>
                  </a:cubicBezTo>
                  <a:cubicBezTo>
                    <a:pt x="152" y="105"/>
                    <a:pt x="154" y="104"/>
                    <a:pt x="155" y="104"/>
                  </a:cubicBezTo>
                  <a:cubicBezTo>
                    <a:pt x="157" y="104"/>
                    <a:pt x="159" y="103"/>
                    <a:pt x="160" y="102"/>
                  </a:cubicBezTo>
                  <a:cubicBezTo>
                    <a:pt x="160" y="102"/>
                    <a:pt x="161" y="102"/>
                    <a:pt x="161" y="102"/>
                  </a:cubicBezTo>
                  <a:cubicBezTo>
                    <a:pt x="161" y="101"/>
                    <a:pt x="162" y="101"/>
                    <a:pt x="163" y="101"/>
                  </a:cubicBezTo>
                  <a:cubicBezTo>
                    <a:pt x="164" y="101"/>
                    <a:pt x="166" y="100"/>
                    <a:pt x="168" y="98"/>
                  </a:cubicBezTo>
                  <a:cubicBezTo>
                    <a:pt x="169" y="96"/>
                    <a:pt x="170" y="94"/>
                    <a:pt x="170" y="93"/>
                  </a:cubicBezTo>
                  <a:cubicBezTo>
                    <a:pt x="170" y="92"/>
                    <a:pt x="170" y="91"/>
                    <a:pt x="170" y="90"/>
                  </a:cubicBezTo>
                  <a:cubicBezTo>
                    <a:pt x="170" y="90"/>
                    <a:pt x="171" y="89"/>
                    <a:pt x="172" y="89"/>
                  </a:cubicBezTo>
                  <a:cubicBezTo>
                    <a:pt x="174" y="88"/>
                    <a:pt x="175" y="87"/>
                    <a:pt x="176" y="86"/>
                  </a:cubicBezTo>
                  <a:cubicBezTo>
                    <a:pt x="178" y="84"/>
                    <a:pt x="179" y="82"/>
                    <a:pt x="178" y="8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auto">
            <a:xfrm>
              <a:off x="3733468" y="582088"/>
              <a:ext cx="141774" cy="143823"/>
            </a:xfrm>
            <a:custGeom>
              <a:avLst/>
              <a:gdLst>
                <a:gd name="T0" fmla="*/ 38 w 39"/>
                <a:gd name="T1" fmla="*/ 22 h 44"/>
                <a:gd name="T2" fmla="*/ 37 w 39"/>
                <a:gd name="T3" fmla="*/ 19 h 44"/>
                <a:gd name="T4" fmla="*/ 37 w 39"/>
                <a:gd name="T5" fmla="*/ 18 h 44"/>
                <a:gd name="T6" fmla="*/ 34 w 39"/>
                <a:gd name="T7" fmla="*/ 8 h 44"/>
                <a:gd name="T8" fmla="*/ 27 w 39"/>
                <a:gd name="T9" fmla="*/ 1 h 44"/>
                <a:gd name="T10" fmla="*/ 22 w 39"/>
                <a:gd name="T11" fmla="*/ 0 h 44"/>
                <a:gd name="T12" fmla="*/ 12 w 39"/>
                <a:gd name="T13" fmla="*/ 3 h 44"/>
                <a:gd name="T14" fmla="*/ 8 w 39"/>
                <a:gd name="T15" fmla="*/ 10 h 44"/>
                <a:gd name="T16" fmla="*/ 6 w 39"/>
                <a:gd name="T17" fmla="*/ 14 h 44"/>
                <a:gd name="T18" fmla="*/ 5 w 39"/>
                <a:gd name="T19" fmla="*/ 15 h 44"/>
                <a:gd name="T20" fmla="*/ 2 w 39"/>
                <a:gd name="T21" fmla="*/ 26 h 44"/>
                <a:gd name="T22" fmla="*/ 6 w 39"/>
                <a:gd name="T23" fmla="*/ 31 h 44"/>
                <a:gd name="T24" fmla="*/ 8 w 39"/>
                <a:gd name="T25" fmla="*/ 33 h 44"/>
                <a:gd name="T26" fmla="*/ 14 w 39"/>
                <a:gd name="T27" fmla="*/ 38 h 44"/>
                <a:gd name="T28" fmla="*/ 19 w 39"/>
                <a:gd name="T29" fmla="*/ 41 h 44"/>
                <a:gd name="T30" fmla="*/ 22 w 39"/>
                <a:gd name="T31" fmla="*/ 43 h 44"/>
                <a:gd name="T32" fmla="*/ 27 w 39"/>
                <a:gd name="T33" fmla="*/ 44 h 44"/>
                <a:gd name="T34" fmla="*/ 33 w 39"/>
                <a:gd name="T35" fmla="*/ 43 h 44"/>
                <a:gd name="T36" fmla="*/ 38 w 39"/>
                <a:gd name="T37" fmla="*/ 36 h 44"/>
                <a:gd name="T38" fmla="*/ 38 w 39"/>
                <a:gd name="T3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44">
                  <a:moveTo>
                    <a:pt x="38" y="22"/>
                  </a:moveTo>
                  <a:cubicBezTo>
                    <a:pt x="38" y="21"/>
                    <a:pt x="37" y="20"/>
                    <a:pt x="37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5"/>
                    <a:pt x="36" y="11"/>
                    <a:pt x="34" y="8"/>
                  </a:cubicBezTo>
                  <a:cubicBezTo>
                    <a:pt x="33" y="5"/>
                    <a:pt x="30" y="2"/>
                    <a:pt x="27" y="1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19" y="0"/>
                    <a:pt x="14" y="1"/>
                    <a:pt x="12" y="3"/>
                  </a:cubicBezTo>
                  <a:cubicBezTo>
                    <a:pt x="10" y="5"/>
                    <a:pt x="9" y="8"/>
                    <a:pt x="8" y="10"/>
                  </a:cubicBezTo>
                  <a:cubicBezTo>
                    <a:pt x="8" y="11"/>
                    <a:pt x="7" y="13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7"/>
                    <a:pt x="0" y="21"/>
                    <a:pt x="2" y="26"/>
                  </a:cubicBezTo>
                  <a:cubicBezTo>
                    <a:pt x="3" y="29"/>
                    <a:pt x="5" y="30"/>
                    <a:pt x="6" y="31"/>
                  </a:cubicBezTo>
                  <a:cubicBezTo>
                    <a:pt x="7" y="32"/>
                    <a:pt x="8" y="32"/>
                    <a:pt x="8" y="33"/>
                  </a:cubicBezTo>
                  <a:cubicBezTo>
                    <a:pt x="10" y="35"/>
                    <a:pt x="12" y="37"/>
                    <a:pt x="14" y="38"/>
                  </a:cubicBezTo>
                  <a:cubicBezTo>
                    <a:pt x="16" y="40"/>
                    <a:pt x="18" y="41"/>
                    <a:pt x="19" y="41"/>
                  </a:cubicBezTo>
                  <a:cubicBezTo>
                    <a:pt x="20" y="42"/>
                    <a:pt x="21" y="42"/>
                    <a:pt x="22" y="43"/>
                  </a:cubicBezTo>
                  <a:cubicBezTo>
                    <a:pt x="24" y="44"/>
                    <a:pt x="26" y="44"/>
                    <a:pt x="27" y="44"/>
                  </a:cubicBezTo>
                  <a:cubicBezTo>
                    <a:pt x="29" y="44"/>
                    <a:pt x="31" y="44"/>
                    <a:pt x="33" y="43"/>
                  </a:cubicBezTo>
                  <a:cubicBezTo>
                    <a:pt x="35" y="41"/>
                    <a:pt x="37" y="39"/>
                    <a:pt x="38" y="36"/>
                  </a:cubicBezTo>
                  <a:cubicBezTo>
                    <a:pt x="39" y="31"/>
                    <a:pt x="38" y="26"/>
                    <a:pt x="38" y="2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3678940" y="1345840"/>
              <a:ext cx="54529" cy="52074"/>
            </a:xfrm>
            <a:custGeom>
              <a:avLst/>
              <a:gdLst>
                <a:gd name="T0" fmla="*/ 10 w 15"/>
                <a:gd name="T1" fmla="*/ 1 h 16"/>
                <a:gd name="T2" fmla="*/ 6 w 15"/>
                <a:gd name="T3" fmla="*/ 0 h 16"/>
                <a:gd name="T4" fmla="*/ 1 w 15"/>
                <a:gd name="T5" fmla="*/ 2 h 16"/>
                <a:gd name="T6" fmla="*/ 0 w 15"/>
                <a:gd name="T7" fmla="*/ 7 h 16"/>
                <a:gd name="T8" fmla="*/ 10 w 15"/>
                <a:gd name="T9" fmla="*/ 16 h 16"/>
                <a:gd name="T10" fmla="*/ 10 w 15"/>
                <a:gd name="T11" fmla="*/ 16 h 16"/>
                <a:gd name="T12" fmla="*/ 12 w 15"/>
                <a:gd name="T13" fmla="*/ 16 h 16"/>
                <a:gd name="T14" fmla="*/ 15 w 15"/>
                <a:gd name="T15" fmla="*/ 10 h 16"/>
                <a:gd name="T16" fmla="*/ 10 w 15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0" y="1"/>
                  </a:moveTo>
                  <a:cubicBezTo>
                    <a:pt x="9" y="1"/>
                    <a:pt x="7" y="0"/>
                    <a:pt x="6" y="0"/>
                  </a:cubicBezTo>
                  <a:cubicBezTo>
                    <a:pt x="4" y="0"/>
                    <a:pt x="3" y="1"/>
                    <a:pt x="1" y="2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1" y="11"/>
                    <a:pt x="6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4" y="15"/>
                    <a:pt x="15" y="13"/>
                    <a:pt x="15" y="10"/>
                  </a:cubicBezTo>
                  <a:cubicBezTo>
                    <a:pt x="15" y="7"/>
                    <a:pt x="12" y="3"/>
                    <a:pt x="10" y="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>
              <a:off x="3886148" y="1319803"/>
              <a:ext cx="43623" cy="35956"/>
            </a:xfrm>
            <a:custGeom>
              <a:avLst/>
              <a:gdLst>
                <a:gd name="T0" fmla="*/ 11 w 12"/>
                <a:gd name="T1" fmla="*/ 4 h 11"/>
                <a:gd name="T2" fmla="*/ 7 w 12"/>
                <a:gd name="T3" fmla="*/ 0 h 11"/>
                <a:gd name="T4" fmla="*/ 1 w 12"/>
                <a:gd name="T5" fmla="*/ 6 h 11"/>
                <a:gd name="T6" fmla="*/ 3 w 12"/>
                <a:gd name="T7" fmla="*/ 10 h 11"/>
                <a:gd name="T8" fmla="*/ 5 w 12"/>
                <a:gd name="T9" fmla="*/ 11 h 11"/>
                <a:gd name="T10" fmla="*/ 5 w 12"/>
                <a:gd name="T11" fmla="*/ 11 h 11"/>
                <a:gd name="T12" fmla="*/ 10 w 12"/>
                <a:gd name="T13" fmla="*/ 8 h 11"/>
                <a:gd name="T14" fmla="*/ 11 w 12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11" y="4"/>
                  </a:moveTo>
                  <a:cubicBezTo>
                    <a:pt x="11" y="0"/>
                    <a:pt x="8" y="0"/>
                    <a:pt x="7" y="0"/>
                  </a:cubicBezTo>
                  <a:cubicBezTo>
                    <a:pt x="3" y="0"/>
                    <a:pt x="1" y="4"/>
                    <a:pt x="1" y="6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1"/>
                    <a:pt x="9" y="10"/>
                    <a:pt x="10" y="8"/>
                  </a:cubicBezTo>
                  <a:cubicBezTo>
                    <a:pt x="11" y="7"/>
                    <a:pt x="12" y="6"/>
                    <a:pt x="11" y="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2698788" y="789144"/>
              <a:ext cx="778396" cy="628607"/>
            </a:xfrm>
            <a:custGeom>
              <a:avLst/>
              <a:gdLst>
                <a:gd name="T0" fmla="*/ 209 w 215"/>
                <a:gd name="T1" fmla="*/ 139 h 191"/>
                <a:gd name="T2" fmla="*/ 205 w 215"/>
                <a:gd name="T3" fmla="*/ 135 h 191"/>
                <a:gd name="T4" fmla="*/ 197 w 215"/>
                <a:gd name="T5" fmla="*/ 125 h 191"/>
                <a:gd name="T6" fmla="*/ 189 w 215"/>
                <a:gd name="T7" fmla="*/ 119 h 191"/>
                <a:gd name="T8" fmla="*/ 181 w 215"/>
                <a:gd name="T9" fmla="*/ 110 h 191"/>
                <a:gd name="T10" fmla="*/ 178 w 215"/>
                <a:gd name="T11" fmla="*/ 104 h 191"/>
                <a:gd name="T12" fmla="*/ 179 w 215"/>
                <a:gd name="T13" fmla="*/ 90 h 191"/>
                <a:gd name="T14" fmla="*/ 181 w 215"/>
                <a:gd name="T15" fmla="*/ 69 h 191"/>
                <a:gd name="T16" fmla="*/ 180 w 215"/>
                <a:gd name="T17" fmla="*/ 57 h 191"/>
                <a:gd name="T18" fmla="*/ 182 w 215"/>
                <a:gd name="T19" fmla="*/ 50 h 191"/>
                <a:gd name="T20" fmla="*/ 184 w 215"/>
                <a:gd name="T21" fmla="*/ 44 h 191"/>
                <a:gd name="T22" fmla="*/ 185 w 215"/>
                <a:gd name="T23" fmla="*/ 35 h 191"/>
                <a:gd name="T24" fmla="*/ 181 w 215"/>
                <a:gd name="T25" fmla="*/ 21 h 191"/>
                <a:gd name="T26" fmla="*/ 177 w 215"/>
                <a:gd name="T27" fmla="*/ 16 h 191"/>
                <a:gd name="T28" fmla="*/ 165 w 215"/>
                <a:gd name="T29" fmla="*/ 3 h 191"/>
                <a:gd name="T30" fmla="*/ 149 w 215"/>
                <a:gd name="T31" fmla="*/ 9 h 191"/>
                <a:gd name="T32" fmla="*/ 148 w 215"/>
                <a:gd name="T33" fmla="*/ 15 h 191"/>
                <a:gd name="T34" fmla="*/ 146 w 215"/>
                <a:gd name="T35" fmla="*/ 30 h 191"/>
                <a:gd name="T36" fmla="*/ 145 w 215"/>
                <a:gd name="T37" fmla="*/ 38 h 191"/>
                <a:gd name="T38" fmla="*/ 146 w 215"/>
                <a:gd name="T39" fmla="*/ 50 h 191"/>
                <a:gd name="T40" fmla="*/ 143 w 215"/>
                <a:gd name="T41" fmla="*/ 62 h 191"/>
                <a:gd name="T42" fmla="*/ 141 w 215"/>
                <a:gd name="T43" fmla="*/ 44 h 191"/>
                <a:gd name="T44" fmla="*/ 138 w 215"/>
                <a:gd name="T45" fmla="*/ 16 h 191"/>
                <a:gd name="T46" fmla="*/ 131 w 215"/>
                <a:gd name="T47" fmla="*/ 10 h 191"/>
                <a:gd name="T48" fmla="*/ 5 w 215"/>
                <a:gd name="T49" fmla="*/ 82 h 191"/>
                <a:gd name="T50" fmla="*/ 2 w 215"/>
                <a:gd name="T51" fmla="*/ 98 h 191"/>
                <a:gd name="T52" fmla="*/ 3 w 215"/>
                <a:gd name="T53" fmla="*/ 104 h 191"/>
                <a:gd name="T54" fmla="*/ 15 w 215"/>
                <a:gd name="T55" fmla="*/ 121 h 191"/>
                <a:gd name="T56" fmla="*/ 30 w 215"/>
                <a:gd name="T57" fmla="*/ 128 h 191"/>
                <a:gd name="T58" fmla="*/ 32 w 215"/>
                <a:gd name="T59" fmla="*/ 127 h 191"/>
                <a:gd name="T60" fmla="*/ 35 w 215"/>
                <a:gd name="T61" fmla="*/ 128 h 191"/>
                <a:gd name="T62" fmla="*/ 34 w 215"/>
                <a:gd name="T63" fmla="*/ 140 h 191"/>
                <a:gd name="T64" fmla="*/ 36 w 215"/>
                <a:gd name="T65" fmla="*/ 163 h 191"/>
                <a:gd name="T66" fmla="*/ 49 w 215"/>
                <a:gd name="T67" fmla="*/ 165 h 191"/>
                <a:gd name="T68" fmla="*/ 59 w 215"/>
                <a:gd name="T69" fmla="*/ 167 h 191"/>
                <a:gd name="T70" fmla="*/ 74 w 215"/>
                <a:gd name="T71" fmla="*/ 170 h 191"/>
                <a:gd name="T72" fmla="*/ 82 w 215"/>
                <a:gd name="T73" fmla="*/ 172 h 191"/>
                <a:gd name="T74" fmla="*/ 101 w 215"/>
                <a:gd name="T75" fmla="*/ 167 h 191"/>
                <a:gd name="T76" fmla="*/ 108 w 215"/>
                <a:gd name="T77" fmla="*/ 168 h 191"/>
                <a:gd name="T78" fmla="*/ 120 w 215"/>
                <a:gd name="T79" fmla="*/ 169 h 191"/>
                <a:gd name="T80" fmla="*/ 131 w 215"/>
                <a:gd name="T81" fmla="*/ 158 h 191"/>
                <a:gd name="T82" fmla="*/ 134 w 215"/>
                <a:gd name="T83" fmla="*/ 153 h 191"/>
                <a:gd name="T84" fmla="*/ 134 w 215"/>
                <a:gd name="T85" fmla="*/ 158 h 191"/>
                <a:gd name="T86" fmla="*/ 133 w 215"/>
                <a:gd name="T87" fmla="*/ 167 h 191"/>
                <a:gd name="T88" fmla="*/ 144 w 215"/>
                <a:gd name="T89" fmla="*/ 169 h 191"/>
                <a:gd name="T90" fmla="*/ 145 w 215"/>
                <a:gd name="T91" fmla="*/ 174 h 191"/>
                <a:gd name="T92" fmla="*/ 157 w 215"/>
                <a:gd name="T93" fmla="*/ 184 h 191"/>
                <a:gd name="T94" fmla="*/ 167 w 215"/>
                <a:gd name="T95" fmla="*/ 188 h 191"/>
                <a:gd name="T96" fmla="*/ 184 w 215"/>
                <a:gd name="T97" fmla="*/ 189 h 191"/>
                <a:gd name="T98" fmla="*/ 195 w 215"/>
                <a:gd name="T99" fmla="*/ 179 h 191"/>
                <a:gd name="T100" fmla="*/ 195 w 215"/>
                <a:gd name="T101" fmla="*/ 173 h 191"/>
                <a:gd name="T102" fmla="*/ 195 w 215"/>
                <a:gd name="T103" fmla="*/ 165 h 191"/>
                <a:gd name="T104" fmla="*/ 191 w 215"/>
                <a:gd name="T105" fmla="*/ 156 h 191"/>
                <a:gd name="T106" fmla="*/ 192 w 215"/>
                <a:gd name="T107" fmla="*/ 155 h 191"/>
                <a:gd name="T108" fmla="*/ 198 w 215"/>
                <a:gd name="T109" fmla="*/ 158 h 191"/>
                <a:gd name="T110" fmla="*/ 202 w 215"/>
                <a:gd name="T111" fmla="*/ 157 h 191"/>
                <a:gd name="T112" fmla="*/ 207 w 215"/>
                <a:gd name="T113" fmla="*/ 161 h 191"/>
                <a:gd name="T114" fmla="*/ 214 w 215"/>
                <a:gd name="T115" fmla="*/ 1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5" h="191">
                  <a:moveTo>
                    <a:pt x="212" y="142"/>
                  </a:moveTo>
                  <a:cubicBezTo>
                    <a:pt x="211" y="141"/>
                    <a:pt x="210" y="140"/>
                    <a:pt x="209" y="139"/>
                  </a:cubicBezTo>
                  <a:cubicBezTo>
                    <a:pt x="209" y="139"/>
                    <a:pt x="208" y="138"/>
                    <a:pt x="207" y="138"/>
                  </a:cubicBezTo>
                  <a:cubicBezTo>
                    <a:pt x="207" y="137"/>
                    <a:pt x="206" y="136"/>
                    <a:pt x="205" y="135"/>
                  </a:cubicBezTo>
                  <a:cubicBezTo>
                    <a:pt x="205" y="134"/>
                    <a:pt x="205" y="134"/>
                    <a:pt x="204" y="133"/>
                  </a:cubicBezTo>
                  <a:cubicBezTo>
                    <a:pt x="202" y="130"/>
                    <a:pt x="199" y="127"/>
                    <a:pt x="197" y="125"/>
                  </a:cubicBezTo>
                  <a:cubicBezTo>
                    <a:pt x="196" y="124"/>
                    <a:pt x="195" y="124"/>
                    <a:pt x="194" y="123"/>
                  </a:cubicBezTo>
                  <a:cubicBezTo>
                    <a:pt x="193" y="121"/>
                    <a:pt x="191" y="120"/>
                    <a:pt x="189" y="119"/>
                  </a:cubicBezTo>
                  <a:cubicBezTo>
                    <a:pt x="187" y="118"/>
                    <a:pt x="185" y="117"/>
                    <a:pt x="184" y="115"/>
                  </a:cubicBezTo>
                  <a:cubicBezTo>
                    <a:pt x="183" y="114"/>
                    <a:pt x="182" y="112"/>
                    <a:pt x="181" y="110"/>
                  </a:cubicBezTo>
                  <a:cubicBezTo>
                    <a:pt x="181" y="109"/>
                    <a:pt x="181" y="109"/>
                    <a:pt x="181" y="108"/>
                  </a:cubicBezTo>
                  <a:cubicBezTo>
                    <a:pt x="180" y="107"/>
                    <a:pt x="179" y="105"/>
                    <a:pt x="178" y="104"/>
                  </a:cubicBezTo>
                  <a:cubicBezTo>
                    <a:pt x="178" y="103"/>
                    <a:pt x="177" y="102"/>
                    <a:pt x="177" y="101"/>
                  </a:cubicBezTo>
                  <a:cubicBezTo>
                    <a:pt x="175" y="98"/>
                    <a:pt x="177" y="95"/>
                    <a:pt x="179" y="90"/>
                  </a:cubicBezTo>
                  <a:cubicBezTo>
                    <a:pt x="182" y="86"/>
                    <a:pt x="184" y="80"/>
                    <a:pt x="183" y="75"/>
                  </a:cubicBezTo>
                  <a:cubicBezTo>
                    <a:pt x="183" y="73"/>
                    <a:pt x="182" y="71"/>
                    <a:pt x="181" y="69"/>
                  </a:cubicBezTo>
                  <a:cubicBezTo>
                    <a:pt x="180" y="66"/>
                    <a:pt x="179" y="64"/>
                    <a:pt x="179" y="61"/>
                  </a:cubicBezTo>
                  <a:cubicBezTo>
                    <a:pt x="179" y="60"/>
                    <a:pt x="179" y="59"/>
                    <a:pt x="180" y="57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54"/>
                    <a:pt x="182" y="52"/>
                    <a:pt x="182" y="50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7"/>
                    <a:pt x="183" y="46"/>
                    <a:pt x="184" y="44"/>
                  </a:cubicBezTo>
                  <a:cubicBezTo>
                    <a:pt x="185" y="42"/>
                    <a:pt x="185" y="39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2"/>
                    <a:pt x="185" y="29"/>
                    <a:pt x="184" y="25"/>
                  </a:cubicBezTo>
                  <a:cubicBezTo>
                    <a:pt x="183" y="23"/>
                    <a:pt x="182" y="22"/>
                    <a:pt x="181" y="21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9" y="18"/>
                    <a:pt x="178" y="17"/>
                    <a:pt x="177" y="16"/>
                  </a:cubicBezTo>
                  <a:cubicBezTo>
                    <a:pt x="175" y="12"/>
                    <a:pt x="173" y="7"/>
                    <a:pt x="168" y="5"/>
                  </a:cubicBezTo>
                  <a:cubicBezTo>
                    <a:pt x="167" y="4"/>
                    <a:pt x="166" y="4"/>
                    <a:pt x="165" y="3"/>
                  </a:cubicBezTo>
                  <a:cubicBezTo>
                    <a:pt x="163" y="2"/>
                    <a:pt x="160" y="0"/>
                    <a:pt x="157" y="0"/>
                  </a:cubicBezTo>
                  <a:cubicBezTo>
                    <a:pt x="151" y="0"/>
                    <a:pt x="149" y="6"/>
                    <a:pt x="149" y="9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48" y="12"/>
                    <a:pt x="148" y="14"/>
                    <a:pt x="148" y="15"/>
                  </a:cubicBezTo>
                  <a:cubicBezTo>
                    <a:pt x="147" y="17"/>
                    <a:pt x="147" y="20"/>
                    <a:pt x="146" y="22"/>
                  </a:cubicBezTo>
                  <a:cubicBezTo>
                    <a:pt x="146" y="24"/>
                    <a:pt x="146" y="27"/>
                    <a:pt x="146" y="30"/>
                  </a:cubicBezTo>
                  <a:cubicBezTo>
                    <a:pt x="146" y="31"/>
                    <a:pt x="146" y="33"/>
                    <a:pt x="146" y="34"/>
                  </a:cubicBezTo>
                  <a:cubicBezTo>
                    <a:pt x="146" y="36"/>
                    <a:pt x="145" y="37"/>
                    <a:pt x="145" y="38"/>
                  </a:cubicBezTo>
                  <a:cubicBezTo>
                    <a:pt x="145" y="40"/>
                    <a:pt x="145" y="43"/>
                    <a:pt x="145" y="46"/>
                  </a:cubicBezTo>
                  <a:cubicBezTo>
                    <a:pt x="145" y="47"/>
                    <a:pt x="146" y="49"/>
                    <a:pt x="146" y="50"/>
                  </a:cubicBezTo>
                  <a:cubicBezTo>
                    <a:pt x="146" y="52"/>
                    <a:pt x="147" y="54"/>
                    <a:pt x="147" y="55"/>
                  </a:cubicBezTo>
                  <a:cubicBezTo>
                    <a:pt x="146" y="58"/>
                    <a:pt x="144" y="62"/>
                    <a:pt x="143" y="62"/>
                  </a:cubicBezTo>
                  <a:cubicBezTo>
                    <a:pt x="143" y="62"/>
                    <a:pt x="142" y="62"/>
                    <a:pt x="141" y="59"/>
                  </a:cubicBezTo>
                  <a:cubicBezTo>
                    <a:pt x="140" y="54"/>
                    <a:pt x="140" y="49"/>
                    <a:pt x="141" y="44"/>
                  </a:cubicBezTo>
                  <a:cubicBezTo>
                    <a:pt x="142" y="41"/>
                    <a:pt x="142" y="39"/>
                    <a:pt x="142" y="37"/>
                  </a:cubicBezTo>
                  <a:cubicBezTo>
                    <a:pt x="143" y="29"/>
                    <a:pt x="140" y="22"/>
                    <a:pt x="138" y="16"/>
                  </a:cubicBezTo>
                  <a:cubicBezTo>
                    <a:pt x="136" y="14"/>
                    <a:pt x="135" y="13"/>
                    <a:pt x="134" y="12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8"/>
                    <a:pt x="1" y="93"/>
                    <a:pt x="2" y="98"/>
                  </a:cubicBezTo>
                  <a:cubicBezTo>
                    <a:pt x="2" y="98"/>
                    <a:pt x="2" y="99"/>
                    <a:pt x="2" y="100"/>
                  </a:cubicBezTo>
                  <a:cubicBezTo>
                    <a:pt x="3" y="101"/>
                    <a:pt x="3" y="102"/>
                    <a:pt x="3" y="104"/>
                  </a:cubicBezTo>
                  <a:cubicBezTo>
                    <a:pt x="3" y="105"/>
                    <a:pt x="3" y="107"/>
                    <a:pt x="4" y="109"/>
                  </a:cubicBezTo>
                  <a:cubicBezTo>
                    <a:pt x="5" y="116"/>
                    <a:pt x="11" y="118"/>
                    <a:pt x="15" y="121"/>
                  </a:cubicBezTo>
                  <a:cubicBezTo>
                    <a:pt x="18" y="122"/>
                    <a:pt x="20" y="123"/>
                    <a:pt x="21" y="124"/>
                  </a:cubicBezTo>
                  <a:cubicBezTo>
                    <a:pt x="24" y="126"/>
                    <a:pt x="26" y="127"/>
                    <a:pt x="30" y="128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1" y="128"/>
                    <a:pt x="32" y="127"/>
                    <a:pt x="32" y="127"/>
                  </a:cubicBezTo>
                  <a:cubicBezTo>
                    <a:pt x="33" y="127"/>
                    <a:pt x="33" y="127"/>
                    <a:pt x="34" y="127"/>
                  </a:cubicBezTo>
                  <a:cubicBezTo>
                    <a:pt x="35" y="127"/>
                    <a:pt x="35" y="128"/>
                    <a:pt x="35" y="128"/>
                  </a:cubicBezTo>
                  <a:cubicBezTo>
                    <a:pt x="36" y="130"/>
                    <a:pt x="37" y="134"/>
                    <a:pt x="35" y="137"/>
                  </a:cubicBezTo>
                  <a:cubicBezTo>
                    <a:pt x="35" y="138"/>
                    <a:pt x="34" y="139"/>
                    <a:pt x="34" y="140"/>
                  </a:cubicBezTo>
                  <a:cubicBezTo>
                    <a:pt x="33" y="141"/>
                    <a:pt x="31" y="143"/>
                    <a:pt x="31" y="146"/>
                  </a:cubicBezTo>
                  <a:cubicBezTo>
                    <a:pt x="29" y="152"/>
                    <a:pt x="32" y="159"/>
                    <a:pt x="36" y="163"/>
                  </a:cubicBezTo>
                  <a:cubicBezTo>
                    <a:pt x="39" y="165"/>
                    <a:pt x="43" y="165"/>
                    <a:pt x="46" y="165"/>
                  </a:cubicBezTo>
                  <a:cubicBezTo>
                    <a:pt x="46" y="165"/>
                    <a:pt x="49" y="165"/>
                    <a:pt x="49" y="165"/>
                  </a:cubicBezTo>
                  <a:cubicBezTo>
                    <a:pt x="51" y="165"/>
                    <a:pt x="52" y="166"/>
                    <a:pt x="54" y="166"/>
                  </a:cubicBezTo>
                  <a:cubicBezTo>
                    <a:pt x="55" y="166"/>
                    <a:pt x="57" y="167"/>
                    <a:pt x="59" y="167"/>
                  </a:cubicBezTo>
                  <a:cubicBezTo>
                    <a:pt x="63" y="167"/>
                    <a:pt x="68" y="168"/>
                    <a:pt x="72" y="169"/>
                  </a:cubicBezTo>
                  <a:cubicBezTo>
                    <a:pt x="73" y="169"/>
                    <a:pt x="74" y="170"/>
                    <a:pt x="74" y="170"/>
                  </a:cubicBezTo>
                  <a:cubicBezTo>
                    <a:pt x="76" y="171"/>
                    <a:pt x="78" y="172"/>
                    <a:pt x="81" y="172"/>
                  </a:cubicBezTo>
                  <a:cubicBezTo>
                    <a:pt x="81" y="172"/>
                    <a:pt x="82" y="172"/>
                    <a:pt x="82" y="172"/>
                  </a:cubicBezTo>
                  <a:cubicBezTo>
                    <a:pt x="86" y="172"/>
                    <a:pt x="90" y="171"/>
                    <a:pt x="93" y="170"/>
                  </a:cubicBezTo>
                  <a:cubicBezTo>
                    <a:pt x="96" y="169"/>
                    <a:pt x="98" y="168"/>
                    <a:pt x="101" y="167"/>
                  </a:cubicBezTo>
                  <a:cubicBezTo>
                    <a:pt x="101" y="167"/>
                    <a:pt x="102" y="167"/>
                    <a:pt x="102" y="167"/>
                  </a:cubicBezTo>
                  <a:cubicBezTo>
                    <a:pt x="104" y="167"/>
                    <a:pt x="106" y="168"/>
                    <a:pt x="108" y="168"/>
                  </a:cubicBezTo>
                  <a:cubicBezTo>
                    <a:pt x="110" y="169"/>
                    <a:pt x="113" y="169"/>
                    <a:pt x="115" y="169"/>
                  </a:cubicBezTo>
                  <a:cubicBezTo>
                    <a:pt x="117" y="169"/>
                    <a:pt x="118" y="169"/>
                    <a:pt x="120" y="169"/>
                  </a:cubicBezTo>
                  <a:cubicBezTo>
                    <a:pt x="123" y="168"/>
                    <a:pt x="126" y="165"/>
                    <a:pt x="129" y="161"/>
                  </a:cubicBezTo>
                  <a:cubicBezTo>
                    <a:pt x="130" y="160"/>
                    <a:pt x="131" y="159"/>
                    <a:pt x="131" y="158"/>
                  </a:cubicBezTo>
                  <a:cubicBezTo>
                    <a:pt x="132" y="156"/>
                    <a:pt x="133" y="154"/>
                    <a:pt x="134" y="154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35" y="154"/>
                    <a:pt x="135" y="154"/>
                  </a:cubicBezTo>
                  <a:cubicBezTo>
                    <a:pt x="135" y="155"/>
                    <a:pt x="135" y="156"/>
                    <a:pt x="134" y="158"/>
                  </a:cubicBezTo>
                  <a:cubicBezTo>
                    <a:pt x="133" y="159"/>
                    <a:pt x="133" y="160"/>
                    <a:pt x="132" y="162"/>
                  </a:cubicBezTo>
                  <a:cubicBezTo>
                    <a:pt x="132" y="164"/>
                    <a:pt x="132" y="165"/>
                    <a:pt x="133" y="167"/>
                  </a:cubicBezTo>
                  <a:cubicBezTo>
                    <a:pt x="135" y="169"/>
                    <a:pt x="138" y="169"/>
                    <a:pt x="140" y="169"/>
                  </a:cubicBezTo>
                  <a:cubicBezTo>
                    <a:pt x="141" y="169"/>
                    <a:pt x="143" y="169"/>
                    <a:pt x="144" y="169"/>
                  </a:cubicBezTo>
                  <a:cubicBezTo>
                    <a:pt x="144" y="170"/>
                    <a:pt x="145" y="171"/>
                    <a:pt x="145" y="173"/>
                  </a:cubicBezTo>
                  <a:cubicBezTo>
                    <a:pt x="145" y="173"/>
                    <a:pt x="145" y="174"/>
                    <a:pt x="145" y="174"/>
                  </a:cubicBezTo>
                  <a:cubicBezTo>
                    <a:pt x="146" y="177"/>
                    <a:pt x="146" y="180"/>
                    <a:pt x="148" y="182"/>
                  </a:cubicBezTo>
                  <a:cubicBezTo>
                    <a:pt x="151" y="184"/>
                    <a:pt x="154" y="184"/>
                    <a:pt x="157" y="184"/>
                  </a:cubicBezTo>
                  <a:cubicBezTo>
                    <a:pt x="157" y="184"/>
                    <a:pt x="158" y="184"/>
                    <a:pt x="159" y="184"/>
                  </a:cubicBezTo>
                  <a:cubicBezTo>
                    <a:pt x="162" y="185"/>
                    <a:pt x="164" y="186"/>
                    <a:pt x="167" y="188"/>
                  </a:cubicBezTo>
                  <a:cubicBezTo>
                    <a:pt x="171" y="190"/>
                    <a:pt x="174" y="191"/>
                    <a:pt x="177" y="191"/>
                  </a:cubicBezTo>
                  <a:cubicBezTo>
                    <a:pt x="179" y="191"/>
                    <a:pt x="182" y="191"/>
                    <a:pt x="184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9" y="187"/>
                    <a:pt x="194" y="185"/>
                    <a:pt x="195" y="179"/>
                  </a:cubicBezTo>
                  <a:cubicBezTo>
                    <a:pt x="195" y="178"/>
                    <a:pt x="195" y="177"/>
                    <a:pt x="195" y="176"/>
                  </a:cubicBezTo>
                  <a:cubicBezTo>
                    <a:pt x="195" y="175"/>
                    <a:pt x="195" y="174"/>
                    <a:pt x="195" y="173"/>
                  </a:cubicBezTo>
                  <a:cubicBezTo>
                    <a:pt x="195" y="173"/>
                    <a:pt x="195" y="172"/>
                    <a:pt x="195" y="172"/>
                  </a:cubicBezTo>
                  <a:cubicBezTo>
                    <a:pt x="196" y="170"/>
                    <a:pt x="196" y="167"/>
                    <a:pt x="195" y="165"/>
                  </a:cubicBezTo>
                  <a:cubicBezTo>
                    <a:pt x="194" y="163"/>
                    <a:pt x="192" y="162"/>
                    <a:pt x="189" y="161"/>
                  </a:cubicBezTo>
                  <a:cubicBezTo>
                    <a:pt x="190" y="160"/>
                    <a:pt x="191" y="158"/>
                    <a:pt x="191" y="156"/>
                  </a:cubicBezTo>
                  <a:cubicBezTo>
                    <a:pt x="191" y="156"/>
                    <a:pt x="191" y="155"/>
                    <a:pt x="191" y="154"/>
                  </a:cubicBezTo>
                  <a:cubicBezTo>
                    <a:pt x="192" y="154"/>
                    <a:pt x="192" y="155"/>
                    <a:pt x="192" y="155"/>
                  </a:cubicBezTo>
                  <a:cubicBezTo>
                    <a:pt x="193" y="156"/>
                    <a:pt x="194" y="157"/>
                    <a:pt x="196" y="158"/>
                  </a:cubicBezTo>
                  <a:cubicBezTo>
                    <a:pt x="197" y="158"/>
                    <a:pt x="197" y="158"/>
                    <a:pt x="198" y="158"/>
                  </a:cubicBezTo>
                  <a:cubicBezTo>
                    <a:pt x="200" y="158"/>
                    <a:pt x="201" y="158"/>
                    <a:pt x="201" y="157"/>
                  </a:cubicBezTo>
                  <a:cubicBezTo>
                    <a:pt x="201" y="157"/>
                    <a:pt x="202" y="157"/>
                    <a:pt x="202" y="157"/>
                  </a:cubicBezTo>
                  <a:cubicBezTo>
                    <a:pt x="202" y="157"/>
                    <a:pt x="202" y="158"/>
                    <a:pt x="202" y="158"/>
                  </a:cubicBezTo>
                  <a:cubicBezTo>
                    <a:pt x="203" y="159"/>
                    <a:pt x="204" y="161"/>
                    <a:pt x="207" y="161"/>
                  </a:cubicBezTo>
                  <a:cubicBezTo>
                    <a:pt x="207" y="161"/>
                    <a:pt x="208" y="161"/>
                    <a:pt x="208" y="161"/>
                  </a:cubicBezTo>
                  <a:cubicBezTo>
                    <a:pt x="211" y="160"/>
                    <a:pt x="213" y="158"/>
                    <a:pt x="214" y="154"/>
                  </a:cubicBezTo>
                  <a:cubicBezTo>
                    <a:pt x="215" y="150"/>
                    <a:pt x="215" y="145"/>
                    <a:pt x="212" y="14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6" name="Freeform 21"/>
            <p:cNvSpPr>
              <a:spLocks/>
            </p:cNvSpPr>
            <p:nvPr/>
          </p:nvSpPr>
          <p:spPr bwMode="auto">
            <a:xfrm>
              <a:off x="3302692" y="749469"/>
              <a:ext cx="119963" cy="125226"/>
            </a:xfrm>
            <a:custGeom>
              <a:avLst/>
              <a:gdLst>
                <a:gd name="T0" fmla="*/ 18 w 33"/>
                <a:gd name="T1" fmla="*/ 1 h 38"/>
                <a:gd name="T2" fmla="*/ 11 w 33"/>
                <a:gd name="T3" fmla="*/ 0 h 38"/>
                <a:gd name="T4" fmla="*/ 5 w 33"/>
                <a:gd name="T5" fmla="*/ 1 h 38"/>
                <a:gd name="T6" fmla="*/ 1 w 33"/>
                <a:gd name="T7" fmla="*/ 12 h 38"/>
                <a:gd name="T8" fmla="*/ 3 w 33"/>
                <a:gd name="T9" fmla="*/ 16 h 38"/>
                <a:gd name="T10" fmla="*/ 4 w 33"/>
                <a:gd name="T11" fmla="*/ 17 h 38"/>
                <a:gd name="T12" fmla="*/ 5 w 33"/>
                <a:gd name="T13" fmla="*/ 18 h 38"/>
                <a:gd name="T14" fmla="*/ 9 w 33"/>
                <a:gd name="T15" fmla="*/ 26 h 38"/>
                <a:gd name="T16" fmla="*/ 18 w 33"/>
                <a:gd name="T17" fmla="*/ 38 h 38"/>
                <a:gd name="T18" fmla="*/ 24 w 33"/>
                <a:gd name="T19" fmla="*/ 35 h 38"/>
                <a:gd name="T20" fmla="*/ 32 w 33"/>
                <a:gd name="T21" fmla="*/ 15 h 38"/>
                <a:gd name="T22" fmla="*/ 18 w 33"/>
                <a:gd name="T2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8">
                  <a:moveTo>
                    <a:pt x="18" y="1"/>
                  </a:moveTo>
                  <a:cubicBezTo>
                    <a:pt x="15" y="1"/>
                    <a:pt x="13" y="0"/>
                    <a:pt x="11" y="0"/>
                  </a:cubicBezTo>
                  <a:cubicBezTo>
                    <a:pt x="9" y="0"/>
                    <a:pt x="7" y="1"/>
                    <a:pt x="5" y="1"/>
                  </a:cubicBezTo>
                  <a:cubicBezTo>
                    <a:pt x="2" y="3"/>
                    <a:pt x="0" y="7"/>
                    <a:pt x="1" y="12"/>
                  </a:cubicBezTo>
                  <a:cubicBezTo>
                    <a:pt x="2" y="13"/>
                    <a:pt x="3" y="15"/>
                    <a:pt x="3" y="16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21"/>
                    <a:pt x="8" y="23"/>
                    <a:pt x="9" y="26"/>
                  </a:cubicBezTo>
                  <a:cubicBezTo>
                    <a:pt x="10" y="30"/>
                    <a:pt x="12" y="38"/>
                    <a:pt x="18" y="38"/>
                  </a:cubicBezTo>
                  <a:cubicBezTo>
                    <a:pt x="20" y="38"/>
                    <a:pt x="22" y="37"/>
                    <a:pt x="24" y="35"/>
                  </a:cubicBezTo>
                  <a:cubicBezTo>
                    <a:pt x="27" y="31"/>
                    <a:pt x="33" y="22"/>
                    <a:pt x="32" y="15"/>
                  </a:cubicBezTo>
                  <a:cubicBezTo>
                    <a:pt x="31" y="8"/>
                    <a:pt x="24" y="3"/>
                    <a:pt x="18" y="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auto">
            <a:xfrm>
              <a:off x="3263159" y="743270"/>
              <a:ext cx="28628" cy="39675"/>
            </a:xfrm>
            <a:custGeom>
              <a:avLst/>
              <a:gdLst>
                <a:gd name="T0" fmla="*/ 5 w 8"/>
                <a:gd name="T1" fmla="*/ 3 h 12"/>
                <a:gd name="T2" fmla="*/ 5 w 8"/>
                <a:gd name="T3" fmla="*/ 3 h 12"/>
                <a:gd name="T4" fmla="*/ 5 w 8"/>
                <a:gd name="T5" fmla="*/ 0 h 12"/>
                <a:gd name="T6" fmla="*/ 0 w 8"/>
                <a:gd name="T7" fmla="*/ 6 h 12"/>
                <a:gd name="T8" fmla="*/ 3 w 8"/>
                <a:gd name="T9" fmla="*/ 6 h 12"/>
                <a:gd name="T10" fmla="*/ 3 w 8"/>
                <a:gd name="T11" fmla="*/ 6 h 12"/>
                <a:gd name="T12" fmla="*/ 0 w 8"/>
                <a:gd name="T13" fmla="*/ 6 h 12"/>
                <a:gd name="T14" fmla="*/ 1 w 8"/>
                <a:gd name="T15" fmla="*/ 10 h 12"/>
                <a:gd name="T16" fmla="*/ 5 w 8"/>
                <a:gd name="T17" fmla="*/ 12 h 12"/>
                <a:gd name="T18" fmla="*/ 5 w 8"/>
                <a:gd name="T19" fmla="*/ 9 h 12"/>
                <a:gd name="T20" fmla="*/ 7 w 8"/>
                <a:gd name="T21" fmla="*/ 8 h 12"/>
                <a:gd name="T22" fmla="*/ 5 w 8"/>
                <a:gd name="T2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2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8"/>
                    <a:pt x="1" y="10"/>
                  </a:cubicBezTo>
                  <a:cubicBezTo>
                    <a:pt x="2" y="11"/>
                    <a:pt x="3" y="12"/>
                    <a:pt x="5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7" y="8"/>
                  </a:cubicBezTo>
                  <a:cubicBezTo>
                    <a:pt x="8" y="6"/>
                    <a:pt x="8" y="4"/>
                    <a:pt x="5" y="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8" name="Freeform 23"/>
            <p:cNvSpPr>
              <a:spLocks/>
            </p:cNvSpPr>
            <p:nvPr/>
          </p:nvSpPr>
          <p:spPr bwMode="auto">
            <a:xfrm>
              <a:off x="3436287" y="1389235"/>
              <a:ext cx="54529" cy="58273"/>
            </a:xfrm>
            <a:custGeom>
              <a:avLst/>
              <a:gdLst>
                <a:gd name="T0" fmla="*/ 9 w 15"/>
                <a:gd name="T1" fmla="*/ 0 h 18"/>
                <a:gd name="T2" fmla="*/ 5 w 15"/>
                <a:gd name="T3" fmla="*/ 1 h 18"/>
                <a:gd name="T4" fmla="*/ 0 w 15"/>
                <a:gd name="T5" fmla="*/ 11 h 18"/>
                <a:gd name="T6" fmla="*/ 3 w 15"/>
                <a:gd name="T7" fmla="*/ 17 h 18"/>
                <a:gd name="T8" fmla="*/ 6 w 15"/>
                <a:gd name="T9" fmla="*/ 18 h 18"/>
                <a:gd name="T10" fmla="*/ 12 w 15"/>
                <a:gd name="T11" fmla="*/ 13 h 18"/>
                <a:gd name="T12" fmla="*/ 12 w 15"/>
                <a:gd name="T13" fmla="*/ 12 h 18"/>
                <a:gd name="T14" fmla="*/ 13 w 15"/>
                <a:gd name="T15" fmla="*/ 3 h 18"/>
                <a:gd name="T16" fmla="*/ 9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9" y="0"/>
                  </a:moveTo>
                  <a:cubicBezTo>
                    <a:pt x="8" y="0"/>
                    <a:pt x="7" y="1"/>
                    <a:pt x="5" y="1"/>
                  </a:cubicBezTo>
                  <a:cubicBezTo>
                    <a:pt x="2" y="3"/>
                    <a:pt x="0" y="8"/>
                    <a:pt x="0" y="11"/>
                  </a:cubicBezTo>
                  <a:cubicBezTo>
                    <a:pt x="0" y="15"/>
                    <a:pt x="2" y="16"/>
                    <a:pt x="3" y="17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9" y="18"/>
                    <a:pt x="11" y="14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" y="9"/>
                    <a:pt x="15" y="6"/>
                    <a:pt x="13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9" name="Freeform 24"/>
            <p:cNvSpPr>
              <a:spLocks/>
            </p:cNvSpPr>
            <p:nvPr/>
          </p:nvSpPr>
          <p:spPr bwMode="auto">
            <a:xfrm>
              <a:off x="3466278" y="1174740"/>
              <a:ext cx="65434" cy="55794"/>
            </a:xfrm>
            <a:custGeom>
              <a:avLst/>
              <a:gdLst>
                <a:gd name="T0" fmla="*/ 10 w 18"/>
                <a:gd name="T1" fmla="*/ 1 h 17"/>
                <a:gd name="T2" fmla="*/ 7 w 18"/>
                <a:gd name="T3" fmla="*/ 0 h 17"/>
                <a:gd name="T4" fmla="*/ 3 w 18"/>
                <a:gd name="T5" fmla="*/ 2 h 17"/>
                <a:gd name="T6" fmla="*/ 5 w 18"/>
                <a:gd name="T7" fmla="*/ 12 h 17"/>
                <a:gd name="T8" fmla="*/ 5 w 18"/>
                <a:gd name="T9" fmla="*/ 13 h 17"/>
                <a:gd name="T10" fmla="*/ 11 w 18"/>
                <a:gd name="T11" fmla="*/ 17 h 17"/>
                <a:gd name="T12" fmla="*/ 11 w 18"/>
                <a:gd name="T13" fmla="*/ 17 h 17"/>
                <a:gd name="T14" fmla="*/ 16 w 18"/>
                <a:gd name="T15" fmla="*/ 13 h 17"/>
                <a:gd name="T16" fmla="*/ 10 w 18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0" y="1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0" y="6"/>
                    <a:pt x="3" y="1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7"/>
                    <a:pt x="15" y="16"/>
                    <a:pt x="16" y="13"/>
                  </a:cubicBezTo>
                  <a:cubicBezTo>
                    <a:pt x="18" y="8"/>
                    <a:pt x="15" y="2"/>
                    <a:pt x="10" y="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0" name="Freeform 25"/>
            <p:cNvSpPr>
              <a:spLocks/>
            </p:cNvSpPr>
            <p:nvPr/>
          </p:nvSpPr>
          <p:spPr bwMode="auto">
            <a:xfrm>
              <a:off x="3212720" y="1401633"/>
              <a:ext cx="50439" cy="49594"/>
            </a:xfrm>
            <a:custGeom>
              <a:avLst/>
              <a:gdLst>
                <a:gd name="T0" fmla="*/ 6 w 14"/>
                <a:gd name="T1" fmla="*/ 0 h 15"/>
                <a:gd name="T2" fmla="*/ 0 w 14"/>
                <a:gd name="T3" fmla="*/ 5 h 15"/>
                <a:gd name="T4" fmla="*/ 3 w 14"/>
                <a:gd name="T5" fmla="*/ 11 h 15"/>
                <a:gd name="T6" fmla="*/ 3 w 14"/>
                <a:gd name="T7" fmla="*/ 11 h 15"/>
                <a:gd name="T8" fmla="*/ 8 w 14"/>
                <a:gd name="T9" fmla="*/ 15 h 15"/>
                <a:gd name="T10" fmla="*/ 8 w 14"/>
                <a:gd name="T11" fmla="*/ 15 h 15"/>
                <a:gd name="T12" fmla="*/ 13 w 14"/>
                <a:gd name="T13" fmla="*/ 13 h 15"/>
                <a:gd name="T14" fmla="*/ 13 w 14"/>
                <a:gd name="T15" fmla="*/ 5 h 15"/>
                <a:gd name="T16" fmla="*/ 6 w 14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7"/>
                    <a:pt x="0" y="9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5"/>
                    <a:pt x="7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5"/>
                    <a:pt x="11" y="14"/>
                    <a:pt x="13" y="13"/>
                  </a:cubicBezTo>
                  <a:cubicBezTo>
                    <a:pt x="14" y="10"/>
                    <a:pt x="14" y="7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3353131" y="1411552"/>
              <a:ext cx="51802" cy="43395"/>
            </a:xfrm>
            <a:custGeom>
              <a:avLst/>
              <a:gdLst>
                <a:gd name="T0" fmla="*/ 8 w 14"/>
                <a:gd name="T1" fmla="*/ 0 h 13"/>
                <a:gd name="T2" fmla="*/ 1 w 14"/>
                <a:gd name="T3" fmla="*/ 4 h 13"/>
                <a:gd name="T4" fmla="*/ 0 w 14"/>
                <a:gd name="T5" fmla="*/ 9 h 13"/>
                <a:gd name="T6" fmla="*/ 3 w 14"/>
                <a:gd name="T7" fmla="*/ 13 h 13"/>
                <a:gd name="T8" fmla="*/ 6 w 14"/>
                <a:gd name="T9" fmla="*/ 13 h 13"/>
                <a:gd name="T10" fmla="*/ 13 w 14"/>
                <a:gd name="T11" fmla="*/ 10 h 13"/>
                <a:gd name="T12" fmla="*/ 13 w 14"/>
                <a:gd name="T13" fmla="*/ 3 h 13"/>
                <a:gd name="T14" fmla="*/ 8 w 1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1" y="12"/>
                    <a:pt x="3" y="13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8" y="13"/>
                    <a:pt x="11" y="12"/>
                    <a:pt x="13" y="10"/>
                  </a:cubicBezTo>
                  <a:cubicBezTo>
                    <a:pt x="14" y="8"/>
                    <a:pt x="14" y="5"/>
                    <a:pt x="13" y="3"/>
                  </a:cubicBezTo>
                  <a:cubicBezTo>
                    <a:pt x="13" y="1"/>
                    <a:pt x="10" y="0"/>
                    <a:pt x="8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2" name="Freeform 27"/>
            <p:cNvSpPr>
              <a:spLocks noEditPoints="1"/>
            </p:cNvSpPr>
            <p:nvPr/>
          </p:nvSpPr>
          <p:spPr bwMode="auto">
            <a:xfrm>
              <a:off x="2426145" y="765587"/>
              <a:ext cx="3125853" cy="1802751"/>
            </a:xfrm>
            <a:custGeom>
              <a:avLst/>
              <a:gdLst>
                <a:gd name="T0" fmla="*/ 834 w 863"/>
                <a:gd name="T1" fmla="*/ 311 h 547"/>
                <a:gd name="T2" fmla="*/ 792 w 863"/>
                <a:gd name="T3" fmla="*/ 284 h 547"/>
                <a:gd name="T4" fmla="*/ 774 w 863"/>
                <a:gd name="T5" fmla="*/ 241 h 547"/>
                <a:gd name="T6" fmla="*/ 848 w 863"/>
                <a:gd name="T7" fmla="*/ 263 h 547"/>
                <a:gd name="T8" fmla="*/ 847 w 863"/>
                <a:gd name="T9" fmla="*/ 195 h 547"/>
                <a:gd name="T10" fmla="*/ 790 w 863"/>
                <a:gd name="T11" fmla="*/ 178 h 547"/>
                <a:gd name="T12" fmla="*/ 735 w 863"/>
                <a:gd name="T13" fmla="*/ 169 h 547"/>
                <a:gd name="T14" fmla="*/ 725 w 863"/>
                <a:gd name="T15" fmla="*/ 129 h 547"/>
                <a:gd name="T16" fmla="*/ 689 w 863"/>
                <a:gd name="T17" fmla="*/ 93 h 547"/>
                <a:gd name="T18" fmla="*/ 665 w 863"/>
                <a:gd name="T19" fmla="*/ 87 h 547"/>
                <a:gd name="T20" fmla="*/ 614 w 863"/>
                <a:gd name="T21" fmla="*/ 63 h 547"/>
                <a:gd name="T22" fmla="*/ 550 w 863"/>
                <a:gd name="T23" fmla="*/ 63 h 547"/>
                <a:gd name="T24" fmla="*/ 523 w 863"/>
                <a:gd name="T25" fmla="*/ 14 h 547"/>
                <a:gd name="T26" fmla="*/ 480 w 863"/>
                <a:gd name="T27" fmla="*/ 95 h 547"/>
                <a:gd name="T28" fmla="*/ 467 w 863"/>
                <a:gd name="T29" fmla="*/ 13 h 547"/>
                <a:gd name="T30" fmla="*/ 446 w 863"/>
                <a:gd name="T31" fmla="*/ 151 h 547"/>
                <a:gd name="T32" fmla="*/ 494 w 863"/>
                <a:gd name="T33" fmla="*/ 169 h 547"/>
                <a:gd name="T34" fmla="*/ 483 w 863"/>
                <a:gd name="T35" fmla="*/ 244 h 547"/>
                <a:gd name="T36" fmla="*/ 462 w 863"/>
                <a:gd name="T37" fmla="*/ 226 h 547"/>
                <a:gd name="T38" fmla="*/ 428 w 863"/>
                <a:gd name="T39" fmla="*/ 227 h 547"/>
                <a:gd name="T40" fmla="*/ 397 w 863"/>
                <a:gd name="T41" fmla="*/ 176 h 547"/>
                <a:gd name="T42" fmla="*/ 394 w 863"/>
                <a:gd name="T43" fmla="*/ 112 h 547"/>
                <a:gd name="T44" fmla="*/ 424 w 863"/>
                <a:gd name="T45" fmla="*/ 35 h 547"/>
                <a:gd name="T46" fmla="*/ 364 w 863"/>
                <a:gd name="T47" fmla="*/ 58 h 547"/>
                <a:gd name="T48" fmla="*/ 346 w 863"/>
                <a:gd name="T49" fmla="*/ 121 h 547"/>
                <a:gd name="T50" fmla="*/ 368 w 863"/>
                <a:gd name="T51" fmla="*/ 186 h 547"/>
                <a:gd name="T52" fmla="*/ 376 w 863"/>
                <a:gd name="T53" fmla="*/ 219 h 547"/>
                <a:gd name="T54" fmla="*/ 348 w 863"/>
                <a:gd name="T55" fmla="*/ 269 h 547"/>
                <a:gd name="T56" fmla="*/ 338 w 863"/>
                <a:gd name="T57" fmla="*/ 226 h 547"/>
                <a:gd name="T58" fmla="*/ 315 w 863"/>
                <a:gd name="T59" fmla="*/ 242 h 547"/>
                <a:gd name="T60" fmla="*/ 293 w 863"/>
                <a:gd name="T61" fmla="*/ 239 h 547"/>
                <a:gd name="T62" fmla="*/ 246 w 863"/>
                <a:gd name="T63" fmla="*/ 229 h 547"/>
                <a:gd name="T64" fmla="*/ 205 w 863"/>
                <a:gd name="T65" fmla="*/ 179 h 547"/>
                <a:gd name="T66" fmla="*/ 188 w 863"/>
                <a:gd name="T67" fmla="*/ 204 h 547"/>
                <a:gd name="T68" fmla="*/ 162 w 863"/>
                <a:gd name="T69" fmla="*/ 247 h 547"/>
                <a:gd name="T70" fmla="*/ 132 w 863"/>
                <a:gd name="T71" fmla="*/ 198 h 547"/>
                <a:gd name="T72" fmla="*/ 81 w 863"/>
                <a:gd name="T73" fmla="*/ 180 h 547"/>
                <a:gd name="T74" fmla="*/ 71 w 863"/>
                <a:gd name="T75" fmla="*/ 129 h 547"/>
                <a:gd name="T76" fmla="*/ 339 w 863"/>
                <a:gd name="T77" fmla="*/ 547 h 547"/>
                <a:gd name="T78" fmla="*/ 370 w 863"/>
                <a:gd name="T79" fmla="*/ 480 h 547"/>
                <a:gd name="T80" fmla="*/ 403 w 863"/>
                <a:gd name="T81" fmla="*/ 448 h 547"/>
                <a:gd name="T82" fmla="*/ 466 w 863"/>
                <a:gd name="T83" fmla="*/ 385 h 547"/>
                <a:gd name="T84" fmla="*/ 489 w 863"/>
                <a:gd name="T85" fmla="*/ 308 h 547"/>
                <a:gd name="T86" fmla="*/ 526 w 863"/>
                <a:gd name="T87" fmla="*/ 303 h 547"/>
                <a:gd name="T88" fmla="*/ 552 w 863"/>
                <a:gd name="T89" fmla="*/ 244 h 547"/>
                <a:gd name="T90" fmla="*/ 538 w 863"/>
                <a:gd name="T91" fmla="*/ 185 h 547"/>
                <a:gd name="T92" fmla="*/ 531 w 863"/>
                <a:gd name="T93" fmla="*/ 170 h 547"/>
                <a:gd name="T94" fmla="*/ 595 w 863"/>
                <a:gd name="T95" fmla="*/ 161 h 547"/>
                <a:gd name="T96" fmla="*/ 613 w 863"/>
                <a:gd name="T97" fmla="*/ 200 h 547"/>
                <a:gd name="T98" fmla="*/ 671 w 863"/>
                <a:gd name="T99" fmla="*/ 215 h 547"/>
                <a:gd name="T100" fmla="*/ 675 w 863"/>
                <a:gd name="T101" fmla="*/ 310 h 547"/>
                <a:gd name="T102" fmla="*/ 621 w 863"/>
                <a:gd name="T103" fmla="*/ 342 h 547"/>
                <a:gd name="T104" fmla="*/ 685 w 863"/>
                <a:gd name="T105" fmla="*/ 353 h 547"/>
                <a:gd name="T106" fmla="*/ 728 w 863"/>
                <a:gd name="T107" fmla="*/ 369 h 547"/>
                <a:gd name="T108" fmla="*/ 776 w 863"/>
                <a:gd name="T109" fmla="*/ 396 h 547"/>
                <a:gd name="T110" fmla="*/ 837 w 863"/>
                <a:gd name="T111" fmla="*/ 378 h 547"/>
                <a:gd name="T112" fmla="*/ 825 w 863"/>
                <a:gd name="T113" fmla="*/ 361 h 547"/>
                <a:gd name="T114" fmla="*/ 493 w 863"/>
                <a:gd name="T115" fmla="*/ 121 h 547"/>
                <a:gd name="T116" fmla="*/ 457 w 863"/>
                <a:gd name="T117" fmla="*/ 345 h 547"/>
                <a:gd name="T118" fmla="*/ 573 w 863"/>
                <a:gd name="T119" fmla="*/ 1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3" h="547">
                  <a:moveTo>
                    <a:pt x="862" y="359"/>
                  </a:moveTo>
                  <a:cubicBezTo>
                    <a:pt x="863" y="356"/>
                    <a:pt x="863" y="352"/>
                    <a:pt x="862" y="349"/>
                  </a:cubicBezTo>
                  <a:cubicBezTo>
                    <a:pt x="860" y="347"/>
                    <a:pt x="859" y="344"/>
                    <a:pt x="856" y="342"/>
                  </a:cubicBezTo>
                  <a:cubicBezTo>
                    <a:pt x="856" y="342"/>
                    <a:pt x="855" y="342"/>
                    <a:pt x="855" y="341"/>
                  </a:cubicBezTo>
                  <a:cubicBezTo>
                    <a:pt x="855" y="341"/>
                    <a:pt x="854" y="341"/>
                    <a:pt x="854" y="340"/>
                  </a:cubicBezTo>
                  <a:cubicBezTo>
                    <a:pt x="854" y="340"/>
                    <a:pt x="855" y="339"/>
                    <a:pt x="856" y="339"/>
                  </a:cubicBezTo>
                  <a:cubicBezTo>
                    <a:pt x="858" y="335"/>
                    <a:pt x="858" y="330"/>
                    <a:pt x="854" y="326"/>
                  </a:cubicBezTo>
                  <a:cubicBezTo>
                    <a:pt x="853" y="324"/>
                    <a:pt x="851" y="324"/>
                    <a:pt x="849" y="323"/>
                  </a:cubicBezTo>
                  <a:cubicBezTo>
                    <a:pt x="848" y="323"/>
                    <a:pt x="847" y="323"/>
                    <a:pt x="847" y="323"/>
                  </a:cubicBezTo>
                  <a:cubicBezTo>
                    <a:pt x="847" y="322"/>
                    <a:pt x="847" y="322"/>
                    <a:pt x="847" y="321"/>
                  </a:cubicBezTo>
                  <a:cubicBezTo>
                    <a:pt x="847" y="320"/>
                    <a:pt x="847" y="318"/>
                    <a:pt x="846" y="316"/>
                  </a:cubicBezTo>
                  <a:cubicBezTo>
                    <a:pt x="845" y="315"/>
                    <a:pt x="842" y="315"/>
                    <a:pt x="841" y="315"/>
                  </a:cubicBezTo>
                  <a:cubicBezTo>
                    <a:pt x="841" y="315"/>
                    <a:pt x="841" y="315"/>
                    <a:pt x="841" y="315"/>
                  </a:cubicBezTo>
                  <a:cubicBezTo>
                    <a:pt x="840" y="315"/>
                    <a:pt x="839" y="315"/>
                    <a:pt x="839" y="315"/>
                  </a:cubicBezTo>
                  <a:cubicBezTo>
                    <a:pt x="838" y="315"/>
                    <a:pt x="838" y="315"/>
                    <a:pt x="838" y="315"/>
                  </a:cubicBezTo>
                  <a:cubicBezTo>
                    <a:pt x="838" y="315"/>
                    <a:pt x="838" y="315"/>
                    <a:pt x="838" y="315"/>
                  </a:cubicBezTo>
                  <a:cubicBezTo>
                    <a:pt x="837" y="315"/>
                    <a:pt x="837" y="314"/>
                    <a:pt x="837" y="313"/>
                  </a:cubicBezTo>
                  <a:cubicBezTo>
                    <a:pt x="836" y="313"/>
                    <a:pt x="835" y="312"/>
                    <a:pt x="834" y="311"/>
                  </a:cubicBezTo>
                  <a:cubicBezTo>
                    <a:pt x="834" y="310"/>
                    <a:pt x="833" y="310"/>
                    <a:pt x="833" y="310"/>
                  </a:cubicBezTo>
                  <a:cubicBezTo>
                    <a:pt x="833" y="310"/>
                    <a:pt x="833" y="310"/>
                    <a:pt x="833" y="310"/>
                  </a:cubicBezTo>
                  <a:cubicBezTo>
                    <a:pt x="833" y="309"/>
                    <a:pt x="834" y="307"/>
                    <a:pt x="834" y="306"/>
                  </a:cubicBezTo>
                  <a:cubicBezTo>
                    <a:pt x="836" y="303"/>
                    <a:pt x="836" y="303"/>
                    <a:pt x="836" y="303"/>
                  </a:cubicBezTo>
                  <a:cubicBezTo>
                    <a:pt x="833" y="302"/>
                    <a:pt x="833" y="302"/>
                    <a:pt x="833" y="302"/>
                  </a:cubicBezTo>
                  <a:cubicBezTo>
                    <a:pt x="831" y="301"/>
                    <a:pt x="830" y="301"/>
                    <a:pt x="829" y="301"/>
                  </a:cubicBezTo>
                  <a:cubicBezTo>
                    <a:pt x="828" y="301"/>
                    <a:pt x="826" y="301"/>
                    <a:pt x="826" y="301"/>
                  </a:cubicBezTo>
                  <a:cubicBezTo>
                    <a:pt x="825" y="301"/>
                    <a:pt x="824" y="301"/>
                    <a:pt x="824" y="301"/>
                  </a:cubicBezTo>
                  <a:cubicBezTo>
                    <a:pt x="824" y="300"/>
                    <a:pt x="824" y="299"/>
                    <a:pt x="824" y="299"/>
                  </a:cubicBezTo>
                  <a:cubicBezTo>
                    <a:pt x="824" y="297"/>
                    <a:pt x="823" y="292"/>
                    <a:pt x="817" y="292"/>
                  </a:cubicBezTo>
                  <a:cubicBezTo>
                    <a:pt x="815" y="292"/>
                    <a:pt x="813" y="293"/>
                    <a:pt x="812" y="294"/>
                  </a:cubicBezTo>
                  <a:cubicBezTo>
                    <a:pt x="811" y="294"/>
                    <a:pt x="810" y="295"/>
                    <a:pt x="810" y="295"/>
                  </a:cubicBezTo>
                  <a:cubicBezTo>
                    <a:pt x="810" y="295"/>
                    <a:pt x="809" y="294"/>
                    <a:pt x="808" y="293"/>
                  </a:cubicBezTo>
                  <a:cubicBezTo>
                    <a:pt x="807" y="292"/>
                    <a:pt x="807" y="291"/>
                    <a:pt x="806" y="290"/>
                  </a:cubicBezTo>
                  <a:cubicBezTo>
                    <a:pt x="804" y="289"/>
                    <a:pt x="801" y="289"/>
                    <a:pt x="800" y="289"/>
                  </a:cubicBezTo>
                  <a:cubicBezTo>
                    <a:pt x="798" y="289"/>
                    <a:pt x="798" y="289"/>
                    <a:pt x="798" y="289"/>
                  </a:cubicBezTo>
                  <a:cubicBezTo>
                    <a:pt x="797" y="289"/>
                    <a:pt x="796" y="289"/>
                    <a:pt x="796" y="289"/>
                  </a:cubicBezTo>
                  <a:cubicBezTo>
                    <a:pt x="794" y="288"/>
                    <a:pt x="793" y="287"/>
                    <a:pt x="792" y="284"/>
                  </a:cubicBezTo>
                  <a:cubicBezTo>
                    <a:pt x="791" y="281"/>
                    <a:pt x="790" y="278"/>
                    <a:pt x="787" y="276"/>
                  </a:cubicBezTo>
                  <a:cubicBezTo>
                    <a:pt x="786" y="276"/>
                    <a:pt x="786" y="276"/>
                    <a:pt x="785" y="276"/>
                  </a:cubicBezTo>
                  <a:cubicBezTo>
                    <a:pt x="785" y="275"/>
                    <a:pt x="785" y="274"/>
                    <a:pt x="785" y="274"/>
                  </a:cubicBezTo>
                  <a:cubicBezTo>
                    <a:pt x="784" y="273"/>
                    <a:pt x="783" y="270"/>
                    <a:pt x="779" y="270"/>
                  </a:cubicBezTo>
                  <a:cubicBezTo>
                    <a:pt x="779" y="270"/>
                    <a:pt x="778" y="270"/>
                    <a:pt x="777" y="270"/>
                  </a:cubicBezTo>
                  <a:cubicBezTo>
                    <a:pt x="776" y="271"/>
                    <a:pt x="775" y="271"/>
                    <a:pt x="775" y="272"/>
                  </a:cubicBezTo>
                  <a:cubicBezTo>
                    <a:pt x="775" y="272"/>
                    <a:pt x="775" y="272"/>
                    <a:pt x="775" y="271"/>
                  </a:cubicBezTo>
                  <a:cubicBezTo>
                    <a:pt x="774" y="270"/>
                    <a:pt x="772" y="270"/>
                    <a:pt x="771" y="268"/>
                  </a:cubicBezTo>
                  <a:cubicBezTo>
                    <a:pt x="771" y="268"/>
                    <a:pt x="771" y="268"/>
                    <a:pt x="770" y="268"/>
                  </a:cubicBezTo>
                  <a:cubicBezTo>
                    <a:pt x="771" y="268"/>
                    <a:pt x="772" y="268"/>
                    <a:pt x="772" y="268"/>
                  </a:cubicBezTo>
                  <a:cubicBezTo>
                    <a:pt x="773" y="268"/>
                    <a:pt x="774" y="268"/>
                    <a:pt x="775" y="268"/>
                  </a:cubicBezTo>
                  <a:cubicBezTo>
                    <a:pt x="777" y="267"/>
                    <a:pt x="779" y="266"/>
                    <a:pt x="780" y="263"/>
                  </a:cubicBezTo>
                  <a:cubicBezTo>
                    <a:pt x="781" y="261"/>
                    <a:pt x="780" y="258"/>
                    <a:pt x="779" y="256"/>
                  </a:cubicBezTo>
                  <a:cubicBezTo>
                    <a:pt x="777" y="253"/>
                    <a:pt x="774" y="252"/>
                    <a:pt x="771" y="251"/>
                  </a:cubicBezTo>
                  <a:cubicBezTo>
                    <a:pt x="768" y="250"/>
                    <a:pt x="766" y="249"/>
                    <a:pt x="765" y="247"/>
                  </a:cubicBezTo>
                  <a:cubicBezTo>
                    <a:pt x="765" y="246"/>
                    <a:pt x="765" y="246"/>
                    <a:pt x="765" y="246"/>
                  </a:cubicBezTo>
                  <a:cubicBezTo>
                    <a:pt x="765" y="244"/>
                    <a:pt x="768" y="243"/>
                    <a:pt x="770" y="243"/>
                  </a:cubicBezTo>
                  <a:cubicBezTo>
                    <a:pt x="772" y="242"/>
                    <a:pt x="773" y="242"/>
                    <a:pt x="774" y="241"/>
                  </a:cubicBezTo>
                  <a:cubicBezTo>
                    <a:pt x="776" y="240"/>
                    <a:pt x="776" y="240"/>
                    <a:pt x="776" y="240"/>
                  </a:cubicBezTo>
                  <a:cubicBezTo>
                    <a:pt x="776" y="240"/>
                    <a:pt x="777" y="240"/>
                    <a:pt x="777" y="239"/>
                  </a:cubicBezTo>
                  <a:cubicBezTo>
                    <a:pt x="777" y="239"/>
                    <a:pt x="777" y="240"/>
                    <a:pt x="779" y="240"/>
                  </a:cubicBezTo>
                  <a:cubicBezTo>
                    <a:pt x="779" y="241"/>
                    <a:pt x="779" y="241"/>
                    <a:pt x="779" y="241"/>
                  </a:cubicBezTo>
                  <a:cubicBezTo>
                    <a:pt x="782" y="243"/>
                    <a:pt x="784" y="245"/>
                    <a:pt x="788" y="247"/>
                  </a:cubicBezTo>
                  <a:cubicBezTo>
                    <a:pt x="789" y="248"/>
                    <a:pt x="789" y="248"/>
                    <a:pt x="790" y="248"/>
                  </a:cubicBezTo>
                  <a:cubicBezTo>
                    <a:pt x="792" y="249"/>
                    <a:pt x="793" y="249"/>
                    <a:pt x="794" y="251"/>
                  </a:cubicBezTo>
                  <a:cubicBezTo>
                    <a:pt x="795" y="251"/>
                    <a:pt x="795" y="251"/>
                    <a:pt x="795" y="251"/>
                  </a:cubicBezTo>
                  <a:cubicBezTo>
                    <a:pt x="797" y="253"/>
                    <a:pt x="799" y="256"/>
                    <a:pt x="802" y="256"/>
                  </a:cubicBezTo>
                  <a:cubicBezTo>
                    <a:pt x="803" y="256"/>
                    <a:pt x="804" y="256"/>
                    <a:pt x="805" y="255"/>
                  </a:cubicBezTo>
                  <a:cubicBezTo>
                    <a:pt x="805" y="258"/>
                    <a:pt x="805" y="261"/>
                    <a:pt x="807" y="262"/>
                  </a:cubicBezTo>
                  <a:cubicBezTo>
                    <a:pt x="809" y="264"/>
                    <a:pt x="812" y="265"/>
                    <a:pt x="814" y="266"/>
                  </a:cubicBezTo>
                  <a:cubicBezTo>
                    <a:pt x="815" y="266"/>
                    <a:pt x="816" y="266"/>
                    <a:pt x="816" y="266"/>
                  </a:cubicBezTo>
                  <a:cubicBezTo>
                    <a:pt x="818" y="267"/>
                    <a:pt x="820" y="268"/>
                    <a:pt x="822" y="270"/>
                  </a:cubicBezTo>
                  <a:cubicBezTo>
                    <a:pt x="826" y="275"/>
                    <a:pt x="830" y="278"/>
                    <a:pt x="838" y="278"/>
                  </a:cubicBezTo>
                  <a:cubicBezTo>
                    <a:pt x="843" y="278"/>
                    <a:pt x="847" y="277"/>
                    <a:pt x="849" y="274"/>
                  </a:cubicBezTo>
                  <a:cubicBezTo>
                    <a:pt x="850" y="272"/>
                    <a:pt x="851" y="270"/>
                    <a:pt x="849" y="266"/>
                  </a:cubicBezTo>
                  <a:cubicBezTo>
                    <a:pt x="848" y="263"/>
                    <a:pt x="848" y="263"/>
                    <a:pt x="848" y="263"/>
                  </a:cubicBezTo>
                  <a:cubicBezTo>
                    <a:pt x="847" y="260"/>
                    <a:pt x="845" y="255"/>
                    <a:pt x="843" y="252"/>
                  </a:cubicBezTo>
                  <a:cubicBezTo>
                    <a:pt x="844" y="252"/>
                    <a:pt x="844" y="252"/>
                    <a:pt x="845" y="252"/>
                  </a:cubicBezTo>
                  <a:cubicBezTo>
                    <a:pt x="846" y="252"/>
                    <a:pt x="846" y="252"/>
                    <a:pt x="847" y="251"/>
                  </a:cubicBezTo>
                  <a:cubicBezTo>
                    <a:pt x="850" y="250"/>
                    <a:pt x="851" y="247"/>
                    <a:pt x="852" y="245"/>
                  </a:cubicBezTo>
                  <a:cubicBezTo>
                    <a:pt x="852" y="244"/>
                    <a:pt x="852" y="243"/>
                    <a:pt x="853" y="242"/>
                  </a:cubicBezTo>
                  <a:cubicBezTo>
                    <a:pt x="855" y="239"/>
                    <a:pt x="855" y="237"/>
                    <a:pt x="853" y="234"/>
                  </a:cubicBezTo>
                  <a:cubicBezTo>
                    <a:pt x="853" y="234"/>
                    <a:pt x="852" y="234"/>
                    <a:pt x="852" y="233"/>
                  </a:cubicBezTo>
                  <a:cubicBezTo>
                    <a:pt x="852" y="233"/>
                    <a:pt x="853" y="232"/>
                    <a:pt x="853" y="231"/>
                  </a:cubicBezTo>
                  <a:cubicBezTo>
                    <a:pt x="854" y="230"/>
                    <a:pt x="855" y="229"/>
                    <a:pt x="854" y="227"/>
                  </a:cubicBezTo>
                  <a:cubicBezTo>
                    <a:pt x="853" y="225"/>
                    <a:pt x="851" y="224"/>
                    <a:pt x="850" y="223"/>
                  </a:cubicBezTo>
                  <a:cubicBezTo>
                    <a:pt x="849" y="223"/>
                    <a:pt x="849" y="223"/>
                    <a:pt x="849" y="223"/>
                  </a:cubicBezTo>
                  <a:cubicBezTo>
                    <a:pt x="848" y="222"/>
                    <a:pt x="848" y="222"/>
                    <a:pt x="847" y="221"/>
                  </a:cubicBezTo>
                  <a:cubicBezTo>
                    <a:pt x="851" y="221"/>
                    <a:pt x="853" y="219"/>
                    <a:pt x="854" y="218"/>
                  </a:cubicBezTo>
                  <a:cubicBezTo>
                    <a:pt x="855" y="215"/>
                    <a:pt x="855" y="213"/>
                    <a:pt x="854" y="211"/>
                  </a:cubicBezTo>
                  <a:cubicBezTo>
                    <a:pt x="854" y="210"/>
                    <a:pt x="854" y="209"/>
                    <a:pt x="854" y="209"/>
                  </a:cubicBezTo>
                  <a:cubicBezTo>
                    <a:pt x="854" y="208"/>
                    <a:pt x="855" y="208"/>
                    <a:pt x="855" y="207"/>
                  </a:cubicBezTo>
                  <a:cubicBezTo>
                    <a:pt x="856" y="205"/>
                    <a:pt x="858" y="200"/>
                    <a:pt x="852" y="197"/>
                  </a:cubicBezTo>
                  <a:cubicBezTo>
                    <a:pt x="850" y="196"/>
                    <a:pt x="848" y="196"/>
                    <a:pt x="847" y="195"/>
                  </a:cubicBezTo>
                  <a:cubicBezTo>
                    <a:pt x="845" y="195"/>
                    <a:pt x="844" y="195"/>
                    <a:pt x="843" y="194"/>
                  </a:cubicBezTo>
                  <a:cubicBezTo>
                    <a:pt x="842" y="194"/>
                    <a:pt x="842" y="194"/>
                    <a:pt x="842" y="194"/>
                  </a:cubicBezTo>
                  <a:cubicBezTo>
                    <a:pt x="840" y="193"/>
                    <a:pt x="839" y="192"/>
                    <a:pt x="837" y="192"/>
                  </a:cubicBezTo>
                  <a:cubicBezTo>
                    <a:pt x="835" y="192"/>
                    <a:pt x="833" y="193"/>
                    <a:pt x="831" y="195"/>
                  </a:cubicBezTo>
                  <a:cubicBezTo>
                    <a:pt x="830" y="196"/>
                    <a:pt x="829" y="197"/>
                    <a:pt x="829" y="198"/>
                  </a:cubicBezTo>
                  <a:cubicBezTo>
                    <a:pt x="827" y="199"/>
                    <a:pt x="826" y="201"/>
                    <a:pt x="825" y="201"/>
                  </a:cubicBezTo>
                  <a:cubicBezTo>
                    <a:pt x="825" y="200"/>
                    <a:pt x="825" y="200"/>
                    <a:pt x="825" y="199"/>
                  </a:cubicBezTo>
                  <a:cubicBezTo>
                    <a:pt x="825" y="196"/>
                    <a:pt x="825" y="193"/>
                    <a:pt x="823" y="191"/>
                  </a:cubicBezTo>
                  <a:cubicBezTo>
                    <a:pt x="822" y="190"/>
                    <a:pt x="821" y="189"/>
                    <a:pt x="819" y="189"/>
                  </a:cubicBezTo>
                  <a:cubicBezTo>
                    <a:pt x="819" y="189"/>
                    <a:pt x="818" y="189"/>
                    <a:pt x="818" y="190"/>
                  </a:cubicBezTo>
                  <a:cubicBezTo>
                    <a:pt x="816" y="190"/>
                    <a:pt x="814" y="191"/>
                    <a:pt x="812" y="193"/>
                  </a:cubicBezTo>
                  <a:cubicBezTo>
                    <a:pt x="811" y="193"/>
                    <a:pt x="810" y="194"/>
                    <a:pt x="810" y="194"/>
                  </a:cubicBezTo>
                  <a:cubicBezTo>
                    <a:pt x="810" y="194"/>
                    <a:pt x="810" y="194"/>
                    <a:pt x="810" y="194"/>
                  </a:cubicBezTo>
                  <a:cubicBezTo>
                    <a:pt x="809" y="194"/>
                    <a:pt x="808" y="193"/>
                    <a:pt x="807" y="191"/>
                  </a:cubicBezTo>
                  <a:cubicBezTo>
                    <a:pt x="806" y="191"/>
                    <a:pt x="806" y="190"/>
                    <a:pt x="805" y="189"/>
                  </a:cubicBezTo>
                  <a:cubicBezTo>
                    <a:pt x="802" y="186"/>
                    <a:pt x="799" y="183"/>
                    <a:pt x="796" y="181"/>
                  </a:cubicBezTo>
                  <a:cubicBezTo>
                    <a:pt x="796" y="181"/>
                    <a:pt x="796" y="181"/>
                    <a:pt x="796" y="181"/>
                  </a:cubicBezTo>
                  <a:cubicBezTo>
                    <a:pt x="795" y="180"/>
                    <a:pt x="793" y="178"/>
                    <a:pt x="790" y="178"/>
                  </a:cubicBezTo>
                  <a:cubicBezTo>
                    <a:pt x="790" y="178"/>
                    <a:pt x="789" y="178"/>
                    <a:pt x="789" y="178"/>
                  </a:cubicBezTo>
                  <a:cubicBezTo>
                    <a:pt x="788" y="179"/>
                    <a:pt x="787" y="179"/>
                    <a:pt x="786" y="180"/>
                  </a:cubicBezTo>
                  <a:cubicBezTo>
                    <a:pt x="785" y="177"/>
                    <a:pt x="785" y="175"/>
                    <a:pt x="783" y="174"/>
                  </a:cubicBezTo>
                  <a:cubicBezTo>
                    <a:pt x="782" y="174"/>
                    <a:pt x="782" y="174"/>
                    <a:pt x="782" y="174"/>
                  </a:cubicBezTo>
                  <a:cubicBezTo>
                    <a:pt x="782" y="174"/>
                    <a:pt x="782" y="174"/>
                    <a:pt x="782" y="174"/>
                  </a:cubicBezTo>
                  <a:cubicBezTo>
                    <a:pt x="780" y="174"/>
                    <a:pt x="778" y="176"/>
                    <a:pt x="776" y="177"/>
                  </a:cubicBezTo>
                  <a:cubicBezTo>
                    <a:pt x="776" y="178"/>
                    <a:pt x="775" y="179"/>
                    <a:pt x="774" y="179"/>
                  </a:cubicBezTo>
                  <a:cubicBezTo>
                    <a:pt x="774" y="179"/>
                    <a:pt x="774" y="179"/>
                    <a:pt x="774" y="179"/>
                  </a:cubicBezTo>
                  <a:cubicBezTo>
                    <a:pt x="773" y="179"/>
                    <a:pt x="773" y="179"/>
                    <a:pt x="772" y="179"/>
                  </a:cubicBezTo>
                  <a:cubicBezTo>
                    <a:pt x="772" y="179"/>
                    <a:pt x="771" y="179"/>
                    <a:pt x="771" y="179"/>
                  </a:cubicBezTo>
                  <a:cubicBezTo>
                    <a:pt x="770" y="179"/>
                    <a:pt x="769" y="180"/>
                    <a:pt x="768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81"/>
                    <a:pt x="765" y="181"/>
                    <a:pt x="765" y="181"/>
                  </a:cubicBezTo>
                  <a:cubicBezTo>
                    <a:pt x="764" y="181"/>
                    <a:pt x="763" y="181"/>
                    <a:pt x="762" y="180"/>
                  </a:cubicBezTo>
                  <a:cubicBezTo>
                    <a:pt x="762" y="180"/>
                    <a:pt x="761" y="180"/>
                    <a:pt x="760" y="179"/>
                  </a:cubicBezTo>
                  <a:cubicBezTo>
                    <a:pt x="755" y="178"/>
                    <a:pt x="751" y="176"/>
                    <a:pt x="747" y="173"/>
                  </a:cubicBezTo>
                  <a:cubicBezTo>
                    <a:pt x="746" y="173"/>
                    <a:pt x="746" y="173"/>
                    <a:pt x="746" y="173"/>
                  </a:cubicBezTo>
                  <a:cubicBezTo>
                    <a:pt x="742" y="171"/>
                    <a:pt x="738" y="170"/>
                    <a:pt x="735" y="169"/>
                  </a:cubicBezTo>
                  <a:cubicBezTo>
                    <a:pt x="733" y="169"/>
                    <a:pt x="731" y="168"/>
                    <a:pt x="729" y="168"/>
                  </a:cubicBezTo>
                  <a:cubicBezTo>
                    <a:pt x="727" y="167"/>
                    <a:pt x="726" y="165"/>
                    <a:pt x="727" y="163"/>
                  </a:cubicBezTo>
                  <a:cubicBezTo>
                    <a:pt x="727" y="163"/>
                    <a:pt x="728" y="161"/>
                    <a:pt x="728" y="161"/>
                  </a:cubicBezTo>
                  <a:cubicBezTo>
                    <a:pt x="730" y="159"/>
                    <a:pt x="733" y="156"/>
                    <a:pt x="731" y="152"/>
                  </a:cubicBezTo>
                  <a:cubicBezTo>
                    <a:pt x="731" y="151"/>
                    <a:pt x="730" y="151"/>
                    <a:pt x="730" y="150"/>
                  </a:cubicBezTo>
                  <a:cubicBezTo>
                    <a:pt x="731" y="150"/>
                    <a:pt x="733" y="149"/>
                    <a:pt x="734" y="149"/>
                  </a:cubicBezTo>
                  <a:cubicBezTo>
                    <a:pt x="736" y="149"/>
                    <a:pt x="737" y="149"/>
                    <a:pt x="738" y="148"/>
                  </a:cubicBezTo>
                  <a:cubicBezTo>
                    <a:pt x="742" y="147"/>
                    <a:pt x="745" y="143"/>
                    <a:pt x="745" y="140"/>
                  </a:cubicBezTo>
                  <a:cubicBezTo>
                    <a:pt x="745" y="137"/>
                    <a:pt x="743" y="134"/>
                    <a:pt x="740" y="132"/>
                  </a:cubicBezTo>
                  <a:cubicBezTo>
                    <a:pt x="738" y="131"/>
                    <a:pt x="737" y="131"/>
                    <a:pt x="735" y="131"/>
                  </a:cubicBezTo>
                  <a:cubicBezTo>
                    <a:pt x="732" y="131"/>
                    <a:pt x="730" y="132"/>
                    <a:pt x="727" y="133"/>
                  </a:cubicBezTo>
                  <a:cubicBezTo>
                    <a:pt x="725" y="134"/>
                    <a:pt x="724" y="135"/>
                    <a:pt x="722" y="135"/>
                  </a:cubicBezTo>
                  <a:cubicBezTo>
                    <a:pt x="721" y="135"/>
                    <a:pt x="720" y="135"/>
                    <a:pt x="719" y="135"/>
                  </a:cubicBezTo>
                  <a:cubicBezTo>
                    <a:pt x="718" y="135"/>
                    <a:pt x="718" y="135"/>
                    <a:pt x="717" y="135"/>
                  </a:cubicBezTo>
                  <a:cubicBezTo>
                    <a:pt x="717" y="135"/>
                    <a:pt x="717" y="135"/>
                    <a:pt x="717" y="135"/>
                  </a:cubicBezTo>
                  <a:cubicBezTo>
                    <a:pt x="717" y="135"/>
                    <a:pt x="717" y="135"/>
                    <a:pt x="718" y="134"/>
                  </a:cubicBezTo>
                  <a:cubicBezTo>
                    <a:pt x="718" y="132"/>
                    <a:pt x="721" y="129"/>
                    <a:pt x="724" y="129"/>
                  </a:cubicBezTo>
                  <a:cubicBezTo>
                    <a:pt x="724" y="129"/>
                    <a:pt x="725" y="129"/>
                    <a:pt x="725" y="129"/>
                  </a:cubicBezTo>
                  <a:cubicBezTo>
                    <a:pt x="727" y="129"/>
                    <a:pt x="732" y="129"/>
                    <a:pt x="733" y="125"/>
                  </a:cubicBezTo>
                  <a:cubicBezTo>
                    <a:pt x="734" y="121"/>
                    <a:pt x="732" y="117"/>
                    <a:pt x="727" y="112"/>
                  </a:cubicBezTo>
                  <a:cubicBezTo>
                    <a:pt x="725" y="111"/>
                    <a:pt x="717" y="106"/>
                    <a:pt x="712" y="106"/>
                  </a:cubicBezTo>
                  <a:cubicBezTo>
                    <a:pt x="708" y="106"/>
                    <a:pt x="706" y="108"/>
                    <a:pt x="706" y="113"/>
                  </a:cubicBezTo>
                  <a:cubicBezTo>
                    <a:pt x="706" y="113"/>
                    <a:pt x="706" y="114"/>
                    <a:pt x="706" y="115"/>
                  </a:cubicBezTo>
                  <a:cubicBezTo>
                    <a:pt x="706" y="115"/>
                    <a:pt x="705" y="114"/>
                    <a:pt x="705" y="114"/>
                  </a:cubicBezTo>
                  <a:cubicBezTo>
                    <a:pt x="704" y="113"/>
                    <a:pt x="704" y="112"/>
                    <a:pt x="703" y="112"/>
                  </a:cubicBezTo>
                  <a:cubicBezTo>
                    <a:pt x="703" y="111"/>
                    <a:pt x="704" y="109"/>
                    <a:pt x="705" y="109"/>
                  </a:cubicBezTo>
                  <a:cubicBezTo>
                    <a:pt x="705" y="108"/>
                    <a:pt x="706" y="108"/>
                    <a:pt x="706" y="107"/>
                  </a:cubicBezTo>
                  <a:cubicBezTo>
                    <a:pt x="706" y="107"/>
                    <a:pt x="706" y="107"/>
                    <a:pt x="706" y="107"/>
                  </a:cubicBezTo>
                  <a:cubicBezTo>
                    <a:pt x="707" y="105"/>
                    <a:pt x="710" y="101"/>
                    <a:pt x="707" y="97"/>
                  </a:cubicBezTo>
                  <a:cubicBezTo>
                    <a:pt x="705" y="95"/>
                    <a:pt x="702" y="95"/>
                    <a:pt x="701" y="95"/>
                  </a:cubicBezTo>
                  <a:cubicBezTo>
                    <a:pt x="701" y="95"/>
                    <a:pt x="700" y="95"/>
                    <a:pt x="699" y="95"/>
                  </a:cubicBezTo>
                  <a:cubicBezTo>
                    <a:pt x="699" y="95"/>
                    <a:pt x="698" y="95"/>
                    <a:pt x="698" y="95"/>
                  </a:cubicBezTo>
                  <a:cubicBezTo>
                    <a:pt x="697" y="95"/>
                    <a:pt x="697" y="95"/>
                    <a:pt x="697" y="95"/>
                  </a:cubicBezTo>
                  <a:cubicBezTo>
                    <a:pt x="697" y="95"/>
                    <a:pt x="696" y="94"/>
                    <a:pt x="695" y="94"/>
                  </a:cubicBezTo>
                  <a:cubicBezTo>
                    <a:pt x="694" y="93"/>
                    <a:pt x="693" y="92"/>
                    <a:pt x="691" y="92"/>
                  </a:cubicBezTo>
                  <a:cubicBezTo>
                    <a:pt x="690" y="92"/>
                    <a:pt x="690" y="92"/>
                    <a:pt x="689" y="93"/>
                  </a:cubicBezTo>
                  <a:cubicBezTo>
                    <a:pt x="689" y="93"/>
                    <a:pt x="688" y="93"/>
                    <a:pt x="687" y="94"/>
                  </a:cubicBezTo>
                  <a:cubicBezTo>
                    <a:pt x="687" y="93"/>
                    <a:pt x="687" y="93"/>
                    <a:pt x="687" y="93"/>
                  </a:cubicBezTo>
                  <a:cubicBezTo>
                    <a:pt x="685" y="93"/>
                    <a:pt x="685" y="93"/>
                    <a:pt x="685" y="93"/>
                  </a:cubicBezTo>
                  <a:cubicBezTo>
                    <a:pt x="683" y="93"/>
                    <a:pt x="681" y="94"/>
                    <a:pt x="679" y="95"/>
                  </a:cubicBezTo>
                  <a:cubicBezTo>
                    <a:pt x="679" y="95"/>
                    <a:pt x="679" y="95"/>
                    <a:pt x="679" y="95"/>
                  </a:cubicBezTo>
                  <a:cubicBezTo>
                    <a:pt x="678" y="96"/>
                    <a:pt x="677" y="97"/>
                    <a:pt x="676" y="97"/>
                  </a:cubicBezTo>
                  <a:cubicBezTo>
                    <a:pt x="676" y="98"/>
                    <a:pt x="675" y="98"/>
                    <a:pt x="675" y="99"/>
                  </a:cubicBezTo>
                  <a:cubicBezTo>
                    <a:pt x="675" y="99"/>
                    <a:pt x="675" y="98"/>
                    <a:pt x="675" y="98"/>
                  </a:cubicBezTo>
                  <a:cubicBezTo>
                    <a:pt x="675" y="96"/>
                    <a:pt x="675" y="90"/>
                    <a:pt x="670" y="88"/>
                  </a:cubicBezTo>
                  <a:cubicBezTo>
                    <a:pt x="670" y="88"/>
                    <a:pt x="669" y="88"/>
                    <a:pt x="668" y="88"/>
                  </a:cubicBezTo>
                  <a:cubicBezTo>
                    <a:pt x="664" y="88"/>
                    <a:pt x="663" y="92"/>
                    <a:pt x="661" y="95"/>
                  </a:cubicBezTo>
                  <a:cubicBezTo>
                    <a:pt x="661" y="96"/>
                    <a:pt x="661" y="97"/>
                    <a:pt x="661" y="97"/>
                  </a:cubicBezTo>
                  <a:cubicBezTo>
                    <a:pt x="660" y="98"/>
                    <a:pt x="660" y="99"/>
                    <a:pt x="659" y="99"/>
                  </a:cubicBezTo>
                  <a:cubicBezTo>
                    <a:pt x="658" y="101"/>
                    <a:pt x="656" y="104"/>
                    <a:pt x="655" y="104"/>
                  </a:cubicBezTo>
                  <a:cubicBezTo>
                    <a:pt x="654" y="104"/>
                    <a:pt x="654" y="104"/>
                    <a:pt x="654" y="104"/>
                  </a:cubicBezTo>
                  <a:cubicBezTo>
                    <a:pt x="654" y="104"/>
                    <a:pt x="653" y="103"/>
                    <a:pt x="654" y="101"/>
                  </a:cubicBezTo>
                  <a:cubicBezTo>
                    <a:pt x="655" y="98"/>
                    <a:pt x="656" y="97"/>
                    <a:pt x="656" y="96"/>
                  </a:cubicBezTo>
                  <a:cubicBezTo>
                    <a:pt x="659" y="95"/>
                    <a:pt x="663" y="92"/>
                    <a:pt x="665" y="87"/>
                  </a:cubicBezTo>
                  <a:cubicBezTo>
                    <a:pt x="666" y="85"/>
                    <a:pt x="665" y="83"/>
                    <a:pt x="664" y="82"/>
                  </a:cubicBezTo>
                  <a:cubicBezTo>
                    <a:pt x="663" y="80"/>
                    <a:pt x="661" y="79"/>
                    <a:pt x="659" y="78"/>
                  </a:cubicBezTo>
                  <a:cubicBezTo>
                    <a:pt x="659" y="78"/>
                    <a:pt x="658" y="78"/>
                    <a:pt x="658" y="78"/>
                  </a:cubicBezTo>
                  <a:cubicBezTo>
                    <a:pt x="657" y="78"/>
                    <a:pt x="657" y="77"/>
                    <a:pt x="656" y="77"/>
                  </a:cubicBezTo>
                  <a:cubicBezTo>
                    <a:pt x="654" y="76"/>
                    <a:pt x="651" y="74"/>
                    <a:pt x="648" y="74"/>
                  </a:cubicBezTo>
                  <a:cubicBezTo>
                    <a:pt x="647" y="73"/>
                    <a:pt x="646" y="73"/>
                    <a:pt x="645" y="73"/>
                  </a:cubicBezTo>
                  <a:cubicBezTo>
                    <a:pt x="642" y="73"/>
                    <a:pt x="640" y="74"/>
                    <a:pt x="638" y="76"/>
                  </a:cubicBezTo>
                  <a:cubicBezTo>
                    <a:pt x="637" y="78"/>
                    <a:pt x="637" y="80"/>
                    <a:pt x="637" y="82"/>
                  </a:cubicBezTo>
                  <a:cubicBezTo>
                    <a:pt x="637" y="83"/>
                    <a:pt x="637" y="84"/>
                    <a:pt x="637" y="85"/>
                  </a:cubicBezTo>
                  <a:cubicBezTo>
                    <a:pt x="637" y="86"/>
                    <a:pt x="636" y="87"/>
                    <a:pt x="636" y="87"/>
                  </a:cubicBezTo>
                  <a:cubicBezTo>
                    <a:pt x="636" y="87"/>
                    <a:pt x="636" y="86"/>
                    <a:pt x="635" y="86"/>
                  </a:cubicBezTo>
                  <a:cubicBezTo>
                    <a:pt x="634" y="82"/>
                    <a:pt x="632" y="77"/>
                    <a:pt x="627" y="76"/>
                  </a:cubicBezTo>
                  <a:cubicBezTo>
                    <a:pt x="626" y="76"/>
                    <a:pt x="626" y="76"/>
                    <a:pt x="625" y="76"/>
                  </a:cubicBezTo>
                  <a:cubicBezTo>
                    <a:pt x="623" y="76"/>
                    <a:pt x="621" y="77"/>
                    <a:pt x="619" y="78"/>
                  </a:cubicBezTo>
                  <a:cubicBezTo>
                    <a:pt x="619" y="78"/>
                    <a:pt x="618" y="79"/>
                    <a:pt x="617" y="79"/>
                  </a:cubicBezTo>
                  <a:cubicBezTo>
                    <a:pt x="618" y="79"/>
                    <a:pt x="618" y="78"/>
                    <a:pt x="618" y="77"/>
                  </a:cubicBezTo>
                  <a:cubicBezTo>
                    <a:pt x="620" y="75"/>
                    <a:pt x="622" y="72"/>
                    <a:pt x="621" y="70"/>
                  </a:cubicBezTo>
                  <a:cubicBezTo>
                    <a:pt x="621" y="64"/>
                    <a:pt x="616" y="63"/>
                    <a:pt x="614" y="63"/>
                  </a:cubicBezTo>
                  <a:cubicBezTo>
                    <a:pt x="611" y="63"/>
                    <a:pt x="610" y="62"/>
                    <a:pt x="609" y="61"/>
                  </a:cubicBezTo>
                  <a:cubicBezTo>
                    <a:pt x="609" y="60"/>
                    <a:pt x="608" y="59"/>
                    <a:pt x="608" y="58"/>
                  </a:cubicBezTo>
                  <a:cubicBezTo>
                    <a:pt x="608" y="56"/>
                    <a:pt x="607" y="55"/>
                    <a:pt x="607" y="54"/>
                  </a:cubicBezTo>
                  <a:cubicBezTo>
                    <a:pt x="605" y="50"/>
                    <a:pt x="600" y="47"/>
                    <a:pt x="596" y="46"/>
                  </a:cubicBezTo>
                  <a:cubicBezTo>
                    <a:pt x="596" y="46"/>
                    <a:pt x="595" y="46"/>
                    <a:pt x="595" y="46"/>
                  </a:cubicBezTo>
                  <a:cubicBezTo>
                    <a:pt x="594" y="46"/>
                    <a:pt x="593" y="46"/>
                    <a:pt x="593" y="47"/>
                  </a:cubicBezTo>
                  <a:cubicBezTo>
                    <a:pt x="592" y="47"/>
                    <a:pt x="591" y="47"/>
                    <a:pt x="591" y="47"/>
                  </a:cubicBezTo>
                  <a:cubicBezTo>
                    <a:pt x="590" y="47"/>
                    <a:pt x="590" y="47"/>
                    <a:pt x="589" y="47"/>
                  </a:cubicBezTo>
                  <a:cubicBezTo>
                    <a:pt x="588" y="46"/>
                    <a:pt x="587" y="46"/>
                    <a:pt x="586" y="45"/>
                  </a:cubicBezTo>
                  <a:cubicBezTo>
                    <a:pt x="584" y="44"/>
                    <a:pt x="581" y="43"/>
                    <a:pt x="578" y="43"/>
                  </a:cubicBezTo>
                  <a:cubicBezTo>
                    <a:pt x="578" y="43"/>
                    <a:pt x="577" y="43"/>
                    <a:pt x="576" y="44"/>
                  </a:cubicBezTo>
                  <a:cubicBezTo>
                    <a:pt x="572" y="44"/>
                    <a:pt x="568" y="47"/>
                    <a:pt x="564" y="52"/>
                  </a:cubicBezTo>
                  <a:cubicBezTo>
                    <a:pt x="561" y="57"/>
                    <a:pt x="560" y="60"/>
                    <a:pt x="564" y="65"/>
                  </a:cubicBezTo>
                  <a:cubicBezTo>
                    <a:pt x="564" y="65"/>
                    <a:pt x="564" y="65"/>
                    <a:pt x="564" y="65"/>
                  </a:cubicBezTo>
                  <a:cubicBezTo>
                    <a:pt x="563" y="66"/>
                    <a:pt x="562" y="66"/>
                    <a:pt x="561" y="67"/>
                  </a:cubicBezTo>
                  <a:cubicBezTo>
                    <a:pt x="560" y="65"/>
                    <a:pt x="557" y="64"/>
                    <a:pt x="555" y="64"/>
                  </a:cubicBezTo>
                  <a:cubicBezTo>
                    <a:pt x="555" y="64"/>
                    <a:pt x="554" y="64"/>
                    <a:pt x="554" y="63"/>
                  </a:cubicBezTo>
                  <a:cubicBezTo>
                    <a:pt x="553" y="63"/>
                    <a:pt x="551" y="63"/>
                    <a:pt x="550" y="63"/>
                  </a:cubicBezTo>
                  <a:cubicBezTo>
                    <a:pt x="549" y="63"/>
                    <a:pt x="549" y="63"/>
                    <a:pt x="549" y="63"/>
                  </a:cubicBezTo>
                  <a:cubicBezTo>
                    <a:pt x="549" y="63"/>
                    <a:pt x="549" y="63"/>
                    <a:pt x="549" y="63"/>
                  </a:cubicBezTo>
                  <a:cubicBezTo>
                    <a:pt x="545" y="63"/>
                    <a:pt x="544" y="67"/>
                    <a:pt x="544" y="70"/>
                  </a:cubicBezTo>
                  <a:cubicBezTo>
                    <a:pt x="543" y="70"/>
                    <a:pt x="543" y="71"/>
                    <a:pt x="543" y="71"/>
                  </a:cubicBezTo>
                  <a:cubicBezTo>
                    <a:pt x="542" y="74"/>
                    <a:pt x="541" y="76"/>
                    <a:pt x="541" y="77"/>
                  </a:cubicBezTo>
                  <a:cubicBezTo>
                    <a:pt x="540" y="76"/>
                    <a:pt x="540" y="74"/>
                    <a:pt x="540" y="72"/>
                  </a:cubicBezTo>
                  <a:cubicBezTo>
                    <a:pt x="540" y="72"/>
                    <a:pt x="540" y="71"/>
                    <a:pt x="540" y="71"/>
                  </a:cubicBezTo>
                  <a:cubicBezTo>
                    <a:pt x="540" y="70"/>
                    <a:pt x="540" y="69"/>
                    <a:pt x="540" y="69"/>
                  </a:cubicBezTo>
                  <a:cubicBezTo>
                    <a:pt x="540" y="66"/>
                    <a:pt x="539" y="64"/>
                    <a:pt x="540" y="62"/>
                  </a:cubicBezTo>
                  <a:cubicBezTo>
                    <a:pt x="540" y="62"/>
                    <a:pt x="540" y="62"/>
                    <a:pt x="541" y="61"/>
                  </a:cubicBezTo>
                  <a:cubicBezTo>
                    <a:pt x="542" y="60"/>
                    <a:pt x="543" y="60"/>
                    <a:pt x="543" y="58"/>
                  </a:cubicBezTo>
                  <a:cubicBezTo>
                    <a:pt x="547" y="52"/>
                    <a:pt x="543" y="47"/>
                    <a:pt x="541" y="43"/>
                  </a:cubicBezTo>
                  <a:cubicBezTo>
                    <a:pt x="540" y="42"/>
                    <a:pt x="539" y="41"/>
                    <a:pt x="539" y="40"/>
                  </a:cubicBezTo>
                  <a:cubicBezTo>
                    <a:pt x="538" y="38"/>
                    <a:pt x="537" y="37"/>
                    <a:pt x="536" y="36"/>
                  </a:cubicBezTo>
                  <a:cubicBezTo>
                    <a:pt x="535" y="34"/>
                    <a:pt x="534" y="33"/>
                    <a:pt x="533" y="32"/>
                  </a:cubicBezTo>
                  <a:cubicBezTo>
                    <a:pt x="533" y="31"/>
                    <a:pt x="533" y="30"/>
                    <a:pt x="533" y="29"/>
                  </a:cubicBezTo>
                  <a:cubicBezTo>
                    <a:pt x="532" y="28"/>
                    <a:pt x="532" y="27"/>
                    <a:pt x="532" y="26"/>
                  </a:cubicBezTo>
                  <a:cubicBezTo>
                    <a:pt x="531" y="21"/>
                    <a:pt x="527" y="16"/>
                    <a:pt x="523" y="14"/>
                  </a:cubicBezTo>
                  <a:cubicBezTo>
                    <a:pt x="522" y="13"/>
                    <a:pt x="521" y="13"/>
                    <a:pt x="519" y="13"/>
                  </a:cubicBezTo>
                  <a:cubicBezTo>
                    <a:pt x="517" y="13"/>
                    <a:pt x="515" y="14"/>
                    <a:pt x="513" y="15"/>
                  </a:cubicBezTo>
                  <a:cubicBezTo>
                    <a:pt x="512" y="16"/>
                    <a:pt x="511" y="16"/>
                    <a:pt x="510" y="17"/>
                  </a:cubicBezTo>
                  <a:cubicBezTo>
                    <a:pt x="509" y="17"/>
                    <a:pt x="509" y="17"/>
                    <a:pt x="508" y="17"/>
                  </a:cubicBezTo>
                  <a:cubicBezTo>
                    <a:pt x="506" y="18"/>
                    <a:pt x="504" y="18"/>
                    <a:pt x="501" y="20"/>
                  </a:cubicBezTo>
                  <a:cubicBezTo>
                    <a:pt x="496" y="23"/>
                    <a:pt x="491" y="28"/>
                    <a:pt x="487" y="33"/>
                  </a:cubicBezTo>
                  <a:cubicBezTo>
                    <a:pt x="479" y="43"/>
                    <a:pt x="473" y="57"/>
                    <a:pt x="479" y="67"/>
                  </a:cubicBezTo>
                  <a:cubicBezTo>
                    <a:pt x="480" y="68"/>
                    <a:pt x="482" y="70"/>
                    <a:pt x="484" y="71"/>
                  </a:cubicBezTo>
                  <a:cubicBezTo>
                    <a:pt x="485" y="72"/>
                    <a:pt x="488" y="74"/>
                    <a:pt x="489" y="75"/>
                  </a:cubicBezTo>
                  <a:cubicBezTo>
                    <a:pt x="488" y="76"/>
                    <a:pt x="488" y="76"/>
                    <a:pt x="487" y="76"/>
                  </a:cubicBezTo>
                  <a:cubicBezTo>
                    <a:pt x="487" y="76"/>
                    <a:pt x="486" y="77"/>
                    <a:pt x="486" y="77"/>
                  </a:cubicBezTo>
                  <a:cubicBezTo>
                    <a:pt x="484" y="79"/>
                    <a:pt x="481" y="81"/>
                    <a:pt x="479" y="85"/>
                  </a:cubicBezTo>
                  <a:cubicBezTo>
                    <a:pt x="476" y="94"/>
                    <a:pt x="485" y="100"/>
                    <a:pt x="489" y="102"/>
                  </a:cubicBezTo>
                  <a:cubicBezTo>
                    <a:pt x="493" y="105"/>
                    <a:pt x="495" y="106"/>
                    <a:pt x="494" y="110"/>
                  </a:cubicBezTo>
                  <a:cubicBezTo>
                    <a:pt x="494" y="111"/>
                    <a:pt x="494" y="111"/>
                    <a:pt x="494" y="112"/>
                  </a:cubicBezTo>
                  <a:cubicBezTo>
                    <a:pt x="494" y="108"/>
                    <a:pt x="490" y="106"/>
                    <a:pt x="487" y="104"/>
                  </a:cubicBezTo>
                  <a:cubicBezTo>
                    <a:pt x="486" y="103"/>
                    <a:pt x="484" y="102"/>
                    <a:pt x="483" y="101"/>
                  </a:cubicBezTo>
                  <a:cubicBezTo>
                    <a:pt x="482" y="100"/>
                    <a:pt x="481" y="97"/>
                    <a:pt x="480" y="95"/>
                  </a:cubicBezTo>
                  <a:cubicBezTo>
                    <a:pt x="480" y="94"/>
                    <a:pt x="479" y="93"/>
                    <a:pt x="478" y="91"/>
                  </a:cubicBezTo>
                  <a:cubicBezTo>
                    <a:pt x="478" y="90"/>
                    <a:pt x="478" y="90"/>
                    <a:pt x="478" y="90"/>
                  </a:cubicBezTo>
                  <a:cubicBezTo>
                    <a:pt x="476" y="87"/>
                    <a:pt x="475" y="86"/>
                    <a:pt x="475" y="83"/>
                  </a:cubicBezTo>
                  <a:cubicBezTo>
                    <a:pt x="475" y="81"/>
                    <a:pt x="475" y="80"/>
                    <a:pt x="476" y="78"/>
                  </a:cubicBezTo>
                  <a:cubicBezTo>
                    <a:pt x="476" y="73"/>
                    <a:pt x="477" y="68"/>
                    <a:pt x="473" y="62"/>
                  </a:cubicBezTo>
                  <a:cubicBezTo>
                    <a:pt x="473" y="62"/>
                    <a:pt x="472" y="61"/>
                    <a:pt x="472" y="61"/>
                  </a:cubicBezTo>
                  <a:cubicBezTo>
                    <a:pt x="471" y="60"/>
                    <a:pt x="471" y="59"/>
                    <a:pt x="471" y="58"/>
                  </a:cubicBezTo>
                  <a:cubicBezTo>
                    <a:pt x="471" y="55"/>
                    <a:pt x="472" y="51"/>
                    <a:pt x="473" y="49"/>
                  </a:cubicBezTo>
                  <a:cubicBezTo>
                    <a:pt x="474" y="46"/>
                    <a:pt x="475" y="43"/>
                    <a:pt x="477" y="41"/>
                  </a:cubicBezTo>
                  <a:cubicBezTo>
                    <a:pt x="477" y="40"/>
                    <a:pt x="478" y="39"/>
                    <a:pt x="478" y="38"/>
                  </a:cubicBezTo>
                  <a:cubicBezTo>
                    <a:pt x="479" y="36"/>
                    <a:pt x="481" y="33"/>
                    <a:pt x="483" y="31"/>
                  </a:cubicBezTo>
                  <a:cubicBezTo>
                    <a:pt x="483" y="30"/>
                    <a:pt x="484" y="30"/>
                    <a:pt x="485" y="29"/>
                  </a:cubicBezTo>
                  <a:cubicBezTo>
                    <a:pt x="487" y="25"/>
                    <a:pt x="489" y="22"/>
                    <a:pt x="489" y="17"/>
                  </a:cubicBezTo>
                  <a:cubicBezTo>
                    <a:pt x="488" y="14"/>
                    <a:pt x="488" y="14"/>
                    <a:pt x="488" y="14"/>
                  </a:cubicBezTo>
                  <a:cubicBezTo>
                    <a:pt x="486" y="14"/>
                    <a:pt x="486" y="14"/>
                    <a:pt x="486" y="14"/>
                  </a:cubicBezTo>
                  <a:cubicBezTo>
                    <a:pt x="481" y="14"/>
                    <a:pt x="477" y="14"/>
                    <a:pt x="473" y="13"/>
                  </a:cubicBezTo>
                  <a:cubicBezTo>
                    <a:pt x="470" y="13"/>
                    <a:pt x="470" y="13"/>
                    <a:pt x="470" y="13"/>
                  </a:cubicBezTo>
                  <a:cubicBezTo>
                    <a:pt x="469" y="13"/>
                    <a:pt x="468" y="13"/>
                    <a:pt x="467" y="13"/>
                  </a:cubicBezTo>
                  <a:cubicBezTo>
                    <a:pt x="464" y="13"/>
                    <a:pt x="462" y="13"/>
                    <a:pt x="460" y="15"/>
                  </a:cubicBezTo>
                  <a:cubicBezTo>
                    <a:pt x="459" y="16"/>
                    <a:pt x="459" y="16"/>
                    <a:pt x="458" y="17"/>
                  </a:cubicBezTo>
                  <a:cubicBezTo>
                    <a:pt x="455" y="19"/>
                    <a:pt x="451" y="22"/>
                    <a:pt x="449" y="25"/>
                  </a:cubicBezTo>
                  <a:cubicBezTo>
                    <a:pt x="448" y="27"/>
                    <a:pt x="448" y="27"/>
                    <a:pt x="448" y="27"/>
                  </a:cubicBezTo>
                  <a:cubicBezTo>
                    <a:pt x="443" y="36"/>
                    <a:pt x="437" y="44"/>
                    <a:pt x="434" y="54"/>
                  </a:cubicBezTo>
                  <a:cubicBezTo>
                    <a:pt x="430" y="68"/>
                    <a:pt x="426" y="89"/>
                    <a:pt x="428" y="108"/>
                  </a:cubicBezTo>
                  <a:cubicBezTo>
                    <a:pt x="430" y="115"/>
                    <a:pt x="434" y="119"/>
                    <a:pt x="441" y="121"/>
                  </a:cubicBezTo>
                  <a:cubicBezTo>
                    <a:pt x="444" y="122"/>
                    <a:pt x="446" y="122"/>
                    <a:pt x="449" y="122"/>
                  </a:cubicBezTo>
                  <a:cubicBezTo>
                    <a:pt x="450" y="122"/>
                    <a:pt x="450" y="122"/>
                    <a:pt x="450" y="122"/>
                  </a:cubicBezTo>
                  <a:cubicBezTo>
                    <a:pt x="454" y="122"/>
                    <a:pt x="461" y="126"/>
                    <a:pt x="461" y="129"/>
                  </a:cubicBezTo>
                  <a:cubicBezTo>
                    <a:pt x="461" y="129"/>
                    <a:pt x="461" y="129"/>
                    <a:pt x="460" y="129"/>
                  </a:cubicBezTo>
                  <a:cubicBezTo>
                    <a:pt x="458" y="129"/>
                    <a:pt x="453" y="127"/>
                    <a:pt x="452" y="126"/>
                  </a:cubicBezTo>
                  <a:cubicBezTo>
                    <a:pt x="452" y="126"/>
                    <a:pt x="450" y="126"/>
                    <a:pt x="449" y="125"/>
                  </a:cubicBezTo>
                  <a:cubicBezTo>
                    <a:pt x="447" y="124"/>
                    <a:pt x="443" y="123"/>
                    <a:pt x="440" y="123"/>
                  </a:cubicBezTo>
                  <a:cubicBezTo>
                    <a:pt x="438" y="123"/>
                    <a:pt x="437" y="124"/>
                    <a:pt x="436" y="125"/>
                  </a:cubicBezTo>
                  <a:cubicBezTo>
                    <a:pt x="431" y="129"/>
                    <a:pt x="434" y="134"/>
                    <a:pt x="436" y="137"/>
                  </a:cubicBezTo>
                  <a:cubicBezTo>
                    <a:pt x="437" y="138"/>
                    <a:pt x="437" y="139"/>
                    <a:pt x="437" y="139"/>
                  </a:cubicBezTo>
                  <a:cubicBezTo>
                    <a:pt x="439" y="145"/>
                    <a:pt x="442" y="147"/>
                    <a:pt x="446" y="151"/>
                  </a:cubicBezTo>
                  <a:cubicBezTo>
                    <a:pt x="452" y="156"/>
                    <a:pt x="460" y="157"/>
                    <a:pt x="463" y="157"/>
                  </a:cubicBezTo>
                  <a:cubicBezTo>
                    <a:pt x="463" y="157"/>
                    <a:pt x="464" y="157"/>
                    <a:pt x="464" y="157"/>
                  </a:cubicBezTo>
                  <a:cubicBezTo>
                    <a:pt x="466" y="157"/>
                    <a:pt x="468" y="157"/>
                    <a:pt x="469" y="156"/>
                  </a:cubicBezTo>
                  <a:cubicBezTo>
                    <a:pt x="470" y="156"/>
                    <a:pt x="471" y="156"/>
                    <a:pt x="472" y="156"/>
                  </a:cubicBezTo>
                  <a:cubicBezTo>
                    <a:pt x="472" y="156"/>
                    <a:pt x="473" y="156"/>
                    <a:pt x="474" y="158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7" y="162"/>
                    <a:pt x="480" y="166"/>
                    <a:pt x="484" y="167"/>
                  </a:cubicBezTo>
                  <a:cubicBezTo>
                    <a:pt x="485" y="167"/>
                    <a:pt x="485" y="167"/>
                    <a:pt x="486" y="167"/>
                  </a:cubicBezTo>
                  <a:cubicBezTo>
                    <a:pt x="488" y="167"/>
                    <a:pt x="489" y="166"/>
                    <a:pt x="491" y="166"/>
                  </a:cubicBezTo>
                  <a:cubicBezTo>
                    <a:pt x="492" y="165"/>
                    <a:pt x="493" y="165"/>
                    <a:pt x="494" y="165"/>
                  </a:cubicBezTo>
                  <a:cubicBezTo>
                    <a:pt x="494" y="165"/>
                    <a:pt x="495" y="165"/>
                    <a:pt x="495" y="165"/>
                  </a:cubicBezTo>
                  <a:cubicBezTo>
                    <a:pt x="498" y="166"/>
                    <a:pt x="498" y="166"/>
                    <a:pt x="498" y="166"/>
                  </a:cubicBezTo>
                  <a:cubicBezTo>
                    <a:pt x="500" y="166"/>
                    <a:pt x="502" y="167"/>
                    <a:pt x="505" y="167"/>
                  </a:cubicBezTo>
                  <a:cubicBezTo>
                    <a:pt x="503" y="167"/>
                    <a:pt x="501" y="168"/>
                    <a:pt x="500" y="168"/>
                  </a:cubicBezTo>
                  <a:cubicBezTo>
                    <a:pt x="499" y="169"/>
                    <a:pt x="499" y="169"/>
                    <a:pt x="498" y="169"/>
                  </a:cubicBezTo>
                  <a:cubicBezTo>
                    <a:pt x="497" y="169"/>
                    <a:pt x="496" y="169"/>
                    <a:pt x="495" y="169"/>
                  </a:cubicBezTo>
                  <a:cubicBezTo>
                    <a:pt x="495" y="169"/>
                    <a:pt x="495" y="169"/>
                    <a:pt x="495" y="169"/>
                  </a:cubicBezTo>
                  <a:cubicBezTo>
                    <a:pt x="495" y="169"/>
                    <a:pt x="494" y="169"/>
                    <a:pt x="494" y="169"/>
                  </a:cubicBezTo>
                  <a:cubicBezTo>
                    <a:pt x="494" y="169"/>
                    <a:pt x="493" y="169"/>
                    <a:pt x="492" y="169"/>
                  </a:cubicBezTo>
                  <a:cubicBezTo>
                    <a:pt x="492" y="169"/>
                    <a:pt x="491" y="169"/>
                    <a:pt x="491" y="169"/>
                  </a:cubicBezTo>
                  <a:cubicBezTo>
                    <a:pt x="487" y="171"/>
                    <a:pt x="487" y="176"/>
                    <a:pt x="488" y="181"/>
                  </a:cubicBezTo>
                  <a:cubicBezTo>
                    <a:pt x="488" y="181"/>
                    <a:pt x="488" y="182"/>
                    <a:pt x="488" y="182"/>
                  </a:cubicBezTo>
                  <a:cubicBezTo>
                    <a:pt x="488" y="186"/>
                    <a:pt x="488" y="190"/>
                    <a:pt x="489" y="193"/>
                  </a:cubicBezTo>
                  <a:cubicBezTo>
                    <a:pt x="490" y="198"/>
                    <a:pt x="494" y="199"/>
                    <a:pt x="497" y="199"/>
                  </a:cubicBezTo>
                  <a:cubicBezTo>
                    <a:pt x="497" y="200"/>
                    <a:pt x="497" y="200"/>
                    <a:pt x="497" y="201"/>
                  </a:cubicBezTo>
                  <a:cubicBezTo>
                    <a:pt x="497" y="201"/>
                    <a:pt x="497" y="202"/>
                    <a:pt x="497" y="203"/>
                  </a:cubicBezTo>
                  <a:cubicBezTo>
                    <a:pt x="497" y="203"/>
                    <a:pt x="497" y="204"/>
                    <a:pt x="497" y="204"/>
                  </a:cubicBezTo>
                  <a:cubicBezTo>
                    <a:pt x="497" y="206"/>
                    <a:pt x="497" y="209"/>
                    <a:pt x="496" y="210"/>
                  </a:cubicBezTo>
                  <a:cubicBezTo>
                    <a:pt x="495" y="210"/>
                    <a:pt x="494" y="211"/>
                    <a:pt x="494" y="211"/>
                  </a:cubicBezTo>
                  <a:cubicBezTo>
                    <a:pt x="492" y="212"/>
                    <a:pt x="489" y="213"/>
                    <a:pt x="488" y="215"/>
                  </a:cubicBezTo>
                  <a:cubicBezTo>
                    <a:pt x="487" y="217"/>
                    <a:pt x="487" y="220"/>
                    <a:pt x="487" y="223"/>
                  </a:cubicBezTo>
                  <a:cubicBezTo>
                    <a:pt x="487" y="224"/>
                    <a:pt x="487" y="225"/>
                    <a:pt x="486" y="226"/>
                  </a:cubicBezTo>
                  <a:cubicBezTo>
                    <a:pt x="486" y="229"/>
                    <a:pt x="486" y="231"/>
                    <a:pt x="486" y="234"/>
                  </a:cubicBezTo>
                  <a:cubicBezTo>
                    <a:pt x="486" y="237"/>
                    <a:pt x="486" y="240"/>
                    <a:pt x="485" y="243"/>
                  </a:cubicBezTo>
                  <a:cubicBezTo>
                    <a:pt x="485" y="243"/>
                    <a:pt x="485" y="243"/>
                    <a:pt x="484" y="243"/>
                  </a:cubicBezTo>
                  <a:cubicBezTo>
                    <a:pt x="484" y="244"/>
                    <a:pt x="484" y="244"/>
                    <a:pt x="483" y="244"/>
                  </a:cubicBezTo>
                  <a:cubicBezTo>
                    <a:pt x="481" y="246"/>
                    <a:pt x="479" y="250"/>
                    <a:pt x="478" y="254"/>
                  </a:cubicBezTo>
                  <a:cubicBezTo>
                    <a:pt x="478" y="255"/>
                    <a:pt x="478" y="257"/>
                    <a:pt x="478" y="258"/>
                  </a:cubicBezTo>
                  <a:cubicBezTo>
                    <a:pt x="478" y="260"/>
                    <a:pt x="478" y="262"/>
                    <a:pt x="478" y="263"/>
                  </a:cubicBezTo>
                  <a:cubicBezTo>
                    <a:pt x="477" y="263"/>
                    <a:pt x="477" y="264"/>
                    <a:pt x="476" y="264"/>
                  </a:cubicBezTo>
                  <a:cubicBezTo>
                    <a:pt x="475" y="264"/>
                    <a:pt x="474" y="265"/>
                    <a:pt x="473" y="266"/>
                  </a:cubicBezTo>
                  <a:cubicBezTo>
                    <a:pt x="472" y="267"/>
                    <a:pt x="471" y="268"/>
                    <a:pt x="471" y="269"/>
                  </a:cubicBezTo>
                  <a:cubicBezTo>
                    <a:pt x="470" y="268"/>
                    <a:pt x="469" y="266"/>
                    <a:pt x="468" y="264"/>
                  </a:cubicBezTo>
                  <a:cubicBezTo>
                    <a:pt x="467" y="262"/>
                    <a:pt x="465" y="260"/>
                    <a:pt x="463" y="258"/>
                  </a:cubicBezTo>
                  <a:cubicBezTo>
                    <a:pt x="463" y="258"/>
                    <a:pt x="463" y="258"/>
                    <a:pt x="463" y="258"/>
                  </a:cubicBezTo>
                  <a:cubicBezTo>
                    <a:pt x="461" y="257"/>
                    <a:pt x="460" y="255"/>
                    <a:pt x="459" y="253"/>
                  </a:cubicBezTo>
                  <a:cubicBezTo>
                    <a:pt x="458" y="251"/>
                    <a:pt x="457" y="251"/>
                    <a:pt x="457" y="250"/>
                  </a:cubicBezTo>
                  <a:cubicBezTo>
                    <a:pt x="457" y="248"/>
                    <a:pt x="457" y="248"/>
                    <a:pt x="457" y="248"/>
                  </a:cubicBezTo>
                  <a:cubicBezTo>
                    <a:pt x="458" y="246"/>
                    <a:pt x="458" y="243"/>
                    <a:pt x="457" y="241"/>
                  </a:cubicBezTo>
                  <a:cubicBezTo>
                    <a:pt x="457" y="240"/>
                    <a:pt x="457" y="240"/>
                    <a:pt x="457" y="240"/>
                  </a:cubicBezTo>
                  <a:cubicBezTo>
                    <a:pt x="457" y="239"/>
                    <a:pt x="456" y="237"/>
                    <a:pt x="456" y="237"/>
                  </a:cubicBezTo>
                  <a:cubicBezTo>
                    <a:pt x="457" y="236"/>
                    <a:pt x="458" y="235"/>
                    <a:pt x="458" y="234"/>
                  </a:cubicBezTo>
                  <a:cubicBezTo>
                    <a:pt x="459" y="233"/>
                    <a:pt x="459" y="233"/>
                    <a:pt x="459" y="233"/>
                  </a:cubicBezTo>
                  <a:cubicBezTo>
                    <a:pt x="461" y="231"/>
                    <a:pt x="462" y="228"/>
                    <a:pt x="462" y="226"/>
                  </a:cubicBezTo>
                  <a:cubicBezTo>
                    <a:pt x="462" y="225"/>
                    <a:pt x="462" y="224"/>
                    <a:pt x="462" y="223"/>
                  </a:cubicBezTo>
                  <a:cubicBezTo>
                    <a:pt x="462" y="220"/>
                    <a:pt x="463" y="216"/>
                    <a:pt x="461" y="212"/>
                  </a:cubicBezTo>
                  <a:cubicBezTo>
                    <a:pt x="460" y="211"/>
                    <a:pt x="459" y="210"/>
                    <a:pt x="459" y="209"/>
                  </a:cubicBezTo>
                  <a:cubicBezTo>
                    <a:pt x="458" y="208"/>
                    <a:pt x="458" y="208"/>
                    <a:pt x="457" y="207"/>
                  </a:cubicBezTo>
                  <a:cubicBezTo>
                    <a:pt x="456" y="205"/>
                    <a:pt x="454" y="204"/>
                    <a:pt x="452" y="202"/>
                  </a:cubicBezTo>
                  <a:cubicBezTo>
                    <a:pt x="452" y="201"/>
                    <a:pt x="451" y="201"/>
                    <a:pt x="450" y="200"/>
                  </a:cubicBezTo>
                  <a:cubicBezTo>
                    <a:pt x="449" y="200"/>
                    <a:pt x="448" y="199"/>
                    <a:pt x="448" y="199"/>
                  </a:cubicBezTo>
                  <a:cubicBezTo>
                    <a:pt x="448" y="198"/>
                    <a:pt x="448" y="198"/>
                    <a:pt x="447" y="197"/>
                  </a:cubicBezTo>
                  <a:cubicBezTo>
                    <a:pt x="446" y="196"/>
                    <a:pt x="444" y="192"/>
                    <a:pt x="441" y="192"/>
                  </a:cubicBezTo>
                  <a:cubicBezTo>
                    <a:pt x="440" y="192"/>
                    <a:pt x="440" y="192"/>
                    <a:pt x="440" y="192"/>
                  </a:cubicBezTo>
                  <a:cubicBezTo>
                    <a:pt x="435" y="193"/>
                    <a:pt x="435" y="197"/>
                    <a:pt x="435" y="199"/>
                  </a:cubicBezTo>
                  <a:cubicBezTo>
                    <a:pt x="435" y="199"/>
                    <a:pt x="434" y="200"/>
                    <a:pt x="434" y="201"/>
                  </a:cubicBezTo>
                  <a:cubicBezTo>
                    <a:pt x="433" y="202"/>
                    <a:pt x="433" y="203"/>
                    <a:pt x="432" y="205"/>
                  </a:cubicBezTo>
                  <a:cubicBezTo>
                    <a:pt x="432" y="206"/>
                    <a:pt x="432" y="206"/>
                    <a:pt x="432" y="206"/>
                  </a:cubicBezTo>
                  <a:cubicBezTo>
                    <a:pt x="432" y="208"/>
                    <a:pt x="432" y="210"/>
                    <a:pt x="432" y="212"/>
                  </a:cubicBezTo>
                  <a:cubicBezTo>
                    <a:pt x="432" y="215"/>
                    <a:pt x="431" y="217"/>
                    <a:pt x="429" y="220"/>
                  </a:cubicBezTo>
                  <a:cubicBezTo>
                    <a:pt x="429" y="221"/>
                    <a:pt x="429" y="222"/>
                    <a:pt x="428" y="223"/>
                  </a:cubicBezTo>
                  <a:cubicBezTo>
                    <a:pt x="428" y="224"/>
                    <a:pt x="428" y="226"/>
                    <a:pt x="428" y="227"/>
                  </a:cubicBezTo>
                  <a:cubicBezTo>
                    <a:pt x="428" y="230"/>
                    <a:pt x="427" y="230"/>
                    <a:pt x="427" y="231"/>
                  </a:cubicBezTo>
                  <a:cubicBezTo>
                    <a:pt x="427" y="231"/>
                    <a:pt x="426" y="230"/>
                    <a:pt x="425" y="222"/>
                  </a:cubicBezTo>
                  <a:cubicBezTo>
                    <a:pt x="425" y="221"/>
                    <a:pt x="425" y="219"/>
                    <a:pt x="426" y="217"/>
                  </a:cubicBezTo>
                  <a:cubicBezTo>
                    <a:pt x="426" y="213"/>
                    <a:pt x="426" y="208"/>
                    <a:pt x="424" y="203"/>
                  </a:cubicBezTo>
                  <a:cubicBezTo>
                    <a:pt x="423" y="202"/>
                    <a:pt x="422" y="201"/>
                    <a:pt x="422" y="200"/>
                  </a:cubicBezTo>
                  <a:cubicBezTo>
                    <a:pt x="421" y="199"/>
                    <a:pt x="420" y="198"/>
                    <a:pt x="419" y="197"/>
                  </a:cubicBezTo>
                  <a:cubicBezTo>
                    <a:pt x="419" y="196"/>
                    <a:pt x="420" y="196"/>
                    <a:pt x="421" y="194"/>
                  </a:cubicBezTo>
                  <a:cubicBezTo>
                    <a:pt x="423" y="193"/>
                    <a:pt x="425" y="191"/>
                    <a:pt x="425" y="188"/>
                  </a:cubicBezTo>
                  <a:cubicBezTo>
                    <a:pt x="425" y="184"/>
                    <a:pt x="421" y="183"/>
                    <a:pt x="418" y="182"/>
                  </a:cubicBezTo>
                  <a:cubicBezTo>
                    <a:pt x="418" y="182"/>
                    <a:pt x="417" y="182"/>
                    <a:pt x="417" y="182"/>
                  </a:cubicBezTo>
                  <a:cubicBezTo>
                    <a:pt x="416" y="181"/>
                    <a:pt x="415" y="181"/>
                    <a:pt x="415" y="181"/>
                  </a:cubicBezTo>
                  <a:cubicBezTo>
                    <a:pt x="414" y="180"/>
                    <a:pt x="412" y="179"/>
                    <a:pt x="411" y="179"/>
                  </a:cubicBezTo>
                  <a:cubicBezTo>
                    <a:pt x="409" y="179"/>
                    <a:pt x="407" y="181"/>
                    <a:pt x="405" y="182"/>
                  </a:cubicBezTo>
                  <a:cubicBezTo>
                    <a:pt x="405" y="183"/>
                    <a:pt x="404" y="183"/>
                    <a:pt x="404" y="183"/>
                  </a:cubicBezTo>
                  <a:cubicBezTo>
                    <a:pt x="404" y="183"/>
                    <a:pt x="403" y="182"/>
                    <a:pt x="403" y="181"/>
                  </a:cubicBezTo>
                  <a:cubicBezTo>
                    <a:pt x="402" y="180"/>
                    <a:pt x="402" y="180"/>
                    <a:pt x="402" y="180"/>
                  </a:cubicBezTo>
                  <a:cubicBezTo>
                    <a:pt x="401" y="179"/>
                    <a:pt x="399" y="178"/>
                    <a:pt x="398" y="177"/>
                  </a:cubicBezTo>
                  <a:cubicBezTo>
                    <a:pt x="398" y="177"/>
                    <a:pt x="397" y="176"/>
                    <a:pt x="397" y="176"/>
                  </a:cubicBezTo>
                  <a:cubicBezTo>
                    <a:pt x="397" y="176"/>
                    <a:pt x="397" y="176"/>
                    <a:pt x="397" y="176"/>
                  </a:cubicBezTo>
                  <a:cubicBezTo>
                    <a:pt x="397" y="176"/>
                    <a:pt x="397" y="176"/>
                    <a:pt x="400" y="175"/>
                  </a:cubicBezTo>
                  <a:cubicBezTo>
                    <a:pt x="401" y="174"/>
                    <a:pt x="403" y="173"/>
                    <a:pt x="405" y="172"/>
                  </a:cubicBezTo>
                  <a:cubicBezTo>
                    <a:pt x="406" y="170"/>
                    <a:pt x="406" y="168"/>
                    <a:pt x="406" y="167"/>
                  </a:cubicBezTo>
                  <a:cubicBezTo>
                    <a:pt x="406" y="166"/>
                    <a:pt x="406" y="165"/>
                    <a:pt x="406" y="165"/>
                  </a:cubicBezTo>
                  <a:cubicBezTo>
                    <a:pt x="406" y="165"/>
                    <a:pt x="407" y="165"/>
                    <a:pt x="408" y="165"/>
                  </a:cubicBezTo>
                  <a:cubicBezTo>
                    <a:pt x="409" y="165"/>
                    <a:pt x="411" y="165"/>
                    <a:pt x="412" y="161"/>
                  </a:cubicBezTo>
                  <a:cubicBezTo>
                    <a:pt x="414" y="157"/>
                    <a:pt x="410" y="154"/>
                    <a:pt x="409" y="153"/>
                  </a:cubicBezTo>
                  <a:cubicBezTo>
                    <a:pt x="407" y="152"/>
                    <a:pt x="407" y="152"/>
                    <a:pt x="406" y="151"/>
                  </a:cubicBezTo>
                  <a:cubicBezTo>
                    <a:pt x="406" y="150"/>
                    <a:pt x="405" y="149"/>
                    <a:pt x="405" y="148"/>
                  </a:cubicBezTo>
                  <a:cubicBezTo>
                    <a:pt x="404" y="147"/>
                    <a:pt x="404" y="146"/>
                    <a:pt x="403" y="145"/>
                  </a:cubicBezTo>
                  <a:cubicBezTo>
                    <a:pt x="403" y="144"/>
                    <a:pt x="403" y="143"/>
                    <a:pt x="403" y="143"/>
                  </a:cubicBezTo>
                  <a:cubicBezTo>
                    <a:pt x="402" y="141"/>
                    <a:pt x="402" y="140"/>
                    <a:pt x="401" y="138"/>
                  </a:cubicBezTo>
                  <a:cubicBezTo>
                    <a:pt x="400" y="137"/>
                    <a:pt x="399" y="137"/>
                    <a:pt x="399" y="136"/>
                  </a:cubicBezTo>
                  <a:cubicBezTo>
                    <a:pt x="398" y="135"/>
                    <a:pt x="397" y="135"/>
                    <a:pt x="397" y="134"/>
                  </a:cubicBezTo>
                  <a:cubicBezTo>
                    <a:pt x="396" y="132"/>
                    <a:pt x="396" y="130"/>
                    <a:pt x="397" y="127"/>
                  </a:cubicBezTo>
                  <a:cubicBezTo>
                    <a:pt x="397" y="125"/>
                    <a:pt x="397" y="124"/>
                    <a:pt x="397" y="123"/>
                  </a:cubicBezTo>
                  <a:cubicBezTo>
                    <a:pt x="397" y="119"/>
                    <a:pt x="396" y="115"/>
                    <a:pt x="394" y="112"/>
                  </a:cubicBezTo>
                  <a:cubicBezTo>
                    <a:pt x="394" y="110"/>
                    <a:pt x="392" y="108"/>
                    <a:pt x="391" y="107"/>
                  </a:cubicBezTo>
                  <a:cubicBezTo>
                    <a:pt x="391" y="106"/>
                    <a:pt x="390" y="105"/>
                    <a:pt x="389" y="104"/>
                  </a:cubicBezTo>
                  <a:cubicBezTo>
                    <a:pt x="389" y="104"/>
                    <a:pt x="389" y="103"/>
                    <a:pt x="388" y="102"/>
                  </a:cubicBezTo>
                  <a:cubicBezTo>
                    <a:pt x="388" y="100"/>
                    <a:pt x="387" y="97"/>
                    <a:pt x="385" y="96"/>
                  </a:cubicBezTo>
                  <a:cubicBezTo>
                    <a:pt x="383" y="94"/>
                    <a:pt x="381" y="94"/>
                    <a:pt x="379" y="93"/>
                  </a:cubicBezTo>
                  <a:cubicBezTo>
                    <a:pt x="379" y="93"/>
                    <a:pt x="379" y="93"/>
                    <a:pt x="378" y="93"/>
                  </a:cubicBezTo>
                  <a:cubicBezTo>
                    <a:pt x="380" y="92"/>
                    <a:pt x="381" y="91"/>
                    <a:pt x="382" y="90"/>
                  </a:cubicBezTo>
                  <a:cubicBezTo>
                    <a:pt x="383" y="89"/>
                    <a:pt x="384" y="88"/>
                    <a:pt x="385" y="87"/>
                  </a:cubicBezTo>
                  <a:cubicBezTo>
                    <a:pt x="386" y="86"/>
                    <a:pt x="387" y="86"/>
                    <a:pt x="388" y="85"/>
                  </a:cubicBezTo>
                  <a:cubicBezTo>
                    <a:pt x="393" y="80"/>
                    <a:pt x="392" y="71"/>
                    <a:pt x="391" y="65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3"/>
                    <a:pt x="391" y="62"/>
                    <a:pt x="391" y="62"/>
                  </a:cubicBezTo>
                  <a:cubicBezTo>
                    <a:pt x="391" y="62"/>
                    <a:pt x="392" y="62"/>
                    <a:pt x="393" y="63"/>
                  </a:cubicBezTo>
                  <a:cubicBezTo>
                    <a:pt x="396" y="63"/>
                    <a:pt x="398" y="64"/>
                    <a:pt x="400" y="64"/>
                  </a:cubicBezTo>
                  <a:cubicBezTo>
                    <a:pt x="405" y="64"/>
                    <a:pt x="409" y="62"/>
                    <a:pt x="412" y="58"/>
                  </a:cubicBezTo>
                  <a:cubicBezTo>
                    <a:pt x="414" y="55"/>
                    <a:pt x="416" y="51"/>
                    <a:pt x="417" y="48"/>
                  </a:cubicBezTo>
                  <a:cubicBezTo>
                    <a:pt x="418" y="45"/>
                    <a:pt x="418" y="43"/>
                    <a:pt x="420" y="41"/>
                  </a:cubicBezTo>
                  <a:cubicBezTo>
                    <a:pt x="421" y="39"/>
                    <a:pt x="422" y="37"/>
                    <a:pt x="424" y="35"/>
                  </a:cubicBezTo>
                  <a:cubicBezTo>
                    <a:pt x="426" y="32"/>
                    <a:pt x="429" y="28"/>
                    <a:pt x="430" y="24"/>
                  </a:cubicBezTo>
                  <a:cubicBezTo>
                    <a:pt x="431" y="20"/>
                    <a:pt x="431" y="17"/>
                    <a:pt x="429" y="15"/>
                  </a:cubicBezTo>
                  <a:cubicBezTo>
                    <a:pt x="426" y="10"/>
                    <a:pt x="418" y="8"/>
                    <a:pt x="411" y="6"/>
                  </a:cubicBezTo>
                  <a:cubicBezTo>
                    <a:pt x="408" y="6"/>
                    <a:pt x="405" y="5"/>
                    <a:pt x="403" y="4"/>
                  </a:cubicBezTo>
                  <a:cubicBezTo>
                    <a:pt x="398" y="1"/>
                    <a:pt x="393" y="0"/>
                    <a:pt x="389" y="0"/>
                  </a:cubicBezTo>
                  <a:cubicBezTo>
                    <a:pt x="386" y="0"/>
                    <a:pt x="384" y="1"/>
                    <a:pt x="382" y="1"/>
                  </a:cubicBezTo>
                  <a:cubicBezTo>
                    <a:pt x="379" y="2"/>
                    <a:pt x="372" y="4"/>
                    <a:pt x="370" y="9"/>
                  </a:cubicBezTo>
                  <a:cubicBezTo>
                    <a:pt x="369" y="10"/>
                    <a:pt x="369" y="13"/>
                    <a:pt x="370" y="16"/>
                  </a:cubicBezTo>
                  <a:cubicBezTo>
                    <a:pt x="369" y="16"/>
                    <a:pt x="368" y="17"/>
                    <a:pt x="368" y="17"/>
                  </a:cubicBezTo>
                  <a:cubicBezTo>
                    <a:pt x="365" y="19"/>
                    <a:pt x="365" y="22"/>
                    <a:pt x="365" y="24"/>
                  </a:cubicBezTo>
                  <a:cubicBezTo>
                    <a:pt x="365" y="25"/>
                    <a:pt x="365" y="25"/>
                    <a:pt x="365" y="25"/>
                  </a:cubicBezTo>
                  <a:cubicBezTo>
                    <a:pt x="365" y="26"/>
                    <a:pt x="365" y="27"/>
                    <a:pt x="365" y="28"/>
                  </a:cubicBezTo>
                  <a:cubicBezTo>
                    <a:pt x="364" y="30"/>
                    <a:pt x="364" y="32"/>
                    <a:pt x="364" y="34"/>
                  </a:cubicBezTo>
                  <a:cubicBezTo>
                    <a:pt x="364" y="36"/>
                    <a:pt x="364" y="37"/>
                    <a:pt x="364" y="39"/>
                  </a:cubicBezTo>
                  <a:cubicBezTo>
                    <a:pt x="364" y="42"/>
                    <a:pt x="365" y="45"/>
                    <a:pt x="364" y="47"/>
                  </a:cubicBezTo>
                  <a:cubicBezTo>
                    <a:pt x="364" y="47"/>
                    <a:pt x="364" y="48"/>
                    <a:pt x="363" y="48"/>
                  </a:cubicBezTo>
                  <a:cubicBezTo>
                    <a:pt x="363" y="50"/>
                    <a:pt x="362" y="52"/>
                    <a:pt x="363" y="55"/>
                  </a:cubicBezTo>
                  <a:cubicBezTo>
                    <a:pt x="363" y="56"/>
                    <a:pt x="363" y="57"/>
                    <a:pt x="364" y="58"/>
                  </a:cubicBezTo>
                  <a:cubicBezTo>
                    <a:pt x="364" y="59"/>
                    <a:pt x="365" y="59"/>
                    <a:pt x="365" y="60"/>
                  </a:cubicBezTo>
                  <a:cubicBezTo>
                    <a:pt x="366" y="64"/>
                    <a:pt x="366" y="68"/>
                    <a:pt x="366" y="73"/>
                  </a:cubicBezTo>
                  <a:cubicBezTo>
                    <a:pt x="366" y="74"/>
                    <a:pt x="366" y="76"/>
                    <a:pt x="366" y="77"/>
                  </a:cubicBezTo>
                  <a:cubicBezTo>
                    <a:pt x="366" y="79"/>
                    <a:pt x="366" y="81"/>
                    <a:pt x="366" y="82"/>
                  </a:cubicBezTo>
                  <a:cubicBezTo>
                    <a:pt x="366" y="83"/>
                    <a:pt x="365" y="83"/>
                    <a:pt x="365" y="84"/>
                  </a:cubicBezTo>
                  <a:cubicBezTo>
                    <a:pt x="364" y="86"/>
                    <a:pt x="363" y="88"/>
                    <a:pt x="365" y="91"/>
                  </a:cubicBezTo>
                  <a:cubicBezTo>
                    <a:pt x="365" y="91"/>
                    <a:pt x="365" y="91"/>
                    <a:pt x="365" y="91"/>
                  </a:cubicBezTo>
                  <a:cubicBezTo>
                    <a:pt x="363" y="92"/>
                    <a:pt x="363" y="94"/>
                    <a:pt x="362" y="95"/>
                  </a:cubicBezTo>
                  <a:cubicBezTo>
                    <a:pt x="362" y="96"/>
                    <a:pt x="362" y="96"/>
                    <a:pt x="362" y="96"/>
                  </a:cubicBezTo>
                  <a:cubicBezTo>
                    <a:pt x="362" y="96"/>
                    <a:pt x="362" y="96"/>
                    <a:pt x="361" y="97"/>
                  </a:cubicBezTo>
                  <a:cubicBezTo>
                    <a:pt x="359" y="97"/>
                    <a:pt x="357" y="98"/>
                    <a:pt x="356" y="100"/>
                  </a:cubicBezTo>
                  <a:cubicBezTo>
                    <a:pt x="355" y="102"/>
                    <a:pt x="355" y="105"/>
                    <a:pt x="356" y="106"/>
                  </a:cubicBezTo>
                  <a:cubicBezTo>
                    <a:pt x="357" y="107"/>
                    <a:pt x="358" y="108"/>
                    <a:pt x="360" y="108"/>
                  </a:cubicBezTo>
                  <a:cubicBezTo>
                    <a:pt x="360" y="108"/>
                    <a:pt x="360" y="108"/>
                    <a:pt x="359" y="108"/>
                  </a:cubicBezTo>
                  <a:cubicBezTo>
                    <a:pt x="359" y="108"/>
                    <a:pt x="359" y="108"/>
                    <a:pt x="358" y="108"/>
                  </a:cubicBezTo>
                  <a:cubicBezTo>
                    <a:pt x="358" y="108"/>
                    <a:pt x="357" y="108"/>
                    <a:pt x="356" y="108"/>
                  </a:cubicBezTo>
                  <a:cubicBezTo>
                    <a:pt x="355" y="108"/>
                    <a:pt x="352" y="108"/>
                    <a:pt x="350" y="110"/>
                  </a:cubicBezTo>
                  <a:cubicBezTo>
                    <a:pt x="348" y="113"/>
                    <a:pt x="347" y="118"/>
                    <a:pt x="346" y="121"/>
                  </a:cubicBezTo>
                  <a:cubicBezTo>
                    <a:pt x="345" y="122"/>
                    <a:pt x="345" y="123"/>
                    <a:pt x="345" y="124"/>
                  </a:cubicBezTo>
                  <a:cubicBezTo>
                    <a:pt x="345" y="124"/>
                    <a:pt x="345" y="125"/>
                    <a:pt x="345" y="125"/>
                  </a:cubicBezTo>
                  <a:cubicBezTo>
                    <a:pt x="343" y="128"/>
                    <a:pt x="341" y="136"/>
                    <a:pt x="347" y="139"/>
                  </a:cubicBezTo>
                  <a:cubicBezTo>
                    <a:pt x="348" y="139"/>
                    <a:pt x="348" y="139"/>
                    <a:pt x="349" y="139"/>
                  </a:cubicBezTo>
                  <a:cubicBezTo>
                    <a:pt x="349" y="139"/>
                    <a:pt x="348" y="140"/>
                    <a:pt x="348" y="140"/>
                  </a:cubicBezTo>
                  <a:cubicBezTo>
                    <a:pt x="346" y="141"/>
                    <a:pt x="345" y="143"/>
                    <a:pt x="344" y="144"/>
                  </a:cubicBezTo>
                  <a:cubicBezTo>
                    <a:pt x="344" y="144"/>
                    <a:pt x="344" y="145"/>
                    <a:pt x="343" y="145"/>
                  </a:cubicBezTo>
                  <a:cubicBezTo>
                    <a:pt x="343" y="146"/>
                    <a:pt x="342" y="146"/>
                    <a:pt x="341" y="148"/>
                  </a:cubicBezTo>
                  <a:cubicBezTo>
                    <a:pt x="340" y="151"/>
                    <a:pt x="340" y="156"/>
                    <a:pt x="340" y="158"/>
                  </a:cubicBezTo>
                  <a:cubicBezTo>
                    <a:pt x="341" y="161"/>
                    <a:pt x="342" y="162"/>
                    <a:pt x="344" y="163"/>
                  </a:cubicBezTo>
                  <a:cubicBezTo>
                    <a:pt x="344" y="164"/>
                    <a:pt x="345" y="164"/>
                    <a:pt x="345" y="165"/>
                  </a:cubicBezTo>
                  <a:cubicBezTo>
                    <a:pt x="345" y="165"/>
                    <a:pt x="345" y="166"/>
                    <a:pt x="345" y="166"/>
                  </a:cubicBezTo>
                  <a:cubicBezTo>
                    <a:pt x="345" y="167"/>
                    <a:pt x="345" y="168"/>
                    <a:pt x="345" y="170"/>
                  </a:cubicBezTo>
                  <a:cubicBezTo>
                    <a:pt x="346" y="172"/>
                    <a:pt x="347" y="173"/>
                    <a:pt x="349" y="174"/>
                  </a:cubicBezTo>
                  <a:cubicBezTo>
                    <a:pt x="351" y="175"/>
                    <a:pt x="353" y="176"/>
                    <a:pt x="355" y="177"/>
                  </a:cubicBezTo>
                  <a:cubicBezTo>
                    <a:pt x="356" y="177"/>
                    <a:pt x="356" y="177"/>
                    <a:pt x="357" y="178"/>
                  </a:cubicBezTo>
                  <a:cubicBezTo>
                    <a:pt x="360" y="179"/>
                    <a:pt x="362" y="181"/>
                    <a:pt x="364" y="182"/>
                  </a:cubicBezTo>
                  <a:cubicBezTo>
                    <a:pt x="365" y="184"/>
                    <a:pt x="367" y="185"/>
                    <a:pt x="368" y="186"/>
                  </a:cubicBezTo>
                  <a:cubicBezTo>
                    <a:pt x="370" y="187"/>
                    <a:pt x="372" y="188"/>
                    <a:pt x="374" y="188"/>
                  </a:cubicBezTo>
                  <a:cubicBezTo>
                    <a:pt x="374" y="188"/>
                    <a:pt x="375" y="188"/>
                    <a:pt x="375" y="188"/>
                  </a:cubicBezTo>
                  <a:cubicBezTo>
                    <a:pt x="376" y="188"/>
                    <a:pt x="377" y="188"/>
                    <a:pt x="378" y="188"/>
                  </a:cubicBezTo>
                  <a:cubicBezTo>
                    <a:pt x="378" y="188"/>
                    <a:pt x="379" y="188"/>
                    <a:pt x="379" y="188"/>
                  </a:cubicBezTo>
                  <a:cubicBezTo>
                    <a:pt x="380" y="188"/>
                    <a:pt x="380" y="188"/>
                    <a:pt x="381" y="188"/>
                  </a:cubicBezTo>
                  <a:cubicBezTo>
                    <a:pt x="381" y="189"/>
                    <a:pt x="380" y="189"/>
                    <a:pt x="379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8" y="190"/>
                    <a:pt x="377" y="189"/>
                    <a:pt x="377" y="189"/>
                  </a:cubicBezTo>
                  <a:cubicBezTo>
                    <a:pt x="376" y="189"/>
                    <a:pt x="375" y="189"/>
                    <a:pt x="374" y="189"/>
                  </a:cubicBezTo>
                  <a:cubicBezTo>
                    <a:pt x="368" y="189"/>
                    <a:pt x="367" y="193"/>
                    <a:pt x="367" y="195"/>
                  </a:cubicBezTo>
                  <a:cubicBezTo>
                    <a:pt x="367" y="196"/>
                    <a:pt x="368" y="197"/>
                    <a:pt x="368" y="198"/>
                  </a:cubicBezTo>
                  <a:cubicBezTo>
                    <a:pt x="368" y="199"/>
                    <a:pt x="368" y="201"/>
                    <a:pt x="368" y="201"/>
                  </a:cubicBezTo>
                  <a:cubicBezTo>
                    <a:pt x="367" y="202"/>
                    <a:pt x="363" y="203"/>
                    <a:pt x="362" y="208"/>
                  </a:cubicBezTo>
                  <a:cubicBezTo>
                    <a:pt x="362" y="211"/>
                    <a:pt x="363" y="214"/>
                    <a:pt x="365" y="216"/>
                  </a:cubicBezTo>
                  <a:cubicBezTo>
                    <a:pt x="367" y="217"/>
                    <a:pt x="368" y="218"/>
                    <a:pt x="369" y="218"/>
                  </a:cubicBezTo>
                  <a:cubicBezTo>
                    <a:pt x="373" y="218"/>
                    <a:pt x="374" y="215"/>
                    <a:pt x="376" y="212"/>
                  </a:cubicBezTo>
                  <a:cubicBezTo>
                    <a:pt x="376" y="213"/>
                    <a:pt x="376" y="214"/>
                    <a:pt x="376" y="214"/>
                  </a:cubicBezTo>
                  <a:cubicBezTo>
                    <a:pt x="376" y="216"/>
                    <a:pt x="376" y="217"/>
                    <a:pt x="376" y="219"/>
                  </a:cubicBezTo>
                  <a:cubicBezTo>
                    <a:pt x="376" y="219"/>
                    <a:pt x="375" y="219"/>
                    <a:pt x="374" y="220"/>
                  </a:cubicBezTo>
                  <a:cubicBezTo>
                    <a:pt x="373" y="221"/>
                    <a:pt x="371" y="223"/>
                    <a:pt x="369" y="225"/>
                  </a:cubicBezTo>
                  <a:cubicBezTo>
                    <a:pt x="367" y="226"/>
                    <a:pt x="366" y="228"/>
                    <a:pt x="365" y="230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4" y="232"/>
                    <a:pt x="364" y="232"/>
                    <a:pt x="364" y="233"/>
                  </a:cubicBezTo>
                  <a:cubicBezTo>
                    <a:pt x="363" y="233"/>
                    <a:pt x="363" y="234"/>
                    <a:pt x="363" y="234"/>
                  </a:cubicBezTo>
                  <a:cubicBezTo>
                    <a:pt x="363" y="234"/>
                    <a:pt x="362" y="234"/>
                    <a:pt x="362" y="234"/>
                  </a:cubicBezTo>
                  <a:cubicBezTo>
                    <a:pt x="362" y="234"/>
                    <a:pt x="361" y="234"/>
                    <a:pt x="361" y="234"/>
                  </a:cubicBezTo>
                  <a:cubicBezTo>
                    <a:pt x="360" y="234"/>
                    <a:pt x="360" y="234"/>
                    <a:pt x="359" y="234"/>
                  </a:cubicBezTo>
                  <a:cubicBezTo>
                    <a:pt x="357" y="234"/>
                    <a:pt x="356" y="234"/>
                    <a:pt x="354" y="235"/>
                  </a:cubicBezTo>
                  <a:cubicBezTo>
                    <a:pt x="351" y="237"/>
                    <a:pt x="349" y="239"/>
                    <a:pt x="347" y="242"/>
                  </a:cubicBezTo>
                  <a:cubicBezTo>
                    <a:pt x="347" y="242"/>
                    <a:pt x="347" y="242"/>
                    <a:pt x="347" y="242"/>
                  </a:cubicBezTo>
                  <a:cubicBezTo>
                    <a:pt x="344" y="247"/>
                    <a:pt x="345" y="251"/>
                    <a:pt x="346" y="254"/>
                  </a:cubicBezTo>
                  <a:cubicBezTo>
                    <a:pt x="346" y="255"/>
                    <a:pt x="346" y="255"/>
                    <a:pt x="346" y="255"/>
                  </a:cubicBezTo>
                  <a:cubicBezTo>
                    <a:pt x="347" y="256"/>
                    <a:pt x="347" y="257"/>
                    <a:pt x="347" y="259"/>
                  </a:cubicBezTo>
                  <a:cubicBezTo>
                    <a:pt x="347" y="259"/>
                    <a:pt x="348" y="260"/>
                    <a:pt x="348" y="260"/>
                  </a:cubicBezTo>
                  <a:cubicBezTo>
                    <a:pt x="348" y="262"/>
                    <a:pt x="348" y="263"/>
                    <a:pt x="349" y="265"/>
                  </a:cubicBezTo>
                  <a:cubicBezTo>
                    <a:pt x="349" y="267"/>
                    <a:pt x="349" y="268"/>
                    <a:pt x="348" y="269"/>
                  </a:cubicBezTo>
                  <a:cubicBezTo>
                    <a:pt x="348" y="270"/>
                    <a:pt x="348" y="270"/>
                    <a:pt x="348" y="270"/>
                  </a:cubicBezTo>
                  <a:cubicBezTo>
                    <a:pt x="348" y="270"/>
                    <a:pt x="348" y="270"/>
                    <a:pt x="347" y="270"/>
                  </a:cubicBezTo>
                  <a:cubicBezTo>
                    <a:pt x="347" y="270"/>
                    <a:pt x="346" y="269"/>
                    <a:pt x="345" y="269"/>
                  </a:cubicBezTo>
                  <a:cubicBezTo>
                    <a:pt x="345" y="268"/>
                    <a:pt x="344" y="268"/>
                    <a:pt x="344" y="268"/>
                  </a:cubicBezTo>
                  <a:cubicBezTo>
                    <a:pt x="343" y="268"/>
                    <a:pt x="342" y="268"/>
                    <a:pt x="342" y="267"/>
                  </a:cubicBezTo>
                  <a:cubicBezTo>
                    <a:pt x="342" y="267"/>
                    <a:pt x="342" y="266"/>
                    <a:pt x="342" y="265"/>
                  </a:cubicBezTo>
                  <a:cubicBezTo>
                    <a:pt x="342" y="264"/>
                    <a:pt x="342" y="264"/>
                    <a:pt x="342" y="263"/>
                  </a:cubicBezTo>
                  <a:cubicBezTo>
                    <a:pt x="342" y="262"/>
                    <a:pt x="341" y="260"/>
                    <a:pt x="340" y="259"/>
                  </a:cubicBezTo>
                  <a:cubicBezTo>
                    <a:pt x="340" y="258"/>
                    <a:pt x="340" y="257"/>
                    <a:pt x="340" y="257"/>
                  </a:cubicBezTo>
                  <a:cubicBezTo>
                    <a:pt x="340" y="255"/>
                    <a:pt x="340" y="254"/>
                    <a:pt x="341" y="252"/>
                  </a:cubicBezTo>
                  <a:cubicBezTo>
                    <a:pt x="341" y="251"/>
                    <a:pt x="341" y="250"/>
                    <a:pt x="341" y="249"/>
                  </a:cubicBezTo>
                  <a:cubicBezTo>
                    <a:pt x="341" y="249"/>
                    <a:pt x="341" y="248"/>
                    <a:pt x="342" y="247"/>
                  </a:cubicBezTo>
                  <a:cubicBezTo>
                    <a:pt x="342" y="246"/>
                    <a:pt x="343" y="245"/>
                    <a:pt x="344" y="244"/>
                  </a:cubicBezTo>
                  <a:cubicBezTo>
                    <a:pt x="346" y="242"/>
                    <a:pt x="348" y="240"/>
                    <a:pt x="348" y="236"/>
                  </a:cubicBezTo>
                  <a:cubicBezTo>
                    <a:pt x="348" y="234"/>
                    <a:pt x="347" y="233"/>
                    <a:pt x="346" y="231"/>
                  </a:cubicBezTo>
                  <a:cubicBezTo>
                    <a:pt x="345" y="230"/>
                    <a:pt x="343" y="229"/>
                    <a:pt x="341" y="229"/>
                  </a:cubicBezTo>
                  <a:cubicBezTo>
                    <a:pt x="340" y="229"/>
                    <a:pt x="340" y="229"/>
                    <a:pt x="340" y="229"/>
                  </a:cubicBezTo>
                  <a:cubicBezTo>
                    <a:pt x="339" y="228"/>
                    <a:pt x="339" y="227"/>
                    <a:pt x="338" y="226"/>
                  </a:cubicBezTo>
                  <a:cubicBezTo>
                    <a:pt x="337" y="226"/>
                    <a:pt x="336" y="226"/>
                    <a:pt x="335" y="226"/>
                  </a:cubicBezTo>
                  <a:cubicBezTo>
                    <a:pt x="335" y="226"/>
                    <a:pt x="334" y="226"/>
                    <a:pt x="334" y="226"/>
                  </a:cubicBezTo>
                  <a:cubicBezTo>
                    <a:pt x="334" y="225"/>
                    <a:pt x="334" y="224"/>
                    <a:pt x="334" y="224"/>
                  </a:cubicBezTo>
                  <a:cubicBezTo>
                    <a:pt x="332" y="222"/>
                    <a:pt x="331" y="221"/>
                    <a:pt x="330" y="220"/>
                  </a:cubicBezTo>
                  <a:cubicBezTo>
                    <a:pt x="329" y="220"/>
                    <a:pt x="329" y="220"/>
                    <a:pt x="329" y="220"/>
                  </a:cubicBezTo>
                  <a:cubicBezTo>
                    <a:pt x="329" y="220"/>
                    <a:pt x="328" y="219"/>
                    <a:pt x="328" y="219"/>
                  </a:cubicBezTo>
                  <a:cubicBezTo>
                    <a:pt x="327" y="219"/>
                    <a:pt x="327" y="218"/>
                    <a:pt x="326" y="217"/>
                  </a:cubicBezTo>
                  <a:cubicBezTo>
                    <a:pt x="325" y="217"/>
                    <a:pt x="323" y="217"/>
                    <a:pt x="322" y="217"/>
                  </a:cubicBezTo>
                  <a:cubicBezTo>
                    <a:pt x="320" y="217"/>
                    <a:pt x="318" y="218"/>
                    <a:pt x="316" y="219"/>
                  </a:cubicBezTo>
                  <a:cubicBezTo>
                    <a:pt x="316" y="219"/>
                    <a:pt x="315" y="219"/>
                    <a:pt x="315" y="220"/>
                  </a:cubicBezTo>
                  <a:cubicBezTo>
                    <a:pt x="315" y="220"/>
                    <a:pt x="315" y="220"/>
                    <a:pt x="314" y="220"/>
                  </a:cubicBezTo>
                  <a:cubicBezTo>
                    <a:pt x="314" y="220"/>
                    <a:pt x="314" y="220"/>
                    <a:pt x="313" y="220"/>
                  </a:cubicBezTo>
                  <a:cubicBezTo>
                    <a:pt x="313" y="220"/>
                    <a:pt x="312" y="220"/>
                    <a:pt x="312" y="220"/>
                  </a:cubicBezTo>
                  <a:cubicBezTo>
                    <a:pt x="310" y="220"/>
                    <a:pt x="308" y="220"/>
                    <a:pt x="307" y="221"/>
                  </a:cubicBezTo>
                  <a:cubicBezTo>
                    <a:pt x="304" y="224"/>
                    <a:pt x="305" y="228"/>
                    <a:pt x="305" y="230"/>
                  </a:cubicBezTo>
                  <a:cubicBezTo>
                    <a:pt x="305" y="231"/>
                    <a:pt x="305" y="231"/>
                    <a:pt x="305" y="231"/>
                  </a:cubicBezTo>
                  <a:cubicBezTo>
                    <a:pt x="306" y="233"/>
                    <a:pt x="306" y="238"/>
                    <a:pt x="310" y="240"/>
                  </a:cubicBezTo>
                  <a:cubicBezTo>
                    <a:pt x="312" y="241"/>
                    <a:pt x="313" y="242"/>
                    <a:pt x="315" y="242"/>
                  </a:cubicBezTo>
                  <a:cubicBezTo>
                    <a:pt x="317" y="242"/>
                    <a:pt x="319" y="241"/>
                    <a:pt x="320" y="241"/>
                  </a:cubicBezTo>
                  <a:cubicBezTo>
                    <a:pt x="321" y="241"/>
                    <a:pt x="321" y="241"/>
                    <a:pt x="321" y="241"/>
                  </a:cubicBezTo>
                  <a:cubicBezTo>
                    <a:pt x="322" y="241"/>
                    <a:pt x="322" y="241"/>
                    <a:pt x="322" y="241"/>
                  </a:cubicBezTo>
                  <a:cubicBezTo>
                    <a:pt x="322" y="241"/>
                    <a:pt x="322" y="241"/>
                    <a:pt x="322" y="241"/>
                  </a:cubicBezTo>
                  <a:cubicBezTo>
                    <a:pt x="322" y="241"/>
                    <a:pt x="322" y="242"/>
                    <a:pt x="322" y="242"/>
                  </a:cubicBezTo>
                  <a:cubicBezTo>
                    <a:pt x="323" y="243"/>
                    <a:pt x="323" y="244"/>
                    <a:pt x="324" y="246"/>
                  </a:cubicBezTo>
                  <a:cubicBezTo>
                    <a:pt x="324" y="247"/>
                    <a:pt x="324" y="247"/>
                    <a:pt x="324" y="248"/>
                  </a:cubicBezTo>
                  <a:cubicBezTo>
                    <a:pt x="324" y="249"/>
                    <a:pt x="322" y="250"/>
                    <a:pt x="321" y="250"/>
                  </a:cubicBezTo>
                  <a:cubicBezTo>
                    <a:pt x="320" y="250"/>
                    <a:pt x="320" y="250"/>
                    <a:pt x="320" y="250"/>
                  </a:cubicBezTo>
                  <a:cubicBezTo>
                    <a:pt x="319" y="249"/>
                    <a:pt x="318" y="248"/>
                    <a:pt x="317" y="247"/>
                  </a:cubicBezTo>
                  <a:cubicBezTo>
                    <a:pt x="317" y="246"/>
                    <a:pt x="316" y="244"/>
                    <a:pt x="314" y="243"/>
                  </a:cubicBezTo>
                  <a:cubicBezTo>
                    <a:pt x="313" y="242"/>
                    <a:pt x="310" y="241"/>
                    <a:pt x="308" y="241"/>
                  </a:cubicBezTo>
                  <a:cubicBezTo>
                    <a:pt x="305" y="241"/>
                    <a:pt x="303" y="242"/>
                    <a:pt x="301" y="243"/>
                  </a:cubicBezTo>
                  <a:cubicBezTo>
                    <a:pt x="300" y="243"/>
                    <a:pt x="300" y="243"/>
                    <a:pt x="300" y="243"/>
                  </a:cubicBezTo>
                  <a:cubicBezTo>
                    <a:pt x="299" y="243"/>
                    <a:pt x="299" y="244"/>
                    <a:pt x="298" y="244"/>
                  </a:cubicBezTo>
                  <a:cubicBezTo>
                    <a:pt x="298" y="244"/>
                    <a:pt x="298" y="244"/>
                    <a:pt x="298" y="244"/>
                  </a:cubicBezTo>
                  <a:cubicBezTo>
                    <a:pt x="297" y="243"/>
                    <a:pt x="297" y="242"/>
                    <a:pt x="296" y="242"/>
                  </a:cubicBezTo>
                  <a:cubicBezTo>
                    <a:pt x="295" y="241"/>
                    <a:pt x="294" y="240"/>
                    <a:pt x="293" y="239"/>
                  </a:cubicBezTo>
                  <a:cubicBezTo>
                    <a:pt x="291" y="238"/>
                    <a:pt x="290" y="238"/>
                    <a:pt x="289" y="238"/>
                  </a:cubicBezTo>
                  <a:cubicBezTo>
                    <a:pt x="288" y="238"/>
                    <a:pt x="288" y="238"/>
                    <a:pt x="288" y="238"/>
                  </a:cubicBezTo>
                  <a:cubicBezTo>
                    <a:pt x="287" y="238"/>
                    <a:pt x="287" y="238"/>
                    <a:pt x="287" y="238"/>
                  </a:cubicBezTo>
                  <a:cubicBezTo>
                    <a:pt x="286" y="238"/>
                    <a:pt x="285" y="237"/>
                    <a:pt x="284" y="237"/>
                  </a:cubicBezTo>
                  <a:cubicBezTo>
                    <a:pt x="282" y="236"/>
                    <a:pt x="281" y="236"/>
                    <a:pt x="279" y="236"/>
                  </a:cubicBezTo>
                  <a:cubicBezTo>
                    <a:pt x="278" y="236"/>
                    <a:pt x="278" y="236"/>
                    <a:pt x="277" y="236"/>
                  </a:cubicBezTo>
                  <a:cubicBezTo>
                    <a:pt x="274" y="236"/>
                    <a:pt x="271" y="236"/>
                    <a:pt x="269" y="237"/>
                  </a:cubicBezTo>
                  <a:cubicBezTo>
                    <a:pt x="268" y="237"/>
                    <a:pt x="267" y="237"/>
                    <a:pt x="267" y="237"/>
                  </a:cubicBezTo>
                  <a:cubicBezTo>
                    <a:pt x="265" y="238"/>
                    <a:pt x="264" y="238"/>
                    <a:pt x="262" y="238"/>
                  </a:cubicBezTo>
                  <a:cubicBezTo>
                    <a:pt x="262" y="238"/>
                    <a:pt x="261" y="238"/>
                    <a:pt x="261" y="237"/>
                  </a:cubicBezTo>
                  <a:cubicBezTo>
                    <a:pt x="260" y="236"/>
                    <a:pt x="260" y="236"/>
                    <a:pt x="258" y="235"/>
                  </a:cubicBezTo>
                  <a:cubicBezTo>
                    <a:pt x="257" y="234"/>
                    <a:pt x="256" y="234"/>
                    <a:pt x="255" y="234"/>
                  </a:cubicBezTo>
                  <a:cubicBezTo>
                    <a:pt x="254" y="234"/>
                    <a:pt x="254" y="234"/>
                    <a:pt x="254" y="234"/>
                  </a:cubicBezTo>
                  <a:cubicBezTo>
                    <a:pt x="254" y="237"/>
                    <a:pt x="254" y="237"/>
                    <a:pt x="254" y="237"/>
                  </a:cubicBezTo>
                  <a:cubicBezTo>
                    <a:pt x="254" y="234"/>
                    <a:pt x="254" y="234"/>
                    <a:pt x="254" y="234"/>
                  </a:cubicBezTo>
                  <a:cubicBezTo>
                    <a:pt x="252" y="234"/>
                    <a:pt x="251" y="234"/>
                    <a:pt x="250" y="232"/>
                  </a:cubicBezTo>
                  <a:cubicBezTo>
                    <a:pt x="249" y="231"/>
                    <a:pt x="249" y="231"/>
                    <a:pt x="248" y="230"/>
                  </a:cubicBezTo>
                  <a:cubicBezTo>
                    <a:pt x="247" y="230"/>
                    <a:pt x="247" y="229"/>
                    <a:pt x="246" y="229"/>
                  </a:cubicBezTo>
                  <a:cubicBezTo>
                    <a:pt x="246" y="229"/>
                    <a:pt x="246" y="229"/>
                    <a:pt x="246" y="229"/>
                  </a:cubicBezTo>
                  <a:cubicBezTo>
                    <a:pt x="246" y="228"/>
                    <a:pt x="245" y="227"/>
                    <a:pt x="245" y="227"/>
                  </a:cubicBezTo>
                  <a:cubicBezTo>
                    <a:pt x="244" y="226"/>
                    <a:pt x="244" y="226"/>
                    <a:pt x="244" y="226"/>
                  </a:cubicBezTo>
                  <a:cubicBezTo>
                    <a:pt x="243" y="222"/>
                    <a:pt x="241" y="218"/>
                    <a:pt x="236" y="218"/>
                  </a:cubicBezTo>
                  <a:cubicBezTo>
                    <a:pt x="235" y="218"/>
                    <a:pt x="235" y="218"/>
                    <a:pt x="234" y="218"/>
                  </a:cubicBezTo>
                  <a:cubicBezTo>
                    <a:pt x="233" y="218"/>
                    <a:pt x="231" y="219"/>
                    <a:pt x="229" y="219"/>
                  </a:cubicBezTo>
                  <a:cubicBezTo>
                    <a:pt x="228" y="219"/>
                    <a:pt x="227" y="218"/>
                    <a:pt x="227" y="218"/>
                  </a:cubicBezTo>
                  <a:cubicBezTo>
                    <a:pt x="226" y="218"/>
                    <a:pt x="225" y="215"/>
                    <a:pt x="225" y="214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1"/>
                    <a:pt x="223" y="209"/>
                    <a:pt x="222" y="207"/>
                  </a:cubicBezTo>
                  <a:cubicBezTo>
                    <a:pt x="220" y="205"/>
                    <a:pt x="218" y="205"/>
                    <a:pt x="217" y="205"/>
                  </a:cubicBezTo>
                  <a:cubicBezTo>
                    <a:pt x="217" y="205"/>
                    <a:pt x="217" y="204"/>
                    <a:pt x="217" y="204"/>
                  </a:cubicBezTo>
                  <a:cubicBezTo>
                    <a:pt x="217" y="204"/>
                    <a:pt x="217" y="202"/>
                    <a:pt x="217" y="201"/>
                  </a:cubicBezTo>
                  <a:cubicBezTo>
                    <a:pt x="217" y="201"/>
                    <a:pt x="217" y="201"/>
                    <a:pt x="217" y="201"/>
                  </a:cubicBezTo>
                  <a:cubicBezTo>
                    <a:pt x="217" y="199"/>
                    <a:pt x="217" y="198"/>
                    <a:pt x="218" y="197"/>
                  </a:cubicBezTo>
                  <a:cubicBezTo>
                    <a:pt x="218" y="194"/>
                    <a:pt x="219" y="190"/>
                    <a:pt x="217" y="185"/>
                  </a:cubicBezTo>
                  <a:cubicBezTo>
                    <a:pt x="216" y="184"/>
                    <a:pt x="214" y="179"/>
                    <a:pt x="208" y="179"/>
                  </a:cubicBezTo>
                  <a:cubicBezTo>
                    <a:pt x="207" y="179"/>
                    <a:pt x="206" y="179"/>
                    <a:pt x="205" y="179"/>
                  </a:cubicBezTo>
                  <a:cubicBezTo>
                    <a:pt x="203" y="179"/>
                    <a:pt x="200" y="179"/>
                    <a:pt x="197" y="179"/>
                  </a:cubicBezTo>
                  <a:cubicBezTo>
                    <a:pt x="194" y="180"/>
                    <a:pt x="193" y="180"/>
                    <a:pt x="191" y="182"/>
                  </a:cubicBezTo>
                  <a:cubicBezTo>
                    <a:pt x="190" y="182"/>
                    <a:pt x="189" y="182"/>
                    <a:pt x="188" y="182"/>
                  </a:cubicBezTo>
                  <a:cubicBezTo>
                    <a:pt x="187" y="182"/>
                    <a:pt x="185" y="182"/>
                    <a:pt x="184" y="182"/>
                  </a:cubicBezTo>
                  <a:cubicBezTo>
                    <a:pt x="182" y="181"/>
                    <a:pt x="180" y="181"/>
                    <a:pt x="179" y="181"/>
                  </a:cubicBezTo>
                  <a:cubicBezTo>
                    <a:pt x="178" y="181"/>
                    <a:pt x="177" y="181"/>
                    <a:pt x="176" y="181"/>
                  </a:cubicBezTo>
                  <a:cubicBezTo>
                    <a:pt x="176" y="181"/>
                    <a:pt x="174" y="182"/>
                    <a:pt x="173" y="183"/>
                  </a:cubicBezTo>
                  <a:cubicBezTo>
                    <a:pt x="172" y="184"/>
                    <a:pt x="172" y="184"/>
                    <a:pt x="171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68" y="186"/>
                    <a:pt x="166" y="187"/>
                    <a:pt x="165" y="190"/>
                  </a:cubicBezTo>
                  <a:cubicBezTo>
                    <a:pt x="163" y="194"/>
                    <a:pt x="166" y="199"/>
                    <a:pt x="167" y="200"/>
                  </a:cubicBezTo>
                  <a:cubicBezTo>
                    <a:pt x="167" y="201"/>
                    <a:pt x="167" y="201"/>
                    <a:pt x="167" y="201"/>
                  </a:cubicBezTo>
                  <a:cubicBezTo>
                    <a:pt x="168" y="202"/>
                    <a:pt x="170" y="204"/>
                    <a:pt x="171" y="205"/>
                  </a:cubicBezTo>
                  <a:cubicBezTo>
                    <a:pt x="172" y="205"/>
                    <a:pt x="174" y="205"/>
                    <a:pt x="175" y="205"/>
                  </a:cubicBezTo>
                  <a:cubicBezTo>
                    <a:pt x="178" y="205"/>
                    <a:pt x="180" y="204"/>
                    <a:pt x="181" y="201"/>
                  </a:cubicBezTo>
                  <a:cubicBezTo>
                    <a:pt x="181" y="201"/>
                    <a:pt x="182" y="199"/>
                    <a:pt x="183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83" y="200"/>
                    <a:pt x="184" y="203"/>
                    <a:pt x="188" y="204"/>
                  </a:cubicBezTo>
                  <a:cubicBezTo>
                    <a:pt x="191" y="204"/>
                    <a:pt x="194" y="202"/>
                    <a:pt x="196" y="200"/>
                  </a:cubicBezTo>
                  <a:cubicBezTo>
                    <a:pt x="197" y="200"/>
                    <a:pt x="198" y="199"/>
                    <a:pt x="199" y="199"/>
                  </a:cubicBezTo>
                  <a:cubicBezTo>
                    <a:pt x="201" y="198"/>
                    <a:pt x="203" y="197"/>
                    <a:pt x="205" y="197"/>
                  </a:cubicBezTo>
                  <a:cubicBezTo>
                    <a:pt x="205" y="196"/>
                    <a:pt x="206" y="196"/>
                    <a:pt x="207" y="196"/>
                  </a:cubicBezTo>
                  <a:cubicBezTo>
                    <a:pt x="207" y="196"/>
                    <a:pt x="207" y="196"/>
                    <a:pt x="207" y="196"/>
                  </a:cubicBezTo>
                  <a:cubicBezTo>
                    <a:pt x="207" y="198"/>
                    <a:pt x="201" y="200"/>
                    <a:pt x="198" y="202"/>
                  </a:cubicBezTo>
                  <a:cubicBezTo>
                    <a:pt x="197" y="202"/>
                    <a:pt x="196" y="203"/>
                    <a:pt x="196" y="203"/>
                  </a:cubicBezTo>
                  <a:cubicBezTo>
                    <a:pt x="193" y="204"/>
                    <a:pt x="190" y="205"/>
                    <a:pt x="187" y="205"/>
                  </a:cubicBezTo>
                  <a:cubicBezTo>
                    <a:pt x="183" y="205"/>
                    <a:pt x="179" y="206"/>
                    <a:pt x="176" y="208"/>
                  </a:cubicBezTo>
                  <a:cubicBezTo>
                    <a:pt x="166" y="213"/>
                    <a:pt x="168" y="219"/>
                    <a:pt x="169" y="224"/>
                  </a:cubicBezTo>
                  <a:cubicBezTo>
                    <a:pt x="170" y="226"/>
                    <a:pt x="170" y="228"/>
                    <a:pt x="170" y="230"/>
                  </a:cubicBezTo>
                  <a:cubicBezTo>
                    <a:pt x="171" y="231"/>
                    <a:pt x="171" y="233"/>
                    <a:pt x="170" y="235"/>
                  </a:cubicBezTo>
                  <a:cubicBezTo>
                    <a:pt x="170" y="236"/>
                    <a:pt x="170" y="238"/>
                    <a:pt x="170" y="241"/>
                  </a:cubicBezTo>
                  <a:cubicBezTo>
                    <a:pt x="170" y="242"/>
                    <a:pt x="170" y="243"/>
                    <a:pt x="171" y="244"/>
                  </a:cubicBezTo>
                  <a:cubicBezTo>
                    <a:pt x="171" y="246"/>
                    <a:pt x="172" y="248"/>
                    <a:pt x="171" y="249"/>
                  </a:cubicBezTo>
                  <a:cubicBezTo>
                    <a:pt x="171" y="250"/>
                    <a:pt x="168" y="250"/>
                    <a:pt x="166" y="250"/>
                  </a:cubicBezTo>
                  <a:cubicBezTo>
                    <a:pt x="164" y="250"/>
                    <a:pt x="163" y="250"/>
                    <a:pt x="163" y="250"/>
                  </a:cubicBezTo>
                  <a:cubicBezTo>
                    <a:pt x="163" y="250"/>
                    <a:pt x="162" y="249"/>
                    <a:pt x="162" y="247"/>
                  </a:cubicBezTo>
                  <a:cubicBezTo>
                    <a:pt x="162" y="246"/>
                    <a:pt x="162" y="245"/>
                    <a:pt x="162" y="244"/>
                  </a:cubicBezTo>
                  <a:cubicBezTo>
                    <a:pt x="163" y="244"/>
                    <a:pt x="163" y="244"/>
                    <a:pt x="164" y="243"/>
                  </a:cubicBezTo>
                  <a:cubicBezTo>
                    <a:pt x="167" y="242"/>
                    <a:pt x="169" y="237"/>
                    <a:pt x="168" y="233"/>
                  </a:cubicBezTo>
                  <a:cubicBezTo>
                    <a:pt x="168" y="230"/>
                    <a:pt x="166" y="227"/>
                    <a:pt x="164" y="226"/>
                  </a:cubicBezTo>
                  <a:cubicBezTo>
                    <a:pt x="162" y="225"/>
                    <a:pt x="160" y="225"/>
                    <a:pt x="159" y="225"/>
                  </a:cubicBezTo>
                  <a:cubicBezTo>
                    <a:pt x="158" y="224"/>
                    <a:pt x="158" y="224"/>
                    <a:pt x="158" y="224"/>
                  </a:cubicBezTo>
                  <a:cubicBezTo>
                    <a:pt x="157" y="224"/>
                    <a:pt x="158" y="221"/>
                    <a:pt x="158" y="220"/>
                  </a:cubicBezTo>
                  <a:cubicBezTo>
                    <a:pt x="158" y="218"/>
                    <a:pt x="159" y="216"/>
                    <a:pt x="158" y="214"/>
                  </a:cubicBezTo>
                  <a:cubicBezTo>
                    <a:pt x="157" y="210"/>
                    <a:pt x="154" y="209"/>
                    <a:pt x="152" y="209"/>
                  </a:cubicBezTo>
                  <a:cubicBezTo>
                    <a:pt x="151" y="209"/>
                    <a:pt x="150" y="207"/>
                    <a:pt x="149" y="207"/>
                  </a:cubicBezTo>
                  <a:cubicBezTo>
                    <a:pt x="149" y="206"/>
                    <a:pt x="149" y="205"/>
                    <a:pt x="149" y="204"/>
                  </a:cubicBezTo>
                  <a:cubicBezTo>
                    <a:pt x="149" y="202"/>
                    <a:pt x="149" y="198"/>
                    <a:pt x="146" y="196"/>
                  </a:cubicBezTo>
                  <a:cubicBezTo>
                    <a:pt x="145" y="196"/>
                    <a:pt x="144" y="196"/>
                    <a:pt x="143" y="196"/>
                  </a:cubicBezTo>
                  <a:cubicBezTo>
                    <a:pt x="143" y="196"/>
                    <a:pt x="143" y="196"/>
                    <a:pt x="142" y="196"/>
                  </a:cubicBezTo>
                  <a:cubicBezTo>
                    <a:pt x="141" y="196"/>
                    <a:pt x="141" y="196"/>
                    <a:pt x="140" y="196"/>
                  </a:cubicBezTo>
                  <a:cubicBezTo>
                    <a:pt x="138" y="196"/>
                    <a:pt x="137" y="196"/>
                    <a:pt x="136" y="196"/>
                  </a:cubicBezTo>
                  <a:cubicBezTo>
                    <a:pt x="135" y="197"/>
                    <a:pt x="135" y="197"/>
                    <a:pt x="135" y="197"/>
                  </a:cubicBezTo>
                  <a:cubicBezTo>
                    <a:pt x="134" y="198"/>
                    <a:pt x="133" y="198"/>
                    <a:pt x="132" y="198"/>
                  </a:cubicBezTo>
                  <a:cubicBezTo>
                    <a:pt x="131" y="198"/>
                    <a:pt x="131" y="198"/>
                    <a:pt x="130" y="198"/>
                  </a:cubicBezTo>
                  <a:cubicBezTo>
                    <a:pt x="127" y="198"/>
                    <a:pt x="124" y="197"/>
                    <a:pt x="121" y="197"/>
                  </a:cubicBezTo>
                  <a:cubicBezTo>
                    <a:pt x="120" y="197"/>
                    <a:pt x="120" y="196"/>
                    <a:pt x="119" y="196"/>
                  </a:cubicBezTo>
                  <a:cubicBezTo>
                    <a:pt x="118" y="196"/>
                    <a:pt x="116" y="196"/>
                    <a:pt x="115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0" y="195"/>
                    <a:pt x="109" y="194"/>
                  </a:cubicBezTo>
                  <a:cubicBezTo>
                    <a:pt x="108" y="194"/>
                    <a:pt x="106" y="194"/>
                    <a:pt x="105" y="193"/>
                  </a:cubicBezTo>
                  <a:cubicBezTo>
                    <a:pt x="103" y="193"/>
                    <a:pt x="101" y="192"/>
                    <a:pt x="99" y="191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97" y="191"/>
                    <a:pt x="97" y="191"/>
                    <a:pt x="96" y="191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5" y="189"/>
                    <a:pt x="95" y="188"/>
                    <a:pt x="93" y="187"/>
                  </a:cubicBezTo>
                  <a:cubicBezTo>
                    <a:pt x="92" y="186"/>
                    <a:pt x="92" y="186"/>
                    <a:pt x="91" y="186"/>
                  </a:cubicBezTo>
                  <a:cubicBezTo>
                    <a:pt x="91" y="186"/>
                    <a:pt x="90" y="186"/>
                    <a:pt x="90" y="185"/>
                  </a:cubicBezTo>
                  <a:cubicBezTo>
                    <a:pt x="89" y="185"/>
                    <a:pt x="89" y="185"/>
                    <a:pt x="88" y="184"/>
                  </a:cubicBezTo>
                  <a:cubicBezTo>
                    <a:pt x="88" y="184"/>
                    <a:pt x="87" y="183"/>
                    <a:pt x="86" y="182"/>
                  </a:cubicBezTo>
                  <a:cubicBezTo>
                    <a:pt x="84" y="182"/>
                    <a:pt x="83" y="181"/>
                    <a:pt x="81" y="181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78" y="179"/>
                    <a:pt x="76" y="178"/>
                    <a:pt x="75" y="177"/>
                  </a:cubicBezTo>
                  <a:cubicBezTo>
                    <a:pt x="78" y="176"/>
                    <a:pt x="79" y="173"/>
                    <a:pt x="79" y="172"/>
                  </a:cubicBezTo>
                  <a:cubicBezTo>
                    <a:pt x="80" y="171"/>
                    <a:pt x="80" y="171"/>
                    <a:pt x="82" y="170"/>
                  </a:cubicBezTo>
                  <a:cubicBezTo>
                    <a:pt x="84" y="170"/>
                    <a:pt x="85" y="170"/>
                    <a:pt x="87" y="170"/>
                  </a:cubicBezTo>
                  <a:cubicBezTo>
                    <a:pt x="89" y="170"/>
                    <a:pt x="91" y="170"/>
                    <a:pt x="92" y="171"/>
                  </a:cubicBezTo>
                  <a:cubicBezTo>
                    <a:pt x="93" y="171"/>
                    <a:pt x="93" y="171"/>
                    <a:pt x="94" y="171"/>
                  </a:cubicBezTo>
                  <a:cubicBezTo>
                    <a:pt x="97" y="171"/>
                    <a:pt x="100" y="169"/>
                    <a:pt x="101" y="166"/>
                  </a:cubicBezTo>
                  <a:cubicBezTo>
                    <a:pt x="103" y="164"/>
                    <a:pt x="102" y="161"/>
                    <a:pt x="101" y="159"/>
                  </a:cubicBezTo>
                  <a:cubicBezTo>
                    <a:pt x="100" y="159"/>
                    <a:pt x="100" y="158"/>
                    <a:pt x="100" y="158"/>
                  </a:cubicBezTo>
                  <a:cubicBezTo>
                    <a:pt x="100" y="154"/>
                    <a:pt x="98" y="150"/>
                    <a:pt x="96" y="148"/>
                  </a:cubicBezTo>
                  <a:cubicBezTo>
                    <a:pt x="95" y="147"/>
                    <a:pt x="95" y="145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3" y="141"/>
                    <a:pt x="90" y="134"/>
                    <a:pt x="85" y="132"/>
                  </a:cubicBezTo>
                  <a:cubicBezTo>
                    <a:pt x="84" y="131"/>
                    <a:pt x="82" y="131"/>
                    <a:pt x="81" y="131"/>
                  </a:cubicBezTo>
                  <a:cubicBezTo>
                    <a:pt x="79" y="131"/>
                    <a:pt x="77" y="131"/>
                    <a:pt x="76" y="131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74" y="132"/>
                    <a:pt x="73" y="131"/>
                    <a:pt x="72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0" y="128"/>
                    <a:pt x="68" y="127"/>
                    <a:pt x="67" y="126"/>
                  </a:cubicBezTo>
                  <a:cubicBezTo>
                    <a:pt x="65" y="124"/>
                    <a:pt x="63" y="123"/>
                    <a:pt x="61" y="121"/>
                  </a:cubicBezTo>
                  <a:cubicBezTo>
                    <a:pt x="59" y="118"/>
                    <a:pt x="57" y="116"/>
                    <a:pt x="56" y="113"/>
                  </a:cubicBezTo>
                  <a:cubicBezTo>
                    <a:pt x="55" y="110"/>
                    <a:pt x="53" y="106"/>
                    <a:pt x="49" y="102"/>
                  </a:cubicBezTo>
                  <a:cubicBezTo>
                    <a:pt x="46" y="100"/>
                    <a:pt x="44" y="99"/>
                    <a:pt x="42" y="98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0" y="97"/>
                    <a:pt x="40" y="96"/>
                    <a:pt x="39" y="95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7" y="91"/>
                    <a:pt x="35" y="89"/>
                    <a:pt x="34" y="86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63" y="257"/>
                    <a:pt x="63" y="257"/>
                    <a:pt x="63" y="257"/>
                  </a:cubicBezTo>
                  <a:cubicBezTo>
                    <a:pt x="74" y="287"/>
                    <a:pt x="101" y="288"/>
                    <a:pt x="103" y="288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228" y="374"/>
                    <a:pt x="228" y="374"/>
                    <a:pt x="228" y="374"/>
                  </a:cubicBezTo>
                  <a:cubicBezTo>
                    <a:pt x="224" y="384"/>
                    <a:pt x="215" y="434"/>
                    <a:pt x="200" y="526"/>
                  </a:cubicBezTo>
                  <a:cubicBezTo>
                    <a:pt x="199" y="529"/>
                    <a:pt x="199" y="529"/>
                    <a:pt x="199" y="529"/>
                  </a:cubicBezTo>
                  <a:cubicBezTo>
                    <a:pt x="339" y="547"/>
                    <a:pt x="339" y="547"/>
                    <a:pt x="339" y="547"/>
                  </a:cubicBezTo>
                  <a:cubicBezTo>
                    <a:pt x="339" y="545"/>
                    <a:pt x="339" y="545"/>
                    <a:pt x="339" y="545"/>
                  </a:cubicBezTo>
                  <a:cubicBezTo>
                    <a:pt x="340" y="543"/>
                    <a:pt x="340" y="541"/>
                    <a:pt x="341" y="540"/>
                  </a:cubicBezTo>
                  <a:cubicBezTo>
                    <a:pt x="341" y="538"/>
                    <a:pt x="342" y="537"/>
                    <a:pt x="342" y="535"/>
                  </a:cubicBezTo>
                  <a:cubicBezTo>
                    <a:pt x="342" y="535"/>
                    <a:pt x="343" y="534"/>
                    <a:pt x="343" y="534"/>
                  </a:cubicBezTo>
                  <a:cubicBezTo>
                    <a:pt x="343" y="533"/>
                    <a:pt x="343" y="533"/>
                    <a:pt x="343" y="532"/>
                  </a:cubicBezTo>
                  <a:cubicBezTo>
                    <a:pt x="343" y="531"/>
                    <a:pt x="344" y="531"/>
                    <a:pt x="344" y="530"/>
                  </a:cubicBezTo>
                  <a:cubicBezTo>
                    <a:pt x="345" y="529"/>
                    <a:pt x="346" y="528"/>
                    <a:pt x="346" y="526"/>
                  </a:cubicBezTo>
                  <a:cubicBezTo>
                    <a:pt x="347" y="525"/>
                    <a:pt x="348" y="524"/>
                    <a:pt x="348" y="522"/>
                  </a:cubicBezTo>
                  <a:cubicBezTo>
                    <a:pt x="349" y="519"/>
                    <a:pt x="351" y="516"/>
                    <a:pt x="353" y="514"/>
                  </a:cubicBezTo>
                  <a:cubicBezTo>
                    <a:pt x="353" y="514"/>
                    <a:pt x="353" y="513"/>
                    <a:pt x="354" y="513"/>
                  </a:cubicBezTo>
                  <a:cubicBezTo>
                    <a:pt x="354" y="512"/>
                    <a:pt x="355" y="512"/>
                    <a:pt x="356" y="510"/>
                  </a:cubicBezTo>
                  <a:cubicBezTo>
                    <a:pt x="357" y="509"/>
                    <a:pt x="357" y="507"/>
                    <a:pt x="357" y="506"/>
                  </a:cubicBezTo>
                  <a:cubicBezTo>
                    <a:pt x="357" y="506"/>
                    <a:pt x="357" y="505"/>
                    <a:pt x="357" y="505"/>
                  </a:cubicBezTo>
                  <a:cubicBezTo>
                    <a:pt x="357" y="504"/>
                    <a:pt x="357" y="503"/>
                    <a:pt x="357" y="502"/>
                  </a:cubicBezTo>
                  <a:cubicBezTo>
                    <a:pt x="357" y="500"/>
                    <a:pt x="357" y="497"/>
                    <a:pt x="358" y="496"/>
                  </a:cubicBezTo>
                  <a:cubicBezTo>
                    <a:pt x="360" y="494"/>
                    <a:pt x="362" y="492"/>
                    <a:pt x="364" y="490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68" y="485"/>
                    <a:pt x="370" y="484"/>
                    <a:pt x="370" y="480"/>
                  </a:cubicBezTo>
                  <a:cubicBezTo>
                    <a:pt x="370" y="479"/>
                    <a:pt x="370" y="478"/>
                    <a:pt x="370" y="477"/>
                  </a:cubicBezTo>
                  <a:cubicBezTo>
                    <a:pt x="370" y="477"/>
                    <a:pt x="370" y="477"/>
                    <a:pt x="370" y="476"/>
                  </a:cubicBezTo>
                  <a:cubicBezTo>
                    <a:pt x="370" y="476"/>
                    <a:pt x="370" y="476"/>
                    <a:pt x="371" y="476"/>
                  </a:cubicBezTo>
                  <a:cubicBezTo>
                    <a:pt x="372" y="476"/>
                    <a:pt x="374" y="475"/>
                    <a:pt x="375" y="473"/>
                  </a:cubicBezTo>
                  <a:cubicBezTo>
                    <a:pt x="376" y="472"/>
                    <a:pt x="376" y="471"/>
                    <a:pt x="376" y="469"/>
                  </a:cubicBezTo>
                  <a:cubicBezTo>
                    <a:pt x="376" y="469"/>
                    <a:pt x="377" y="468"/>
                    <a:pt x="377" y="468"/>
                  </a:cubicBezTo>
                  <a:cubicBezTo>
                    <a:pt x="377" y="468"/>
                    <a:pt x="378" y="467"/>
                    <a:pt x="378" y="467"/>
                  </a:cubicBezTo>
                  <a:cubicBezTo>
                    <a:pt x="379" y="466"/>
                    <a:pt x="380" y="465"/>
                    <a:pt x="381" y="463"/>
                  </a:cubicBezTo>
                  <a:cubicBezTo>
                    <a:pt x="382" y="462"/>
                    <a:pt x="382" y="462"/>
                    <a:pt x="382" y="461"/>
                  </a:cubicBezTo>
                  <a:cubicBezTo>
                    <a:pt x="383" y="460"/>
                    <a:pt x="383" y="459"/>
                    <a:pt x="385" y="457"/>
                  </a:cubicBezTo>
                  <a:cubicBezTo>
                    <a:pt x="385" y="457"/>
                    <a:pt x="385" y="457"/>
                    <a:pt x="386" y="456"/>
                  </a:cubicBezTo>
                  <a:cubicBezTo>
                    <a:pt x="387" y="456"/>
                    <a:pt x="388" y="455"/>
                    <a:pt x="388" y="453"/>
                  </a:cubicBezTo>
                  <a:cubicBezTo>
                    <a:pt x="389" y="454"/>
                    <a:pt x="391" y="454"/>
                    <a:pt x="392" y="454"/>
                  </a:cubicBezTo>
                  <a:cubicBezTo>
                    <a:pt x="394" y="454"/>
                    <a:pt x="396" y="453"/>
                    <a:pt x="396" y="449"/>
                  </a:cubicBezTo>
                  <a:cubicBezTo>
                    <a:pt x="396" y="448"/>
                    <a:pt x="396" y="448"/>
                    <a:pt x="396" y="447"/>
                  </a:cubicBezTo>
                  <a:cubicBezTo>
                    <a:pt x="397" y="447"/>
                    <a:pt x="397" y="447"/>
                    <a:pt x="398" y="447"/>
                  </a:cubicBezTo>
                  <a:cubicBezTo>
                    <a:pt x="398" y="447"/>
                    <a:pt x="399" y="447"/>
                    <a:pt x="399" y="447"/>
                  </a:cubicBezTo>
                  <a:cubicBezTo>
                    <a:pt x="401" y="448"/>
                    <a:pt x="402" y="448"/>
                    <a:pt x="403" y="448"/>
                  </a:cubicBezTo>
                  <a:cubicBezTo>
                    <a:pt x="405" y="448"/>
                    <a:pt x="407" y="447"/>
                    <a:pt x="408" y="446"/>
                  </a:cubicBezTo>
                  <a:cubicBezTo>
                    <a:pt x="409" y="445"/>
                    <a:pt x="409" y="444"/>
                    <a:pt x="410" y="443"/>
                  </a:cubicBezTo>
                  <a:cubicBezTo>
                    <a:pt x="410" y="443"/>
                    <a:pt x="410" y="443"/>
                    <a:pt x="410" y="443"/>
                  </a:cubicBezTo>
                  <a:cubicBezTo>
                    <a:pt x="411" y="442"/>
                    <a:pt x="411" y="442"/>
                    <a:pt x="412" y="442"/>
                  </a:cubicBezTo>
                  <a:cubicBezTo>
                    <a:pt x="413" y="441"/>
                    <a:pt x="413" y="441"/>
                    <a:pt x="413" y="441"/>
                  </a:cubicBezTo>
                  <a:cubicBezTo>
                    <a:pt x="415" y="440"/>
                    <a:pt x="418" y="438"/>
                    <a:pt x="418" y="434"/>
                  </a:cubicBezTo>
                  <a:cubicBezTo>
                    <a:pt x="419" y="431"/>
                    <a:pt x="419" y="428"/>
                    <a:pt x="418" y="426"/>
                  </a:cubicBezTo>
                  <a:cubicBezTo>
                    <a:pt x="417" y="423"/>
                    <a:pt x="416" y="420"/>
                    <a:pt x="414" y="418"/>
                  </a:cubicBezTo>
                  <a:cubicBezTo>
                    <a:pt x="414" y="418"/>
                    <a:pt x="414" y="418"/>
                    <a:pt x="415" y="418"/>
                  </a:cubicBezTo>
                  <a:cubicBezTo>
                    <a:pt x="415" y="418"/>
                    <a:pt x="415" y="418"/>
                    <a:pt x="415" y="418"/>
                  </a:cubicBezTo>
                  <a:cubicBezTo>
                    <a:pt x="419" y="418"/>
                    <a:pt x="424" y="416"/>
                    <a:pt x="427" y="413"/>
                  </a:cubicBezTo>
                  <a:cubicBezTo>
                    <a:pt x="428" y="411"/>
                    <a:pt x="429" y="408"/>
                    <a:pt x="430" y="405"/>
                  </a:cubicBezTo>
                  <a:cubicBezTo>
                    <a:pt x="431" y="399"/>
                    <a:pt x="432" y="397"/>
                    <a:pt x="434" y="397"/>
                  </a:cubicBezTo>
                  <a:cubicBezTo>
                    <a:pt x="435" y="397"/>
                    <a:pt x="435" y="397"/>
                    <a:pt x="435" y="397"/>
                  </a:cubicBezTo>
                  <a:cubicBezTo>
                    <a:pt x="437" y="397"/>
                    <a:pt x="438" y="398"/>
                    <a:pt x="441" y="399"/>
                  </a:cubicBezTo>
                  <a:cubicBezTo>
                    <a:pt x="443" y="400"/>
                    <a:pt x="446" y="401"/>
                    <a:pt x="449" y="401"/>
                  </a:cubicBezTo>
                  <a:cubicBezTo>
                    <a:pt x="451" y="401"/>
                    <a:pt x="452" y="401"/>
                    <a:pt x="453" y="400"/>
                  </a:cubicBezTo>
                  <a:cubicBezTo>
                    <a:pt x="461" y="398"/>
                    <a:pt x="464" y="391"/>
                    <a:pt x="466" y="385"/>
                  </a:cubicBezTo>
                  <a:cubicBezTo>
                    <a:pt x="468" y="380"/>
                    <a:pt x="471" y="375"/>
                    <a:pt x="474" y="370"/>
                  </a:cubicBezTo>
                  <a:cubicBezTo>
                    <a:pt x="474" y="369"/>
                    <a:pt x="474" y="369"/>
                    <a:pt x="474" y="369"/>
                  </a:cubicBezTo>
                  <a:cubicBezTo>
                    <a:pt x="476" y="367"/>
                    <a:pt x="478" y="364"/>
                    <a:pt x="479" y="360"/>
                  </a:cubicBezTo>
                  <a:cubicBezTo>
                    <a:pt x="479" y="359"/>
                    <a:pt x="480" y="358"/>
                    <a:pt x="480" y="357"/>
                  </a:cubicBezTo>
                  <a:cubicBezTo>
                    <a:pt x="480" y="356"/>
                    <a:pt x="480" y="356"/>
                    <a:pt x="480" y="355"/>
                  </a:cubicBezTo>
                  <a:cubicBezTo>
                    <a:pt x="480" y="355"/>
                    <a:pt x="480" y="355"/>
                    <a:pt x="480" y="355"/>
                  </a:cubicBezTo>
                  <a:cubicBezTo>
                    <a:pt x="480" y="353"/>
                    <a:pt x="481" y="351"/>
                    <a:pt x="479" y="349"/>
                  </a:cubicBezTo>
                  <a:cubicBezTo>
                    <a:pt x="478" y="348"/>
                    <a:pt x="478" y="347"/>
                    <a:pt x="477" y="347"/>
                  </a:cubicBezTo>
                  <a:cubicBezTo>
                    <a:pt x="478" y="346"/>
                    <a:pt x="478" y="345"/>
                    <a:pt x="479" y="343"/>
                  </a:cubicBezTo>
                  <a:cubicBezTo>
                    <a:pt x="479" y="343"/>
                    <a:pt x="479" y="342"/>
                    <a:pt x="479" y="342"/>
                  </a:cubicBezTo>
                  <a:cubicBezTo>
                    <a:pt x="479" y="341"/>
                    <a:pt x="479" y="341"/>
                    <a:pt x="480" y="340"/>
                  </a:cubicBezTo>
                  <a:cubicBezTo>
                    <a:pt x="482" y="339"/>
                    <a:pt x="484" y="337"/>
                    <a:pt x="486" y="335"/>
                  </a:cubicBezTo>
                  <a:cubicBezTo>
                    <a:pt x="487" y="333"/>
                    <a:pt x="488" y="331"/>
                    <a:pt x="488" y="328"/>
                  </a:cubicBezTo>
                  <a:cubicBezTo>
                    <a:pt x="488" y="327"/>
                    <a:pt x="488" y="326"/>
                    <a:pt x="489" y="325"/>
                  </a:cubicBezTo>
                  <a:cubicBezTo>
                    <a:pt x="489" y="324"/>
                    <a:pt x="490" y="324"/>
                    <a:pt x="491" y="323"/>
                  </a:cubicBezTo>
                  <a:cubicBezTo>
                    <a:pt x="493" y="322"/>
                    <a:pt x="495" y="320"/>
                    <a:pt x="496" y="316"/>
                  </a:cubicBezTo>
                  <a:cubicBezTo>
                    <a:pt x="496" y="313"/>
                    <a:pt x="495" y="310"/>
                    <a:pt x="492" y="309"/>
                  </a:cubicBezTo>
                  <a:cubicBezTo>
                    <a:pt x="491" y="308"/>
                    <a:pt x="490" y="308"/>
                    <a:pt x="489" y="308"/>
                  </a:cubicBezTo>
                  <a:cubicBezTo>
                    <a:pt x="488" y="308"/>
                    <a:pt x="488" y="308"/>
                    <a:pt x="487" y="307"/>
                  </a:cubicBezTo>
                  <a:cubicBezTo>
                    <a:pt x="486" y="307"/>
                    <a:pt x="485" y="306"/>
                    <a:pt x="484" y="305"/>
                  </a:cubicBezTo>
                  <a:cubicBezTo>
                    <a:pt x="482" y="303"/>
                    <a:pt x="482" y="302"/>
                    <a:pt x="482" y="302"/>
                  </a:cubicBezTo>
                  <a:cubicBezTo>
                    <a:pt x="483" y="302"/>
                    <a:pt x="485" y="302"/>
                    <a:pt x="486" y="302"/>
                  </a:cubicBezTo>
                  <a:cubicBezTo>
                    <a:pt x="487" y="302"/>
                    <a:pt x="487" y="302"/>
                    <a:pt x="487" y="302"/>
                  </a:cubicBezTo>
                  <a:cubicBezTo>
                    <a:pt x="488" y="302"/>
                    <a:pt x="489" y="302"/>
                    <a:pt x="490" y="302"/>
                  </a:cubicBezTo>
                  <a:cubicBezTo>
                    <a:pt x="491" y="302"/>
                    <a:pt x="492" y="301"/>
                    <a:pt x="493" y="301"/>
                  </a:cubicBezTo>
                  <a:cubicBezTo>
                    <a:pt x="495" y="301"/>
                    <a:pt x="496" y="300"/>
                    <a:pt x="498" y="300"/>
                  </a:cubicBezTo>
                  <a:cubicBezTo>
                    <a:pt x="499" y="305"/>
                    <a:pt x="502" y="312"/>
                    <a:pt x="509" y="313"/>
                  </a:cubicBezTo>
                  <a:cubicBezTo>
                    <a:pt x="510" y="313"/>
                    <a:pt x="510" y="313"/>
                    <a:pt x="510" y="313"/>
                  </a:cubicBezTo>
                  <a:cubicBezTo>
                    <a:pt x="510" y="313"/>
                    <a:pt x="511" y="313"/>
                    <a:pt x="511" y="313"/>
                  </a:cubicBezTo>
                  <a:cubicBezTo>
                    <a:pt x="513" y="313"/>
                    <a:pt x="514" y="313"/>
                    <a:pt x="516" y="311"/>
                  </a:cubicBezTo>
                  <a:cubicBezTo>
                    <a:pt x="517" y="310"/>
                    <a:pt x="517" y="309"/>
                    <a:pt x="517" y="308"/>
                  </a:cubicBezTo>
                  <a:cubicBezTo>
                    <a:pt x="517" y="308"/>
                    <a:pt x="517" y="308"/>
                    <a:pt x="517" y="308"/>
                  </a:cubicBezTo>
                  <a:cubicBezTo>
                    <a:pt x="518" y="308"/>
                    <a:pt x="519" y="309"/>
                    <a:pt x="520" y="309"/>
                  </a:cubicBezTo>
                  <a:cubicBezTo>
                    <a:pt x="521" y="309"/>
                    <a:pt x="521" y="309"/>
                    <a:pt x="522" y="309"/>
                  </a:cubicBezTo>
                  <a:cubicBezTo>
                    <a:pt x="523" y="308"/>
                    <a:pt x="525" y="307"/>
                    <a:pt x="526" y="305"/>
                  </a:cubicBezTo>
                  <a:cubicBezTo>
                    <a:pt x="526" y="304"/>
                    <a:pt x="526" y="304"/>
                    <a:pt x="526" y="303"/>
                  </a:cubicBezTo>
                  <a:cubicBezTo>
                    <a:pt x="527" y="304"/>
                    <a:pt x="528" y="304"/>
                    <a:pt x="528" y="304"/>
                  </a:cubicBezTo>
                  <a:cubicBezTo>
                    <a:pt x="529" y="305"/>
                    <a:pt x="530" y="305"/>
                    <a:pt x="531" y="305"/>
                  </a:cubicBezTo>
                  <a:cubicBezTo>
                    <a:pt x="535" y="305"/>
                    <a:pt x="537" y="301"/>
                    <a:pt x="538" y="299"/>
                  </a:cubicBezTo>
                  <a:cubicBezTo>
                    <a:pt x="539" y="298"/>
                    <a:pt x="539" y="297"/>
                    <a:pt x="540" y="297"/>
                  </a:cubicBezTo>
                  <a:cubicBezTo>
                    <a:pt x="541" y="296"/>
                    <a:pt x="541" y="295"/>
                    <a:pt x="542" y="294"/>
                  </a:cubicBezTo>
                  <a:cubicBezTo>
                    <a:pt x="542" y="293"/>
                    <a:pt x="543" y="293"/>
                    <a:pt x="543" y="292"/>
                  </a:cubicBezTo>
                  <a:cubicBezTo>
                    <a:pt x="544" y="292"/>
                    <a:pt x="545" y="291"/>
                    <a:pt x="545" y="291"/>
                  </a:cubicBezTo>
                  <a:cubicBezTo>
                    <a:pt x="547" y="290"/>
                    <a:pt x="549" y="289"/>
                    <a:pt x="550" y="286"/>
                  </a:cubicBezTo>
                  <a:cubicBezTo>
                    <a:pt x="551" y="285"/>
                    <a:pt x="551" y="284"/>
                    <a:pt x="552" y="283"/>
                  </a:cubicBezTo>
                  <a:cubicBezTo>
                    <a:pt x="552" y="281"/>
                    <a:pt x="552" y="280"/>
                    <a:pt x="553" y="280"/>
                  </a:cubicBezTo>
                  <a:cubicBezTo>
                    <a:pt x="553" y="279"/>
                    <a:pt x="554" y="279"/>
                    <a:pt x="555" y="278"/>
                  </a:cubicBezTo>
                  <a:cubicBezTo>
                    <a:pt x="556" y="278"/>
                    <a:pt x="558" y="277"/>
                    <a:pt x="559" y="276"/>
                  </a:cubicBezTo>
                  <a:cubicBezTo>
                    <a:pt x="562" y="272"/>
                    <a:pt x="562" y="268"/>
                    <a:pt x="561" y="264"/>
                  </a:cubicBezTo>
                  <a:cubicBezTo>
                    <a:pt x="561" y="263"/>
                    <a:pt x="561" y="262"/>
                    <a:pt x="561" y="261"/>
                  </a:cubicBezTo>
                  <a:cubicBezTo>
                    <a:pt x="561" y="261"/>
                    <a:pt x="561" y="260"/>
                    <a:pt x="561" y="260"/>
                  </a:cubicBezTo>
                  <a:cubicBezTo>
                    <a:pt x="562" y="259"/>
                    <a:pt x="562" y="257"/>
                    <a:pt x="561" y="255"/>
                  </a:cubicBezTo>
                  <a:cubicBezTo>
                    <a:pt x="560" y="253"/>
                    <a:pt x="558" y="251"/>
                    <a:pt x="556" y="248"/>
                  </a:cubicBezTo>
                  <a:cubicBezTo>
                    <a:pt x="555" y="247"/>
                    <a:pt x="554" y="246"/>
                    <a:pt x="552" y="244"/>
                  </a:cubicBezTo>
                  <a:cubicBezTo>
                    <a:pt x="551" y="242"/>
                    <a:pt x="550" y="241"/>
                    <a:pt x="549" y="239"/>
                  </a:cubicBezTo>
                  <a:cubicBezTo>
                    <a:pt x="548" y="238"/>
                    <a:pt x="547" y="237"/>
                    <a:pt x="547" y="235"/>
                  </a:cubicBezTo>
                  <a:cubicBezTo>
                    <a:pt x="547" y="234"/>
                    <a:pt x="546" y="232"/>
                    <a:pt x="545" y="231"/>
                  </a:cubicBezTo>
                  <a:cubicBezTo>
                    <a:pt x="545" y="230"/>
                    <a:pt x="544" y="229"/>
                    <a:pt x="543" y="228"/>
                  </a:cubicBezTo>
                  <a:cubicBezTo>
                    <a:pt x="542" y="227"/>
                    <a:pt x="540" y="224"/>
                    <a:pt x="540" y="223"/>
                  </a:cubicBezTo>
                  <a:cubicBezTo>
                    <a:pt x="540" y="223"/>
                    <a:pt x="540" y="223"/>
                    <a:pt x="540" y="223"/>
                  </a:cubicBezTo>
                  <a:cubicBezTo>
                    <a:pt x="540" y="223"/>
                    <a:pt x="541" y="223"/>
                    <a:pt x="541" y="223"/>
                  </a:cubicBezTo>
                  <a:cubicBezTo>
                    <a:pt x="542" y="223"/>
                    <a:pt x="543" y="223"/>
                    <a:pt x="544" y="223"/>
                  </a:cubicBezTo>
                  <a:cubicBezTo>
                    <a:pt x="546" y="223"/>
                    <a:pt x="547" y="222"/>
                    <a:pt x="549" y="221"/>
                  </a:cubicBezTo>
                  <a:cubicBezTo>
                    <a:pt x="550" y="220"/>
                    <a:pt x="551" y="218"/>
                    <a:pt x="553" y="217"/>
                  </a:cubicBezTo>
                  <a:cubicBezTo>
                    <a:pt x="555" y="214"/>
                    <a:pt x="556" y="212"/>
                    <a:pt x="556" y="209"/>
                  </a:cubicBezTo>
                  <a:cubicBezTo>
                    <a:pt x="556" y="203"/>
                    <a:pt x="552" y="203"/>
                    <a:pt x="550" y="203"/>
                  </a:cubicBezTo>
                  <a:cubicBezTo>
                    <a:pt x="549" y="203"/>
                    <a:pt x="549" y="203"/>
                    <a:pt x="548" y="202"/>
                  </a:cubicBezTo>
                  <a:cubicBezTo>
                    <a:pt x="548" y="202"/>
                    <a:pt x="548" y="202"/>
                    <a:pt x="548" y="202"/>
                  </a:cubicBezTo>
                  <a:cubicBezTo>
                    <a:pt x="549" y="200"/>
                    <a:pt x="552" y="197"/>
                    <a:pt x="551" y="193"/>
                  </a:cubicBezTo>
                  <a:cubicBezTo>
                    <a:pt x="551" y="192"/>
                    <a:pt x="550" y="190"/>
                    <a:pt x="548" y="189"/>
                  </a:cubicBezTo>
                  <a:cubicBezTo>
                    <a:pt x="546" y="188"/>
                    <a:pt x="544" y="187"/>
                    <a:pt x="542" y="187"/>
                  </a:cubicBezTo>
                  <a:cubicBezTo>
                    <a:pt x="540" y="187"/>
                    <a:pt x="539" y="186"/>
                    <a:pt x="538" y="185"/>
                  </a:cubicBezTo>
                  <a:cubicBezTo>
                    <a:pt x="537" y="185"/>
                    <a:pt x="536" y="184"/>
                    <a:pt x="536" y="184"/>
                  </a:cubicBezTo>
                  <a:cubicBezTo>
                    <a:pt x="535" y="183"/>
                    <a:pt x="534" y="181"/>
                    <a:pt x="533" y="180"/>
                  </a:cubicBezTo>
                  <a:cubicBezTo>
                    <a:pt x="532" y="180"/>
                    <a:pt x="532" y="180"/>
                    <a:pt x="532" y="180"/>
                  </a:cubicBezTo>
                  <a:cubicBezTo>
                    <a:pt x="532" y="180"/>
                    <a:pt x="532" y="179"/>
                    <a:pt x="532" y="179"/>
                  </a:cubicBezTo>
                  <a:cubicBezTo>
                    <a:pt x="533" y="176"/>
                    <a:pt x="533" y="174"/>
                    <a:pt x="532" y="173"/>
                  </a:cubicBezTo>
                  <a:cubicBezTo>
                    <a:pt x="531" y="172"/>
                    <a:pt x="530" y="170"/>
                    <a:pt x="526" y="170"/>
                  </a:cubicBezTo>
                  <a:cubicBezTo>
                    <a:pt x="523" y="170"/>
                    <a:pt x="520" y="171"/>
                    <a:pt x="519" y="172"/>
                  </a:cubicBezTo>
                  <a:cubicBezTo>
                    <a:pt x="518" y="173"/>
                    <a:pt x="517" y="173"/>
                    <a:pt x="516" y="173"/>
                  </a:cubicBezTo>
                  <a:cubicBezTo>
                    <a:pt x="515" y="173"/>
                    <a:pt x="515" y="173"/>
                    <a:pt x="514" y="173"/>
                  </a:cubicBezTo>
                  <a:cubicBezTo>
                    <a:pt x="513" y="172"/>
                    <a:pt x="513" y="172"/>
                    <a:pt x="512" y="171"/>
                  </a:cubicBezTo>
                  <a:cubicBezTo>
                    <a:pt x="511" y="170"/>
                    <a:pt x="510" y="169"/>
                    <a:pt x="508" y="168"/>
                  </a:cubicBezTo>
                  <a:cubicBezTo>
                    <a:pt x="508" y="168"/>
                    <a:pt x="508" y="168"/>
                    <a:pt x="507" y="168"/>
                  </a:cubicBezTo>
                  <a:cubicBezTo>
                    <a:pt x="509" y="168"/>
                    <a:pt x="510" y="168"/>
                    <a:pt x="511" y="168"/>
                  </a:cubicBezTo>
                  <a:cubicBezTo>
                    <a:pt x="513" y="168"/>
                    <a:pt x="516" y="168"/>
                    <a:pt x="518" y="167"/>
                  </a:cubicBezTo>
                  <a:cubicBezTo>
                    <a:pt x="519" y="167"/>
                    <a:pt x="520" y="167"/>
                    <a:pt x="520" y="167"/>
                  </a:cubicBezTo>
                  <a:cubicBezTo>
                    <a:pt x="521" y="167"/>
                    <a:pt x="522" y="167"/>
                    <a:pt x="524" y="168"/>
                  </a:cubicBezTo>
                  <a:cubicBezTo>
                    <a:pt x="525" y="168"/>
                    <a:pt x="526" y="169"/>
                    <a:pt x="526" y="169"/>
                  </a:cubicBezTo>
                  <a:cubicBezTo>
                    <a:pt x="528" y="170"/>
                    <a:pt x="530" y="170"/>
                    <a:pt x="531" y="170"/>
                  </a:cubicBezTo>
                  <a:cubicBezTo>
                    <a:pt x="535" y="170"/>
                    <a:pt x="538" y="168"/>
                    <a:pt x="540" y="165"/>
                  </a:cubicBezTo>
                  <a:cubicBezTo>
                    <a:pt x="543" y="162"/>
                    <a:pt x="547" y="160"/>
                    <a:pt x="551" y="160"/>
                  </a:cubicBezTo>
                  <a:cubicBezTo>
                    <a:pt x="552" y="160"/>
                    <a:pt x="554" y="161"/>
                    <a:pt x="555" y="161"/>
                  </a:cubicBezTo>
                  <a:cubicBezTo>
                    <a:pt x="557" y="161"/>
                    <a:pt x="558" y="162"/>
                    <a:pt x="560" y="162"/>
                  </a:cubicBezTo>
                  <a:cubicBezTo>
                    <a:pt x="563" y="163"/>
                    <a:pt x="567" y="165"/>
                    <a:pt x="571" y="165"/>
                  </a:cubicBezTo>
                  <a:cubicBezTo>
                    <a:pt x="573" y="165"/>
                    <a:pt x="575" y="164"/>
                    <a:pt x="577" y="164"/>
                  </a:cubicBezTo>
                  <a:cubicBezTo>
                    <a:pt x="581" y="162"/>
                    <a:pt x="582" y="159"/>
                    <a:pt x="582" y="157"/>
                  </a:cubicBezTo>
                  <a:cubicBezTo>
                    <a:pt x="583" y="152"/>
                    <a:pt x="579" y="147"/>
                    <a:pt x="578" y="146"/>
                  </a:cubicBezTo>
                  <a:cubicBezTo>
                    <a:pt x="579" y="146"/>
                    <a:pt x="579" y="147"/>
                    <a:pt x="580" y="147"/>
                  </a:cubicBezTo>
                  <a:cubicBezTo>
                    <a:pt x="582" y="147"/>
                    <a:pt x="583" y="148"/>
                    <a:pt x="585" y="148"/>
                  </a:cubicBezTo>
                  <a:cubicBezTo>
                    <a:pt x="585" y="148"/>
                    <a:pt x="586" y="148"/>
                    <a:pt x="586" y="148"/>
                  </a:cubicBezTo>
                  <a:cubicBezTo>
                    <a:pt x="587" y="147"/>
                    <a:pt x="587" y="147"/>
                    <a:pt x="588" y="147"/>
                  </a:cubicBezTo>
                  <a:cubicBezTo>
                    <a:pt x="588" y="147"/>
                    <a:pt x="589" y="148"/>
                    <a:pt x="589" y="148"/>
                  </a:cubicBezTo>
                  <a:cubicBezTo>
                    <a:pt x="589" y="148"/>
                    <a:pt x="589" y="148"/>
                    <a:pt x="589" y="148"/>
                  </a:cubicBezTo>
                  <a:cubicBezTo>
                    <a:pt x="589" y="148"/>
                    <a:pt x="589" y="148"/>
                    <a:pt x="589" y="150"/>
                  </a:cubicBezTo>
                  <a:cubicBezTo>
                    <a:pt x="589" y="150"/>
                    <a:pt x="589" y="151"/>
                    <a:pt x="589" y="151"/>
                  </a:cubicBezTo>
                  <a:cubicBezTo>
                    <a:pt x="589" y="153"/>
                    <a:pt x="588" y="157"/>
                    <a:pt x="591" y="160"/>
                  </a:cubicBezTo>
                  <a:cubicBezTo>
                    <a:pt x="592" y="160"/>
                    <a:pt x="594" y="161"/>
                    <a:pt x="595" y="161"/>
                  </a:cubicBezTo>
                  <a:cubicBezTo>
                    <a:pt x="596" y="161"/>
                    <a:pt x="597" y="161"/>
                    <a:pt x="598" y="160"/>
                  </a:cubicBezTo>
                  <a:cubicBezTo>
                    <a:pt x="599" y="160"/>
                    <a:pt x="599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1" y="161"/>
                    <a:pt x="601" y="162"/>
                  </a:cubicBezTo>
                  <a:cubicBezTo>
                    <a:pt x="601" y="163"/>
                    <a:pt x="601" y="163"/>
                    <a:pt x="601" y="163"/>
                  </a:cubicBezTo>
                  <a:cubicBezTo>
                    <a:pt x="601" y="167"/>
                    <a:pt x="603" y="168"/>
                    <a:pt x="606" y="168"/>
                  </a:cubicBezTo>
                  <a:cubicBezTo>
                    <a:pt x="606" y="168"/>
                    <a:pt x="607" y="169"/>
                    <a:pt x="607" y="169"/>
                  </a:cubicBezTo>
                  <a:cubicBezTo>
                    <a:pt x="608" y="169"/>
                    <a:pt x="608" y="170"/>
                    <a:pt x="609" y="170"/>
                  </a:cubicBezTo>
                  <a:cubicBezTo>
                    <a:pt x="610" y="171"/>
                    <a:pt x="611" y="173"/>
                    <a:pt x="613" y="174"/>
                  </a:cubicBezTo>
                  <a:cubicBezTo>
                    <a:pt x="615" y="174"/>
                    <a:pt x="617" y="174"/>
                    <a:pt x="618" y="174"/>
                  </a:cubicBezTo>
                  <a:cubicBezTo>
                    <a:pt x="620" y="174"/>
                    <a:pt x="621" y="174"/>
                    <a:pt x="622" y="175"/>
                  </a:cubicBezTo>
                  <a:cubicBezTo>
                    <a:pt x="623" y="177"/>
                    <a:pt x="623" y="178"/>
                    <a:pt x="623" y="179"/>
                  </a:cubicBezTo>
                  <a:cubicBezTo>
                    <a:pt x="623" y="179"/>
                    <a:pt x="622" y="180"/>
                    <a:pt x="622" y="181"/>
                  </a:cubicBezTo>
                  <a:cubicBezTo>
                    <a:pt x="621" y="181"/>
                    <a:pt x="620" y="181"/>
                    <a:pt x="619" y="182"/>
                  </a:cubicBezTo>
                  <a:cubicBezTo>
                    <a:pt x="617" y="182"/>
                    <a:pt x="614" y="183"/>
                    <a:pt x="612" y="187"/>
                  </a:cubicBezTo>
                  <a:cubicBezTo>
                    <a:pt x="611" y="190"/>
                    <a:pt x="611" y="197"/>
                    <a:pt x="613" y="200"/>
                  </a:cubicBezTo>
                  <a:cubicBezTo>
                    <a:pt x="614" y="202"/>
                    <a:pt x="616" y="203"/>
                    <a:pt x="618" y="203"/>
                  </a:cubicBezTo>
                  <a:cubicBezTo>
                    <a:pt x="619" y="203"/>
                    <a:pt x="621" y="203"/>
                    <a:pt x="622" y="202"/>
                  </a:cubicBezTo>
                  <a:cubicBezTo>
                    <a:pt x="626" y="199"/>
                    <a:pt x="628" y="195"/>
                    <a:pt x="630" y="192"/>
                  </a:cubicBezTo>
                  <a:cubicBezTo>
                    <a:pt x="631" y="189"/>
                    <a:pt x="633" y="187"/>
                    <a:pt x="635" y="185"/>
                  </a:cubicBezTo>
                  <a:cubicBezTo>
                    <a:pt x="636" y="185"/>
                    <a:pt x="638" y="184"/>
                    <a:pt x="638" y="184"/>
                  </a:cubicBezTo>
                  <a:cubicBezTo>
                    <a:pt x="638" y="184"/>
                    <a:pt x="638" y="185"/>
                    <a:pt x="638" y="185"/>
                  </a:cubicBezTo>
                  <a:cubicBezTo>
                    <a:pt x="638" y="187"/>
                    <a:pt x="638" y="188"/>
                    <a:pt x="638" y="189"/>
                  </a:cubicBezTo>
                  <a:cubicBezTo>
                    <a:pt x="638" y="192"/>
                    <a:pt x="639" y="194"/>
                    <a:pt x="641" y="197"/>
                  </a:cubicBezTo>
                  <a:cubicBezTo>
                    <a:pt x="643" y="198"/>
                    <a:pt x="646" y="201"/>
                    <a:pt x="649" y="201"/>
                  </a:cubicBezTo>
                  <a:cubicBezTo>
                    <a:pt x="650" y="201"/>
                    <a:pt x="650" y="201"/>
                    <a:pt x="650" y="201"/>
                  </a:cubicBezTo>
                  <a:cubicBezTo>
                    <a:pt x="650" y="201"/>
                    <a:pt x="650" y="201"/>
                    <a:pt x="650" y="201"/>
                  </a:cubicBezTo>
                  <a:cubicBezTo>
                    <a:pt x="652" y="201"/>
                    <a:pt x="652" y="200"/>
                    <a:pt x="653" y="200"/>
                  </a:cubicBezTo>
                  <a:cubicBezTo>
                    <a:pt x="653" y="205"/>
                    <a:pt x="656" y="207"/>
                    <a:pt x="657" y="207"/>
                  </a:cubicBezTo>
                  <a:cubicBezTo>
                    <a:pt x="658" y="208"/>
                    <a:pt x="659" y="208"/>
                    <a:pt x="660" y="208"/>
                  </a:cubicBezTo>
                  <a:cubicBezTo>
                    <a:pt x="661" y="208"/>
                    <a:pt x="662" y="208"/>
                    <a:pt x="663" y="207"/>
                  </a:cubicBezTo>
                  <a:cubicBezTo>
                    <a:pt x="664" y="207"/>
                    <a:pt x="664" y="207"/>
                    <a:pt x="665" y="207"/>
                  </a:cubicBezTo>
                  <a:cubicBezTo>
                    <a:pt x="665" y="207"/>
                    <a:pt x="665" y="207"/>
                    <a:pt x="665" y="207"/>
                  </a:cubicBezTo>
                  <a:cubicBezTo>
                    <a:pt x="667" y="208"/>
                    <a:pt x="669" y="212"/>
                    <a:pt x="671" y="215"/>
                  </a:cubicBezTo>
                  <a:cubicBezTo>
                    <a:pt x="672" y="217"/>
                    <a:pt x="673" y="219"/>
                    <a:pt x="675" y="221"/>
                  </a:cubicBezTo>
                  <a:cubicBezTo>
                    <a:pt x="677" y="223"/>
                    <a:pt x="677" y="223"/>
                    <a:pt x="677" y="223"/>
                  </a:cubicBezTo>
                  <a:cubicBezTo>
                    <a:pt x="679" y="226"/>
                    <a:pt x="682" y="229"/>
                    <a:pt x="684" y="233"/>
                  </a:cubicBezTo>
                  <a:cubicBezTo>
                    <a:pt x="685" y="236"/>
                    <a:pt x="687" y="241"/>
                    <a:pt x="686" y="244"/>
                  </a:cubicBezTo>
                  <a:cubicBezTo>
                    <a:pt x="686" y="245"/>
                    <a:pt x="685" y="246"/>
                    <a:pt x="684" y="248"/>
                  </a:cubicBezTo>
                  <a:cubicBezTo>
                    <a:pt x="682" y="250"/>
                    <a:pt x="680" y="252"/>
                    <a:pt x="680" y="256"/>
                  </a:cubicBezTo>
                  <a:cubicBezTo>
                    <a:pt x="680" y="258"/>
                    <a:pt x="680" y="260"/>
                    <a:pt x="682" y="262"/>
                  </a:cubicBezTo>
                  <a:cubicBezTo>
                    <a:pt x="680" y="262"/>
                    <a:pt x="678" y="263"/>
                    <a:pt x="677" y="265"/>
                  </a:cubicBezTo>
                  <a:cubicBezTo>
                    <a:pt x="676" y="266"/>
                    <a:pt x="675" y="268"/>
                    <a:pt x="675" y="269"/>
                  </a:cubicBezTo>
                  <a:cubicBezTo>
                    <a:pt x="675" y="270"/>
                    <a:pt x="674" y="271"/>
                    <a:pt x="674" y="271"/>
                  </a:cubicBezTo>
                  <a:cubicBezTo>
                    <a:pt x="673" y="273"/>
                    <a:pt x="672" y="275"/>
                    <a:pt x="671" y="277"/>
                  </a:cubicBezTo>
                  <a:cubicBezTo>
                    <a:pt x="669" y="281"/>
                    <a:pt x="666" y="285"/>
                    <a:pt x="667" y="290"/>
                  </a:cubicBezTo>
                  <a:cubicBezTo>
                    <a:pt x="669" y="296"/>
                    <a:pt x="674" y="298"/>
                    <a:pt x="678" y="300"/>
                  </a:cubicBezTo>
                  <a:cubicBezTo>
                    <a:pt x="681" y="302"/>
                    <a:pt x="684" y="303"/>
                    <a:pt x="686" y="305"/>
                  </a:cubicBezTo>
                  <a:cubicBezTo>
                    <a:pt x="686" y="306"/>
                    <a:pt x="686" y="306"/>
                    <a:pt x="686" y="307"/>
                  </a:cubicBezTo>
                  <a:cubicBezTo>
                    <a:pt x="686" y="307"/>
                    <a:pt x="684" y="308"/>
                    <a:pt x="681" y="309"/>
                  </a:cubicBezTo>
                  <a:cubicBezTo>
                    <a:pt x="680" y="309"/>
                    <a:pt x="680" y="309"/>
                    <a:pt x="679" y="309"/>
                  </a:cubicBezTo>
                  <a:cubicBezTo>
                    <a:pt x="678" y="310"/>
                    <a:pt x="676" y="310"/>
                    <a:pt x="675" y="310"/>
                  </a:cubicBezTo>
                  <a:cubicBezTo>
                    <a:pt x="672" y="312"/>
                    <a:pt x="671" y="314"/>
                    <a:pt x="669" y="315"/>
                  </a:cubicBezTo>
                  <a:cubicBezTo>
                    <a:pt x="669" y="316"/>
                    <a:pt x="668" y="317"/>
                    <a:pt x="668" y="317"/>
                  </a:cubicBezTo>
                  <a:cubicBezTo>
                    <a:pt x="667" y="318"/>
                    <a:pt x="666" y="319"/>
                    <a:pt x="665" y="320"/>
                  </a:cubicBezTo>
                  <a:cubicBezTo>
                    <a:pt x="664" y="321"/>
                    <a:pt x="664" y="321"/>
                    <a:pt x="664" y="321"/>
                  </a:cubicBezTo>
                  <a:cubicBezTo>
                    <a:pt x="662" y="322"/>
                    <a:pt x="659" y="323"/>
                    <a:pt x="655" y="323"/>
                  </a:cubicBezTo>
                  <a:cubicBezTo>
                    <a:pt x="655" y="323"/>
                    <a:pt x="655" y="323"/>
                    <a:pt x="655" y="323"/>
                  </a:cubicBezTo>
                  <a:cubicBezTo>
                    <a:pt x="652" y="323"/>
                    <a:pt x="649" y="322"/>
                    <a:pt x="645" y="322"/>
                  </a:cubicBezTo>
                  <a:cubicBezTo>
                    <a:pt x="642" y="321"/>
                    <a:pt x="638" y="321"/>
                    <a:pt x="634" y="321"/>
                  </a:cubicBezTo>
                  <a:cubicBezTo>
                    <a:pt x="632" y="321"/>
                    <a:pt x="630" y="321"/>
                    <a:pt x="628" y="321"/>
                  </a:cubicBezTo>
                  <a:cubicBezTo>
                    <a:pt x="626" y="322"/>
                    <a:pt x="626" y="322"/>
                    <a:pt x="626" y="322"/>
                  </a:cubicBezTo>
                  <a:cubicBezTo>
                    <a:pt x="626" y="324"/>
                    <a:pt x="626" y="324"/>
                    <a:pt x="626" y="324"/>
                  </a:cubicBezTo>
                  <a:cubicBezTo>
                    <a:pt x="625" y="325"/>
                    <a:pt x="625" y="325"/>
                    <a:pt x="625" y="325"/>
                  </a:cubicBezTo>
                  <a:cubicBezTo>
                    <a:pt x="625" y="326"/>
                    <a:pt x="625" y="328"/>
                    <a:pt x="626" y="329"/>
                  </a:cubicBezTo>
                  <a:cubicBezTo>
                    <a:pt x="626" y="331"/>
                    <a:pt x="627" y="332"/>
                    <a:pt x="628" y="332"/>
                  </a:cubicBezTo>
                  <a:cubicBezTo>
                    <a:pt x="628" y="332"/>
                    <a:pt x="628" y="332"/>
                    <a:pt x="628" y="332"/>
                  </a:cubicBezTo>
                  <a:cubicBezTo>
                    <a:pt x="629" y="334"/>
                    <a:pt x="629" y="334"/>
                    <a:pt x="628" y="335"/>
                  </a:cubicBezTo>
                  <a:cubicBezTo>
                    <a:pt x="627" y="335"/>
                    <a:pt x="627" y="336"/>
                    <a:pt x="626" y="336"/>
                  </a:cubicBezTo>
                  <a:cubicBezTo>
                    <a:pt x="625" y="337"/>
                    <a:pt x="623" y="338"/>
                    <a:pt x="621" y="342"/>
                  </a:cubicBezTo>
                  <a:cubicBezTo>
                    <a:pt x="621" y="343"/>
                    <a:pt x="621" y="343"/>
                    <a:pt x="621" y="344"/>
                  </a:cubicBezTo>
                  <a:cubicBezTo>
                    <a:pt x="621" y="345"/>
                    <a:pt x="621" y="345"/>
                    <a:pt x="620" y="346"/>
                  </a:cubicBezTo>
                  <a:cubicBezTo>
                    <a:pt x="620" y="347"/>
                    <a:pt x="620" y="347"/>
                    <a:pt x="620" y="347"/>
                  </a:cubicBezTo>
                  <a:cubicBezTo>
                    <a:pt x="619" y="349"/>
                    <a:pt x="619" y="350"/>
                    <a:pt x="619" y="352"/>
                  </a:cubicBezTo>
                  <a:cubicBezTo>
                    <a:pt x="619" y="353"/>
                    <a:pt x="620" y="354"/>
                    <a:pt x="620" y="355"/>
                  </a:cubicBezTo>
                  <a:cubicBezTo>
                    <a:pt x="620" y="358"/>
                    <a:pt x="620" y="361"/>
                    <a:pt x="624" y="365"/>
                  </a:cubicBezTo>
                  <a:cubicBezTo>
                    <a:pt x="627" y="369"/>
                    <a:pt x="632" y="371"/>
                    <a:pt x="637" y="372"/>
                  </a:cubicBezTo>
                  <a:cubicBezTo>
                    <a:pt x="638" y="373"/>
                    <a:pt x="639" y="373"/>
                    <a:pt x="640" y="373"/>
                  </a:cubicBezTo>
                  <a:cubicBezTo>
                    <a:pt x="644" y="373"/>
                    <a:pt x="647" y="371"/>
                    <a:pt x="649" y="370"/>
                  </a:cubicBezTo>
                  <a:cubicBezTo>
                    <a:pt x="650" y="369"/>
                    <a:pt x="651" y="369"/>
                    <a:pt x="652" y="368"/>
                  </a:cubicBezTo>
                  <a:cubicBezTo>
                    <a:pt x="655" y="367"/>
                    <a:pt x="658" y="365"/>
                    <a:pt x="662" y="362"/>
                  </a:cubicBezTo>
                  <a:cubicBezTo>
                    <a:pt x="664" y="360"/>
                    <a:pt x="665" y="358"/>
                    <a:pt x="665" y="357"/>
                  </a:cubicBezTo>
                  <a:cubicBezTo>
                    <a:pt x="666" y="356"/>
                    <a:pt x="666" y="355"/>
                    <a:pt x="666" y="355"/>
                  </a:cubicBezTo>
                  <a:cubicBezTo>
                    <a:pt x="667" y="355"/>
                    <a:pt x="667" y="355"/>
                    <a:pt x="667" y="355"/>
                  </a:cubicBezTo>
                  <a:cubicBezTo>
                    <a:pt x="668" y="355"/>
                    <a:pt x="669" y="355"/>
                    <a:pt x="670" y="356"/>
                  </a:cubicBezTo>
                  <a:cubicBezTo>
                    <a:pt x="671" y="356"/>
                    <a:pt x="671" y="356"/>
                    <a:pt x="671" y="356"/>
                  </a:cubicBezTo>
                  <a:cubicBezTo>
                    <a:pt x="673" y="356"/>
                    <a:pt x="675" y="357"/>
                    <a:pt x="676" y="357"/>
                  </a:cubicBezTo>
                  <a:cubicBezTo>
                    <a:pt x="680" y="357"/>
                    <a:pt x="684" y="355"/>
                    <a:pt x="685" y="353"/>
                  </a:cubicBezTo>
                  <a:cubicBezTo>
                    <a:pt x="686" y="351"/>
                    <a:pt x="686" y="350"/>
                    <a:pt x="685" y="348"/>
                  </a:cubicBezTo>
                  <a:cubicBezTo>
                    <a:pt x="686" y="347"/>
                    <a:pt x="686" y="347"/>
                    <a:pt x="686" y="347"/>
                  </a:cubicBezTo>
                  <a:cubicBezTo>
                    <a:pt x="687" y="348"/>
                    <a:pt x="688" y="350"/>
                    <a:pt x="691" y="351"/>
                  </a:cubicBezTo>
                  <a:cubicBezTo>
                    <a:pt x="691" y="351"/>
                    <a:pt x="691" y="351"/>
                    <a:pt x="691" y="351"/>
                  </a:cubicBezTo>
                  <a:cubicBezTo>
                    <a:pt x="692" y="351"/>
                    <a:pt x="692" y="351"/>
                    <a:pt x="692" y="351"/>
                  </a:cubicBezTo>
                  <a:cubicBezTo>
                    <a:pt x="695" y="351"/>
                    <a:pt x="696" y="348"/>
                    <a:pt x="697" y="347"/>
                  </a:cubicBezTo>
                  <a:cubicBezTo>
                    <a:pt x="697" y="346"/>
                    <a:pt x="697" y="346"/>
                    <a:pt x="697" y="346"/>
                  </a:cubicBezTo>
                  <a:cubicBezTo>
                    <a:pt x="698" y="346"/>
                    <a:pt x="698" y="347"/>
                    <a:pt x="698" y="348"/>
                  </a:cubicBezTo>
                  <a:cubicBezTo>
                    <a:pt x="699" y="348"/>
                    <a:pt x="699" y="348"/>
                    <a:pt x="699" y="348"/>
                  </a:cubicBezTo>
                  <a:cubicBezTo>
                    <a:pt x="700" y="350"/>
                    <a:pt x="702" y="352"/>
                    <a:pt x="703" y="353"/>
                  </a:cubicBezTo>
                  <a:cubicBezTo>
                    <a:pt x="704" y="354"/>
                    <a:pt x="704" y="354"/>
                    <a:pt x="705" y="355"/>
                  </a:cubicBezTo>
                  <a:cubicBezTo>
                    <a:pt x="707" y="357"/>
                    <a:pt x="709" y="358"/>
                    <a:pt x="711" y="359"/>
                  </a:cubicBezTo>
                  <a:cubicBezTo>
                    <a:pt x="713" y="360"/>
                    <a:pt x="713" y="360"/>
                    <a:pt x="713" y="360"/>
                  </a:cubicBezTo>
                  <a:cubicBezTo>
                    <a:pt x="715" y="361"/>
                    <a:pt x="716" y="362"/>
                    <a:pt x="717" y="364"/>
                  </a:cubicBezTo>
                  <a:cubicBezTo>
                    <a:pt x="717" y="364"/>
                    <a:pt x="717" y="364"/>
                    <a:pt x="717" y="364"/>
                  </a:cubicBezTo>
                  <a:cubicBezTo>
                    <a:pt x="719" y="367"/>
                    <a:pt x="721" y="368"/>
                    <a:pt x="724" y="368"/>
                  </a:cubicBezTo>
                  <a:cubicBezTo>
                    <a:pt x="724" y="368"/>
                    <a:pt x="725" y="368"/>
                    <a:pt x="726" y="368"/>
                  </a:cubicBezTo>
                  <a:cubicBezTo>
                    <a:pt x="727" y="368"/>
                    <a:pt x="727" y="368"/>
                    <a:pt x="728" y="369"/>
                  </a:cubicBezTo>
                  <a:cubicBezTo>
                    <a:pt x="729" y="369"/>
                    <a:pt x="731" y="370"/>
                    <a:pt x="733" y="370"/>
                  </a:cubicBezTo>
                  <a:cubicBezTo>
                    <a:pt x="733" y="370"/>
                    <a:pt x="733" y="370"/>
                    <a:pt x="733" y="370"/>
                  </a:cubicBezTo>
                  <a:cubicBezTo>
                    <a:pt x="734" y="370"/>
                    <a:pt x="735" y="370"/>
                    <a:pt x="737" y="370"/>
                  </a:cubicBezTo>
                  <a:cubicBezTo>
                    <a:pt x="739" y="370"/>
                    <a:pt x="740" y="370"/>
                    <a:pt x="742" y="370"/>
                  </a:cubicBezTo>
                  <a:cubicBezTo>
                    <a:pt x="741" y="371"/>
                    <a:pt x="741" y="371"/>
                    <a:pt x="740" y="372"/>
                  </a:cubicBezTo>
                  <a:cubicBezTo>
                    <a:pt x="738" y="374"/>
                    <a:pt x="736" y="377"/>
                    <a:pt x="736" y="380"/>
                  </a:cubicBezTo>
                  <a:cubicBezTo>
                    <a:pt x="736" y="381"/>
                    <a:pt x="737" y="383"/>
                    <a:pt x="739" y="384"/>
                  </a:cubicBezTo>
                  <a:cubicBezTo>
                    <a:pt x="741" y="386"/>
                    <a:pt x="742" y="388"/>
                    <a:pt x="744" y="390"/>
                  </a:cubicBezTo>
                  <a:cubicBezTo>
                    <a:pt x="746" y="392"/>
                    <a:pt x="748" y="392"/>
                    <a:pt x="751" y="392"/>
                  </a:cubicBezTo>
                  <a:cubicBezTo>
                    <a:pt x="752" y="392"/>
                    <a:pt x="753" y="392"/>
                    <a:pt x="754" y="392"/>
                  </a:cubicBezTo>
                  <a:cubicBezTo>
                    <a:pt x="755" y="392"/>
                    <a:pt x="756" y="392"/>
                    <a:pt x="757" y="392"/>
                  </a:cubicBezTo>
                  <a:cubicBezTo>
                    <a:pt x="757" y="392"/>
                    <a:pt x="758" y="392"/>
                    <a:pt x="758" y="392"/>
                  </a:cubicBezTo>
                  <a:cubicBezTo>
                    <a:pt x="759" y="393"/>
                    <a:pt x="759" y="394"/>
                    <a:pt x="758" y="395"/>
                  </a:cubicBezTo>
                  <a:cubicBezTo>
                    <a:pt x="758" y="396"/>
                    <a:pt x="758" y="397"/>
                    <a:pt x="759" y="398"/>
                  </a:cubicBezTo>
                  <a:cubicBezTo>
                    <a:pt x="759" y="402"/>
                    <a:pt x="763" y="407"/>
                    <a:pt x="769" y="407"/>
                  </a:cubicBezTo>
                  <a:cubicBezTo>
                    <a:pt x="770" y="407"/>
                    <a:pt x="770" y="407"/>
                    <a:pt x="771" y="407"/>
                  </a:cubicBezTo>
                  <a:cubicBezTo>
                    <a:pt x="776" y="405"/>
                    <a:pt x="776" y="401"/>
                    <a:pt x="776" y="399"/>
                  </a:cubicBezTo>
                  <a:cubicBezTo>
                    <a:pt x="775" y="397"/>
                    <a:pt x="776" y="396"/>
                    <a:pt x="776" y="396"/>
                  </a:cubicBezTo>
                  <a:cubicBezTo>
                    <a:pt x="777" y="396"/>
                    <a:pt x="779" y="395"/>
                    <a:pt x="781" y="395"/>
                  </a:cubicBezTo>
                  <a:cubicBezTo>
                    <a:pt x="783" y="395"/>
                    <a:pt x="784" y="395"/>
                    <a:pt x="785" y="395"/>
                  </a:cubicBezTo>
                  <a:cubicBezTo>
                    <a:pt x="786" y="396"/>
                    <a:pt x="788" y="398"/>
                    <a:pt x="789" y="399"/>
                  </a:cubicBezTo>
                  <a:cubicBezTo>
                    <a:pt x="792" y="401"/>
                    <a:pt x="795" y="403"/>
                    <a:pt x="798" y="404"/>
                  </a:cubicBezTo>
                  <a:cubicBezTo>
                    <a:pt x="801" y="405"/>
                    <a:pt x="803" y="405"/>
                    <a:pt x="806" y="405"/>
                  </a:cubicBezTo>
                  <a:cubicBezTo>
                    <a:pt x="808" y="405"/>
                    <a:pt x="809" y="405"/>
                    <a:pt x="811" y="405"/>
                  </a:cubicBezTo>
                  <a:cubicBezTo>
                    <a:pt x="812" y="405"/>
                    <a:pt x="813" y="405"/>
                    <a:pt x="814" y="405"/>
                  </a:cubicBezTo>
                  <a:cubicBezTo>
                    <a:pt x="814" y="405"/>
                    <a:pt x="814" y="405"/>
                    <a:pt x="815" y="405"/>
                  </a:cubicBezTo>
                  <a:cubicBezTo>
                    <a:pt x="817" y="405"/>
                    <a:pt x="819" y="405"/>
                    <a:pt x="822" y="405"/>
                  </a:cubicBezTo>
                  <a:cubicBezTo>
                    <a:pt x="823" y="405"/>
                    <a:pt x="823" y="405"/>
                    <a:pt x="823" y="405"/>
                  </a:cubicBezTo>
                  <a:cubicBezTo>
                    <a:pt x="823" y="405"/>
                    <a:pt x="824" y="405"/>
                    <a:pt x="824" y="405"/>
                  </a:cubicBezTo>
                  <a:cubicBezTo>
                    <a:pt x="826" y="405"/>
                    <a:pt x="827" y="405"/>
                    <a:pt x="828" y="405"/>
                  </a:cubicBezTo>
                  <a:cubicBezTo>
                    <a:pt x="829" y="405"/>
                    <a:pt x="830" y="404"/>
                    <a:pt x="831" y="404"/>
                  </a:cubicBezTo>
                  <a:cubicBezTo>
                    <a:pt x="832" y="404"/>
                    <a:pt x="835" y="405"/>
                    <a:pt x="836" y="405"/>
                  </a:cubicBezTo>
                  <a:cubicBezTo>
                    <a:pt x="839" y="406"/>
                    <a:pt x="842" y="407"/>
                    <a:pt x="845" y="407"/>
                  </a:cubicBezTo>
                  <a:cubicBezTo>
                    <a:pt x="848" y="407"/>
                    <a:pt x="850" y="406"/>
                    <a:pt x="851" y="404"/>
                  </a:cubicBezTo>
                  <a:cubicBezTo>
                    <a:pt x="853" y="403"/>
                    <a:pt x="853" y="400"/>
                    <a:pt x="853" y="398"/>
                  </a:cubicBezTo>
                  <a:cubicBezTo>
                    <a:pt x="853" y="389"/>
                    <a:pt x="844" y="382"/>
                    <a:pt x="837" y="378"/>
                  </a:cubicBezTo>
                  <a:cubicBezTo>
                    <a:pt x="834" y="377"/>
                    <a:pt x="832" y="376"/>
                    <a:pt x="829" y="375"/>
                  </a:cubicBezTo>
                  <a:cubicBezTo>
                    <a:pt x="824" y="373"/>
                    <a:pt x="820" y="371"/>
                    <a:pt x="816" y="368"/>
                  </a:cubicBezTo>
                  <a:cubicBezTo>
                    <a:pt x="814" y="367"/>
                    <a:pt x="812" y="367"/>
                    <a:pt x="810" y="366"/>
                  </a:cubicBezTo>
                  <a:cubicBezTo>
                    <a:pt x="809" y="366"/>
                    <a:pt x="808" y="366"/>
                    <a:pt x="807" y="365"/>
                  </a:cubicBezTo>
                  <a:cubicBezTo>
                    <a:pt x="803" y="364"/>
                    <a:pt x="798" y="361"/>
                    <a:pt x="794" y="359"/>
                  </a:cubicBezTo>
                  <a:cubicBezTo>
                    <a:pt x="793" y="358"/>
                    <a:pt x="791" y="357"/>
                    <a:pt x="790" y="357"/>
                  </a:cubicBezTo>
                  <a:cubicBezTo>
                    <a:pt x="788" y="355"/>
                    <a:pt x="786" y="354"/>
                    <a:pt x="785" y="353"/>
                  </a:cubicBezTo>
                  <a:cubicBezTo>
                    <a:pt x="785" y="352"/>
                    <a:pt x="785" y="352"/>
                    <a:pt x="785" y="352"/>
                  </a:cubicBezTo>
                  <a:cubicBezTo>
                    <a:pt x="786" y="352"/>
                    <a:pt x="788" y="353"/>
                    <a:pt x="789" y="353"/>
                  </a:cubicBezTo>
                  <a:cubicBezTo>
                    <a:pt x="791" y="354"/>
                    <a:pt x="792" y="354"/>
                    <a:pt x="793" y="354"/>
                  </a:cubicBezTo>
                  <a:cubicBezTo>
                    <a:pt x="794" y="354"/>
                    <a:pt x="795" y="354"/>
                    <a:pt x="796" y="354"/>
                  </a:cubicBezTo>
                  <a:cubicBezTo>
                    <a:pt x="797" y="354"/>
                    <a:pt x="797" y="354"/>
                    <a:pt x="798" y="354"/>
                  </a:cubicBezTo>
                  <a:cubicBezTo>
                    <a:pt x="799" y="354"/>
                    <a:pt x="799" y="354"/>
                    <a:pt x="800" y="354"/>
                  </a:cubicBezTo>
                  <a:cubicBezTo>
                    <a:pt x="801" y="354"/>
                    <a:pt x="802" y="354"/>
                    <a:pt x="802" y="355"/>
                  </a:cubicBezTo>
                  <a:cubicBezTo>
                    <a:pt x="806" y="355"/>
                    <a:pt x="809" y="357"/>
                    <a:pt x="812" y="358"/>
                  </a:cubicBezTo>
                  <a:cubicBezTo>
                    <a:pt x="815" y="359"/>
                    <a:pt x="817" y="360"/>
                    <a:pt x="819" y="361"/>
                  </a:cubicBezTo>
                  <a:cubicBezTo>
                    <a:pt x="820" y="361"/>
                    <a:pt x="821" y="362"/>
                    <a:pt x="822" y="362"/>
                  </a:cubicBezTo>
                  <a:cubicBezTo>
                    <a:pt x="823" y="362"/>
                    <a:pt x="824" y="361"/>
                    <a:pt x="825" y="361"/>
                  </a:cubicBezTo>
                  <a:cubicBezTo>
                    <a:pt x="826" y="361"/>
                    <a:pt x="827" y="361"/>
                    <a:pt x="827" y="361"/>
                  </a:cubicBezTo>
                  <a:cubicBezTo>
                    <a:pt x="827" y="361"/>
                    <a:pt x="828" y="361"/>
                    <a:pt x="828" y="361"/>
                  </a:cubicBezTo>
                  <a:cubicBezTo>
                    <a:pt x="828" y="361"/>
                    <a:pt x="829" y="362"/>
                    <a:pt x="830" y="362"/>
                  </a:cubicBezTo>
                  <a:cubicBezTo>
                    <a:pt x="831" y="363"/>
                    <a:pt x="832" y="365"/>
                    <a:pt x="834" y="365"/>
                  </a:cubicBezTo>
                  <a:cubicBezTo>
                    <a:pt x="835" y="366"/>
                    <a:pt x="836" y="366"/>
                    <a:pt x="838" y="366"/>
                  </a:cubicBezTo>
                  <a:cubicBezTo>
                    <a:pt x="838" y="366"/>
                    <a:pt x="839" y="366"/>
                    <a:pt x="840" y="366"/>
                  </a:cubicBezTo>
                  <a:cubicBezTo>
                    <a:pt x="841" y="366"/>
                    <a:pt x="842" y="366"/>
                    <a:pt x="842" y="366"/>
                  </a:cubicBezTo>
                  <a:cubicBezTo>
                    <a:pt x="843" y="366"/>
                    <a:pt x="843" y="366"/>
                    <a:pt x="843" y="366"/>
                  </a:cubicBezTo>
                  <a:cubicBezTo>
                    <a:pt x="844" y="366"/>
                    <a:pt x="845" y="366"/>
                    <a:pt x="846" y="367"/>
                  </a:cubicBezTo>
                  <a:cubicBezTo>
                    <a:pt x="847" y="367"/>
                    <a:pt x="847" y="367"/>
                    <a:pt x="847" y="367"/>
                  </a:cubicBezTo>
                  <a:cubicBezTo>
                    <a:pt x="848" y="368"/>
                    <a:pt x="848" y="368"/>
                    <a:pt x="849" y="368"/>
                  </a:cubicBezTo>
                  <a:cubicBezTo>
                    <a:pt x="850" y="369"/>
                    <a:pt x="851" y="369"/>
                    <a:pt x="852" y="370"/>
                  </a:cubicBezTo>
                  <a:cubicBezTo>
                    <a:pt x="854" y="371"/>
                    <a:pt x="855" y="371"/>
                    <a:pt x="857" y="371"/>
                  </a:cubicBezTo>
                  <a:cubicBezTo>
                    <a:pt x="859" y="371"/>
                    <a:pt x="861" y="370"/>
                    <a:pt x="862" y="367"/>
                  </a:cubicBezTo>
                  <a:cubicBezTo>
                    <a:pt x="863" y="365"/>
                    <a:pt x="862" y="362"/>
                    <a:pt x="861" y="360"/>
                  </a:cubicBezTo>
                  <a:cubicBezTo>
                    <a:pt x="861" y="360"/>
                    <a:pt x="861" y="360"/>
                    <a:pt x="862" y="359"/>
                  </a:cubicBezTo>
                  <a:close/>
                  <a:moveTo>
                    <a:pt x="493" y="120"/>
                  </a:moveTo>
                  <a:cubicBezTo>
                    <a:pt x="493" y="120"/>
                    <a:pt x="493" y="121"/>
                    <a:pt x="493" y="121"/>
                  </a:cubicBezTo>
                  <a:cubicBezTo>
                    <a:pt x="492" y="120"/>
                    <a:pt x="490" y="120"/>
                    <a:pt x="489" y="120"/>
                  </a:cubicBezTo>
                  <a:cubicBezTo>
                    <a:pt x="489" y="120"/>
                    <a:pt x="489" y="120"/>
                    <a:pt x="489" y="120"/>
                  </a:cubicBezTo>
                  <a:cubicBezTo>
                    <a:pt x="490" y="120"/>
                    <a:pt x="490" y="120"/>
                    <a:pt x="490" y="120"/>
                  </a:cubicBezTo>
                  <a:cubicBezTo>
                    <a:pt x="492" y="118"/>
                    <a:pt x="493" y="116"/>
                    <a:pt x="494" y="115"/>
                  </a:cubicBezTo>
                  <a:cubicBezTo>
                    <a:pt x="494" y="116"/>
                    <a:pt x="493" y="120"/>
                    <a:pt x="493" y="120"/>
                  </a:cubicBezTo>
                  <a:close/>
                  <a:moveTo>
                    <a:pt x="457" y="346"/>
                  </a:moveTo>
                  <a:cubicBezTo>
                    <a:pt x="452" y="346"/>
                    <a:pt x="448" y="345"/>
                    <a:pt x="445" y="342"/>
                  </a:cubicBezTo>
                  <a:cubicBezTo>
                    <a:pt x="444" y="341"/>
                    <a:pt x="444" y="341"/>
                    <a:pt x="444" y="341"/>
                  </a:cubicBezTo>
                  <a:cubicBezTo>
                    <a:pt x="443" y="340"/>
                    <a:pt x="442" y="339"/>
                    <a:pt x="441" y="338"/>
                  </a:cubicBezTo>
                  <a:cubicBezTo>
                    <a:pt x="440" y="336"/>
                    <a:pt x="439" y="335"/>
                    <a:pt x="438" y="333"/>
                  </a:cubicBezTo>
                  <a:cubicBezTo>
                    <a:pt x="437" y="331"/>
                    <a:pt x="435" y="330"/>
                    <a:pt x="433" y="329"/>
                  </a:cubicBezTo>
                  <a:cubicBezTo>
                    <a:pt x="431" y="328"/>
                    <a:pt x="430" y="327"/>
                    <a:pt x="428" y="326"/>
                  </a:cubicBezTo>
                  <a:cubicBezTo>
                    <a:pt x="430" y="326"/>
                    <a:pt x="433" y="326"/>
                    <a:pt x="435" y="327"/>
                  </a:cubicBezTo>
                  <a:cubicBezTo>
                    <a:pt x="437" y="328"/>
                    <a:pt x="439" y="329"/>
                    <a:pt x="440" y="330"/>
                  </a:cubicBezTo>
                  <a:cubicBezTo>
                    <a:pt x="443" y="332"/>
                    <a:pt x="445" y="334"/>
                    <a:pt x="447" y="336"/>
                  </a:cubicBezTo>
                  <a:cubicBezTo>
                    <a:pt x="448" y="338"/>
                    <a:pt x="450" y="340"/>
                    <a:pt x="453" y="342"/>
                  </a:cubicBezTo>
                  <a:cubicBezTo>
                    <a:pt x="453" y="342"/>
                    <a:pt x="454" y="342"/>
                    <a:pt x="454" y="343"/>
                  </a:cubicBezTo>
                  <a:cubicBezTo>
                    <a:pt x="455" y="344"/>
                    <a:pt x="456" y="345"/>
                    <a:pt x="457" y="345"/>
                  </a:cubicBezTo>
                  <a:cubicBezTo>
                    <a:pt x="458" y="346"/>
                    <a:pt x="458" y="346"/>
                    <a:pt x="458" y="346"/>
                  </a:cubicBezTo>
                  <a:cubicBezTo>
                    <a:pt x="458" y="346"/>
                    <a:pt x="458" y="346"/>
                    <a:pt x="458" y="346"/>
                  </a:cubicBezTo>
                  <a:cubicBezTo>
                    <a:pt x="458" y="346"/>
                    <a:pt x="458" y="346"/>
                    <a:pt x="457" y="346"/>
                  </a:cubicBezTo>
                  <a:close/>
                  <a:moveTo>
                    <a:pt x="567" y="79"/>
                  </a:moveTo>
                  <a:cubicBezTo>
                    <a:pt x="566" y="78"/>
                    <a:pt x="566" y="78"/>
                    <a:pt x="566" y="78"/>
                  </a:cubicBezTo>
                  <a:cubicBezTo>
                    <a:pt x="565" y="77"/>
                    <a:pt x="564" y="76"/>
                    <a:pt x="563" y="75"/>
                  </a:cubicBezTo>
                  <a:cubicBezTo>
                    <a:pt x="563" y="75"/>
                    <a:pt x="563" y="75"/>
                    <a:pt x="563" y="74"/>
                  </a:cubicBezTo>
                  <a:cubicBezTo>
                    <a:pt x="563" y="74"/>
                    <a:pt x="564" y="74"/>
                    <a:pt x="564" y="74"/>
                  </a:cubicBezTo>
                  <a:cubicBezTo>
                    <a:pt x="567" y="75"/>
                    <a:pt x="572" y="79"/>
                    <a:pt x="573" y="81"/>
                  </a:cubicBezTo>
                  <a:cubicBezTo>
                    <a:pt x="573" y="82"/>
                    <a:pt x="573" y="82"/>
                    <a:pt x="573" y="82"/>
                  </a:cubicBezTo>
                  <a:cubicBezTo>
                    <a:pt x="573" y="82"/>
                    <a:pt x="573" y="82"/>
                    <a:pt x="572" y="82"/>
                  </a:cubicBezTo>
                  <a:cubicBezTo>
                    <a:pt x="571" y="82"/>
                    <a:pt x="569" y="81"/>
                    <a:pt x="567" y="79"/>
                  </a:cubicBezTo>
                  <a:close/>
                  <a:moveTo>
                    <a:pt x="573" y="140"/>
                  </a:moveTo>
                  <a:cubicBezTo>
                    <a:pt x="573" y="140"/>
                    <a:pt x="574" y="140"/>
                    <a:pt x="574" y="140"/>
                  </a:cubicBezTo>
                  <a:cubicBezTo>
                    <a:pt x="574" y="140"/>
                    <a:pt x="574" y="140"/>
                    <a:pt x="574" y="140"/>
                  </a:cubicBezTo>
                  <a:cubicBezTo>
                    <a:pt x="575" y="140"/>
                    <a:pt x="575" y="141"/>
                    <a:pt x="575" y="142"/>
                  </a:cubicBezTo>
                  <a:cubicBezTo>
                    <a:pt x="575" y="142"/>
                    <a:pt x="576" y="143"/>
                    <a:pt x="576" y="144"/>
                  </a:cubicBezTo>
                  <a:cubicBezTo>
                    <a:pt x="575" y="143"/>
                    <a:pt x="574" y="142"/>
                    <a:pt x="573" y="140"/>
                  </a:cubicBezTo>
                  <a:close/>
                  <a:moveTo>
                    <a:pt x="739" y="259"/>
                  </a:moveTo>
                  <a:cubicBezTo>
                    <a:pt x="739" y="260"/>
                    <a:pt x="738" y="261"/>
                    <a:pt x="736" y="261"/>
                  </a:cubicBezTo>
                  <a:cubicBezTo>
                    <a:pt x="736" y="261"/>
                    <a:pt x="735" y="261"/>
                    <a:pt x="735" y="261"/>
                  </a:cubicBezTo>
                  <a:cubicBezTo>
                    <a:pt x="734" y="261"/>
                    <a:pt x="732" y="261"/>
                    <a:pt x="732" y="261"/>
                  </a:cubicBezTo>
                  <a:cubicBezTo>
                    <a:pt x="731" y="261"/>
                    <a:pt x="731" y="261"/>
                    <a:pt x="730" y="261"/>
                  </a:cubicBezTo>
                  <a:cubicBezTo>
                    <a:pt x="726" y="263"/>
                    <a:pt x="723" y="268"/>
                    <a:pt x="720" y="273"/>
                  </a:cubicBezTo>
                  <a:cubicBezTo>
                    <a:pt x="719" y="273"/>
                    <a:pt x="719" y="273"/>
                    <a:pt x="719" y="273"/>
                  </a:cubicBezTo>
                  <a:cubicBezTo>
                    <a:pt x="720" y="271"/>
                    <a:pt x="720" y="270"/>
                    <a:pt x="719" y="267"/>
                  </a:cubicBezTo>
                  <a:cubicBezTo>
                    <a:pt x="717" y="262"/>
                    <a:pt x="714" y="259"/>
                    <a:pt x="710" y="258"/>
                  </a:cubicBezTo>
                  <a:cubicBezTo>
                    <a:pt x="712" y="254"/>
                    <a:pt x="713" y="250"/>
                    <a:pt x="713" y="246"/>
                  </a:cubicBezTo>
                  <a:cubicBezTo>
                    <a:pt x="716" y="247"/>
                    <a:pt x="719" y="249"/>
                    <a:pt x="723" y="250"/>
                  </a:cubicBezTo>
                  <a:cubicBezTo>
                    <a:pt x="725" y="250"/>
                    <a:pt x="727" y="251"/>
                    <a:pt x="729" y="251"/>
                  </a:cubicBezTo>
                  <a:cubicBezTo>
                    <a:pt x="731" y="251"/>
                    <a:pt x="734" y="251"/>
                    <a:pt x="736" y="252"/>
                  </a:cubicBezTo>
                  <a:cubicBezTo>
                    <a:pt x="738" y="253"/>
                    <a:pt x="739" y="255"/>
                    <a:pt x="740" y="257"/>
                  </a:cubicBezTo>
                  <a:cubicBezTo>
                    <a:pt x="740" y="258"/>
                    <a:pt x="740" y="259"/>
                    <a:pt x="739" y="25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3" name="Freeform 28"/>
            <p:cNvSpPr>
              <a:spLocks/>
            </p:cNvSpPr>
            <p:nvPr/>
          </p:nvSpPr>
          <p:spPr bwMode="auto">
            <a:xfrm>
              <a:off x="3722562" y="574649"/>
              <a:ext cx="61345" cy="45875"/>
            </a:xfrm>
            <a:custGeom>
              <a:avLst/>
              <a:gdLst>
                <a:gd name="T0" fmla="*/ 16 w 17"/>
                <a:gd name="T1" fmla="*/ 2 h 14"/>
                <a:gd name="T2" fmla="*/ 12 w 17"/>
                <a:gd name="T3" fmla="*/ 0 h 14"/>
                <a:gd name="T4" fmla="*/ 10 w 17"/>
                <a:gd name="T5" fmla="*/ 0 h 14"/>
                <a:gd name="T6" fmla="*/ 7 w 17"/>
                <a:gd name="T7" fmla="*/ 2 h 14"/>
                <a:gd name="T8" fmla="*/ 6 w 17"/>
                <a:gd name="T9" fmla="*/ 3 h 14"/>
                <a:gd name="T10" fmla="*/ 1 w 17"/>
                <a:gd name="T11" fmla="*/ 7 h 14"/>
                <a:gd name="T12" fmla="*/ 1 w 17"/>
                <a:gd name="T13" fmla="*/ 11 h 14"/>
                <a:gd name="T14" fmla="*/ 5 w 17"/>
                <a:gd name="T15" fmla="*/ 14 h 14"/>
                <a:gd name="T16" fmla="*/ 10 w 17"/>
                <a:gd name="T17" fmla="*/ 11 h 14"/>
                <a:gd name="T18" fmla="*/ 10 w 17"/>
                <a:gd name="T19" fmla="*/ 11 h 14"/>
                <a:gd name="T20" fmla="*/ 12 w 17"/>
                <a:gd name="T21" fmla="*/ 11 h 14"/>
                <a:gd name="T22" fmla="*/ 16 w 17"/>
                <a:gd name="T23" fmla="*/ 7 h 14"/>
                <a:gd name="T24" fmla="*/ 16 w 17"/>
                <a:gd name="T2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4">
                  <a:moveTo>
                    <a:pt x="16" y="2"/>
                  </a:moveTo>
                  <a:cubicBezTo>
                    <a:pt x="15" y="0"/>
                    <a:pt x="14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8" y="1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4" y="3"/>
                    <a:pt x="2" y="4"/>
                    <a:pt x="1" y="7"/>
                  </a:cubicBezTo>
                  <a:cubicBezTo>
                    <a:pt x="0" y="7"/>
                    <a:pt x="0" y="9"/>
                    <a:pt x="1" y="11"/>
                  </a:cubicBezTo>
                  <a:cubicBezTo>
                    <a:pt x="2" y="14"/>
                    <a:pt x="4" y="14"/>
                    <a:pt x="5" y="14"/>
                  </a:cubicBezTo>
                  <a:cubicBezTo>
                    <a:pt x="7" y="14"/>
                    <a:pt x="9" y="12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3" y="10"/>
                    <a:pt x="15" y="9"/>
                    <a:pt x="16" y="7"/>
                  </a:cubicBezTo>
                  <a:cubicBezTo>
                    <a:pt x="17" y="6"/>
                    <a:pt x="17" y="3"/>
                    <a:pt x="16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4" name="Freeform 29"/>
            <p:cNvSpPr>
              <a:spLocks/>
            </p:cNvSpPr>
            <p:nvPr/>
          </p:nvSpPr>
          <p:spPr bwMode="auto">
            <a:xfrm>
              <a:off x="5425219" y="2272013"/>
              <a:ext cx="72250" cy="68192"/>
            </a:xfrm>
            <a:custGeom>
              <a:avLst/>
              <a:gdLst>
                <a:gd name="T0" fmla="*/ 19 w 20"/>
                <a:gd name="T1" fmla="*/ 8 h 21"/>
                <a:gd name="T2" fmla="*/ 14 w 20"/>
                <a:gd name="T3" fmla="*/ 3 h 21"/>
                <a:gd name="T4" fmla="*/ 10 w 20"/>
                <a:gd name="T5" fmla="*/ 0 h 21"/>
                <a:gd name="T6" fmla="*/ 7 w 20"/>
                <a:gd name="T7" fmla="*/ 0 h 21"/>
                <a:gd name="T8" fmla="*/ 2 w 20"/>
                <a:gd name="T9" fmla="*/ 3 h 21"/>
                <a:gd name="T10" fmla="*/ 3 w 20"/>
                <a:gd name="T11" fmla="*/ 7 h 21"/>
                <a:gd name="T12" fmla="*/ 0 w 20"/>
                <a:gd name="T13" fmla="*/ 8 h 21"/>
                <a:gd name="T14" fmla="*/ 0 w 20"/>
                <a:gd name="T15" fmla="*/ 11 h 21"/>
                <a:gd name="T16" fmla="*/ 1 w 20"/>
                <a:gd name="T17" fmla="*/ 13 h 21"/>
                <a:gd name="T18" fmla="*/ 3 w 20"/>
                <a:gd name="T19" fmla="*/ 19 h 21"/>
                <a:gd name="T20" fmla="*/ 7 w 20"/>
                <a:gd name="T21" fmla="*/ 21 h 21"/>
                <a:gd name="T22" fmla="*/ 12 w 20"/>
                <a:gd name="T23" fmla="*/ 18 h 21"/>
                <a:gd name="T24" fmla="*/ 13 w 20"/>
                <a:gd name="T25" fmla="*/ 17 h 21"/>
                <a:gd name="T26" fmla="*/ 14 w 20"/>
                <a:gd name="T27" fmla="*/ 16 h 21"/>
                <a:gd name="T28" fmla="*/ 16 w 20"/>
                <a:gd name="T29" fmla="*/ 15 h 21"/>
                <a:gd name="T30" fmla="*/ 19 w 20"/>
                <a:gd name="T31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1">
                  <a:moveTo>
                    <a:pt x="19" y="8"/>
                  </a:moveTo>
                  <a:cubicBezTo>
                    <a:pt x="18" y="5"/>
                    <a:pt x="16" y="3"/>
                    <a:pt x="14" y="3"/>
                  </a:cubicBezTo>
                  <a:cubicBezTo>
                    <a:pt x="13" y="2"/>
                    <a:pt x="12" y="1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2" y="5"/>
                    <a:pt x="2" y="6"/>
                    <a:pt x="3" y="7"/>
                  </a:cubicBezTo>
                  <a:cubicBezTo>
                    <a:pt x="3" y="7"/>
                    <a:pt x="0" y="8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1" y="15"/>
                    <a:pt x="1" y="17"/>
                    <a:pt x="3" y="19"/>
                  </a:cubicBezTo>
                  <a:cubicBezTo>
                    <a:pt x="4" y="20"/>
                    <a:pt x="6" y="21"/>
                    <a:pt x="7" y="21"/>
                  </a:cubicBezTo>
                  <a:cubicBezTo>
                    <a:pt x="10" y="21"/>
                    <a:pt x="11" y="19"/>
                    <a:pt x="12" y="18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5" y="16"/>
                    <a:pt x="16" y="15"/>
                  </a:cubicBezTo>
                  <a:cubicBezTo>
                    <a:pt x="19" y="14"/>
                    <a:pt x="20" y="11"/>
                    <a:pt x="19" y="8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5" name="Freeform 30"/>
            <p:cNvSpPr>
              <a:spLocks noEditPoints="1"/>
            </p:cNvSpPr>
            <p:nvPr/>
          </p:nvSpPr>
          <p:spPr bwMode="auto">
            <a:xfrm>
              <a:off x="5670597" y="2205060"/>
              <a:ext cx="1158733" cy="1061317"/>
            </a:xfrm>
            <a:custGeom>
              <a:avLst/>
              <a:gdLst>
                <a:gd name="T0" fmla="*/ 307 w 320"/>
                <a:gd name="T1" fmla="*/ 198 h 322"/>
                <a:gd name="T2" fmla="*/ 303 w 320"/>
                <a:gd name="T3" fmla="*/ 188 h 322"/>
                <a:gd name="T4" fmla="*/ 296 w 320"/>
                <a:gd name="T5" fmla="*/ 170 h 322"/>
                <a:gd name="T6" fmla="*/ 274 w 320"/>
                <a:gd name="T7" fmla="*/ 161 h 322"/>
                <a:gd name="T8" fmla="*/ 258 w 320"/>
                <a:gd name="T9" fmla="*/ 166 h 322"/>
                <a:gd name="T10" fmla="*/ 247 w 320"/>
                <a:gd name="T11" fmla="*/ 156 h 322"/>
                <a:gd name="T12" fmla="*/ 229 w 320"/>
                <a:gd name="T13" fmla="*/ 166 h 322"/>
                <a:gd name="T14" fmla="*/ 221 w 320"/>
                <a:gd name="T15" fmla="*/ 175 h 322"/>
                <a:gd name="T16" fmla="*/ 218 w 320"/>
                <a:gd name="T17" fmla="*/ 175 h 322"/>
                <a:gd name="T18" fmla="*/ 227 w 320"/>
                <a:gd name="T19" fmla="*/ 162 h 322"/>
                <a:gd name="T20" fmla="*/ 240 w 320"/>
                <a:gd name="T21" fmla="*/ 144 h 322"/>
                <a:gd name="T22" fmla="*/ 225 w 320"/>
                <a:gd name="T23" fmla="*/ 140 h 322"/>
                <a:gd name="T24" fmla="*/ 208 w 320"/>
                <a:gd name="T25" fmla="*/ 147 h 322"/>
                <a:gd name="T26" fmla="*/ 195 w 320"/>
                <a:gd name="T27" fmla="*/ 140 h 322"/>
                <a:gd name="T28" fmla="*/ 174 w 320"/>
                <a:gd name="T29" fmla="*/ 143 h 322"/>
                <a:gd name="T30" fmla="*/ 165 w 320"/>
                <a:gd name="T31" fmla="*/ 148 h 322"/>
                <a:gd name="T32" fmla="*/ 155 w 320"/>
                <a:gd name="T33" fmla="*/ 132 h 322"/>
                <a:gd name="T34" fmla="*/ 142 w 320"/>
                <a:gd name="T35" fmla="*/ 132 h 322"/>
                <a:gd name="T36" fmla="*/ 132 w 320"/>
                <a:gd name="T37" fmla="*/ 132 h 322"/>
                <a:gd name="T38" fmla="*/ 112 w 320"/>
                <a:gd name="T39" fmla="*/ 119 h 322"/>
                <a:gd name="T40" fmla="*/ 117 w 320"/>
                <a:gd name="T41" fmla="*/ 107 h 322"/>
                <a:gd name="T42" fmla="*/ 110 w 320"/>
                <a:gd name="T43" fmla="*/ 93 h 322"/>
                <a:gd name="T44" fmla="*/ 104 w 320"/>
                <a:gd name="T45" fmla="*/ 92 h 322"/>
                <a:gd name="T46" fmla="*/ 95 w 320"/>
                <a:gd name="T47" fmla="*/ 76 h 322"/>
                <a:gd name="T48" fmla="*/ 73 w 320"/>
                <a:gd name="T49" fmla="*/ 68 h 322"/>
                <a:gd name="T50" fmla="*/ 62 w 320"/>
                <a:gd name="T51" fmla="*/ 60 h 322"/>
                <a:gd name="T52" fmla="*/ 38 w 320"/>
                <a:gd name="T53" fmla="*/ 36 h 322"/>
                <a:gd name="T54" fmla="*/ 13 w 320"/>
                <a:gd name="T55" fmla="*/ 14 h 322"/>
                <a:gd name="T56" fmla="*/ 3 w 320"/>
                <a:gd name="T57" fmla="*/ 11 h 322"/>
                <a:gd name="T58" fmla="*/ 11 w 320"/>
                <a:gd name="T59" fmla="*/ 42 h 322"/>
                <a:gd name="T60" fmla="*/ 21 w 320"/>
                <a:gd name="T61" fmla="*/ 50 h 322"/>
                <a:gd name="T62" fmla="*/ 38 w 320"/>
                <a:gd name="T63" fmla="*/ 58 h 322"/>
                <a:gd name="T64" fmla="*/ 65 w 320"/>
                <a:gd name="T65" fmla="*/ 114 h 322"/>
                <a:gd name="T66" fmla="*/ 83 w 320"/>
                <a:gd name="T67" fmla="*/ 156 h 322"/>
                <a:gd name="T68" fmla="*/ 104 w 320"/>
                <a:gd name="T69" fmla="*/ 181 h 322"/>
                <a:gd name="T70" fmla="*/ 94 w 320"/>
                <a:gd name="T71" fmla="*/ 207 h 322"/>
                <a:gd name="T72" fmla="*/ 43 w 320"/>
                <a:gd name="T73" fmla="*/ 210 h 322"/>
                <a:gd name="T74" fmla="*/ 34 w 320"/>
                <a:gd name="T75" fmla="*/ 223 h 322"/>
                <a:gd name="T76" fmla="*/ 24 w 320"/>
                <a:gd name="T77" fmla="*/ 242 h 322"/>
                <a:gd name="T78" fmla="*/ 38 w 320"/>
                <a:gd name="T79" fmla="*/ 272 h 322"/>
                <a:gd name="T80" fmla="*/ 59 w 320"/>
                <a:gd name="T81" fmla="*/ 290 h 322"/>
                <a:gd name="T82" fmla="*/ 72 w 320"/>
                <a:gd name="T83" fmla="*/ 292 h 322"/>
                <a:gd name="T84" fmla="*/ 81 w 320"/>
                <a:gd name="T85" fmla="*/ 311 h 322"/>
                <a:gd name="T86" fmla="*/ 107 w 320"/>
                <a:gd name="T87" fmla="*/ 312 h 322"/>
                <a:gd name="T88" fmla="*/ 135 w 320"/>
                <a:gd name="T89" fmla="*/ 322 h 322"/>
                <a:gd name="T90" fmla="*/ 129 w 320"/>
                <a:gd name="T91" fmla="*/ 263 h 322"/>
                <a:gd name="T92" fmla="*/ 154 w 320"/>
                <a:gd name="T93" fmla="*/ 297 h 322"/>
                <a:gd name="T94" fmla="*/ 302 w 320"/>
                <a:gd name="T95" fmla="*/ 249 h 322"/>
                <a:gd name="T96" fmla="*/ 201 w 320"/>
                <a:gd name="T97" fmla="*/ 212 h 322"/>
                <a:gd name="T98" fmla="*/ 214 w 320"/>
                <a:gd name="T99" fmla="*/ 189 h 322"/>
                <a:gd name="T100" fmla="*/ 201 w 320"/>
                <a:gd name="T101" fmla="*/ 21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0" h="322">
                  <a:moveTo>
                    <a:pt x="320" y="207"/>
                  </a:moveTo>
                  <a:cubicBezTo>
                    <a:pt x="319" y="206"/>
                    <a:pt x="319" y="206"/>
                    <a:pt x="319" y="206"/>
                  </a:cubicBezTo>
                  <a:cubicBezTo>
                    <a:pt x="319" y="204"/>
                    <a:pt x="319" y="202"/>
                    <a:pt x="316" y="200"/>
                  </a:cubicBezTo>
                  <a:cubicBezTo>
                    <a:pt x="314" y="198"/>
                    <a:pt x="311" y="198"/>
                    <a:pt x="310" y="198"/>
                  </a:cubicBezTo>
                  <a:cubicBezTo>
                    <a:pt x="309" y="198"/>
                    <a:pt x="308" y="198"/>
                    <a:pt x="307" y="198"/>
                  </a:cubicBezTo>
                  <a:cubicBezTo>
                    <a:pt x="306" y="198"/>
                    <a:pt x="306" y="198"/>
                    <a:pt x="305" y="198"/>
                  </a:cubicBezTo>
                  <a:cubicBezTo>
                    <a:pt x="304" y="198"/>
                    <a:pt x="304" y="198"/>
                    <a:pt x="303" y="198"/>
                  </a:cubicBezTo>
                  <a:cubicBezTo>
                    <a:pt x="303" y="197"/>
                    <a:pt x="303" y="197"/>
                    <a:pt x="302" y="195"/>
                  </a:cubicBezTo>
                  <a:cubicBezTo>
                    <a:pt x="302" y="193"/>
                    <a:pt x="302" y="192"/>
                    <a:pt x="303" y="190"/>
                  </a:cubicBezTo>
                  <a:cubicBezTo>
                    <a:pt x="303" y="189"/>
                    <a:pt x="303" y="189"/>
                    <a:pt x="303" y="188"/>
                  </a:cubicBezTo>
                  <a:cubicBezTo>
                    <a:pt x="303" y="186"/>
                    <a:pt x="303" y="183"/>
                    <a:pt x="301" y="181"/>
                  </a:cubicBezTo>
                  <a:cubicBezTo>
                    <a:pt x="300" y="180"/>
                    <a:pt x="299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79"/>
                    <a:pt x="298" y="179"/>
                    <a:pt x="298" y="179"/>
                  </a:cubicBezTo>
                  <a:cubicBezTo>
                    <a:pt x="299" y="177"/>
                    <a:pt x="300" y="174"/>
                    <a:pt x="296" y="170"/>
                  </a:cubicBezTo>
                  <a:cubicBezTo>
                    <a:pt x="293" y="167"/>
                    <a:pt x="290" y="166"/>
                    <a:pt x="286" y="164"/>
                  </a:cubicBezTo>
                  <a:cubicBezTo>
                    <a:pt x="284" y="164"/>
                    <a:pt x="283" y="163"/>
                    <a:pt x="281" y="163"/>
                  </a:cubicBezTo>
                  <a:cubicBezTo>
                    <a:pt x="281" y="163"/>
                    <a:pt x="281" y="163"/>
                    <a:pt x="280" y="163"/>
                  </a:cubicBezTo>
                  <a:cubicBezTo>
                    <a:pt x="279" y="163"/>
                    <a:pt x="279" y="163"/>
                    <a:pt x="278" y="162"/>
                  </a:cubicBezTo>
                  <a:cubicBezTo>
                    <a:pt x="277" y="162"/>
                    <a:pt x="275" y="162"/>
                    <a:pt x="274" y="161"/>
                  </a:cubicBezTo>
                  <a:cubicBezTo>
                    <a:pt x="273" y="161"/>
                    <a:pt x="272" y="161"/>
                    <a:pt x="272" y="161"/>
                  </a:cubicBezTo>
                  <a:cubicBezTo>
                    <a:pt x="271" y="161"/>
                    <a:pt x="269" y="161"/>
                    <a:pt x="268" y="161"/>
                  </a:cubicBezTo>
                  <a:cubicBezTo>
                    <a:pt x="268" y="161"/>
                    <a:pt x="267" y="161"/>
                    <a:pt x="267" y="161"/>
                  </a:cubicBezTo>
                  <a:cubicBezTo>
                    <a:pt x="264" y="161"/>
                    <a:pt x="261" y="163"/>
                    <a:pt x="261" y="163"/>
                  </a:cubicBezTo>
                  <a:cubicBezTo>
                    <a:pt x="260" y="164"/>
                    <a:pt x="259" y="165"/>
                    <a:pt x="258" y="166"/>
                  </a:cubicBezTo>
                  <a:cubicBezTo>
                    <a:pt x="258" y="165"/>
                    <a:pt x="257" y="164"/>
                    <a:pt x="257" y="163"/>
                  </a:cubicBezTo>
                  <a:cubicBezTo>
                    <a:pt x="256" y="161"/>
                    <a:pt x="254" y="161"/>
                    <a:pt x="253" y="160"/>
                  </a:cubicBezTo>
                  <a:cubicBezTo>
                    <a:pt x="253" y="160"/>
                    <a:pt x="252" y="160"/>
                    <a:pt x="252" y="159"/>
                  </a:cubicBezTo>
                  <a:cubicBezTo>
                    <a:pt x="252" y="159"/>
                    <a:pt x="251" y="159"/>
                    <a:pt x="251" y="158"/>
                  </a:cubicBezTo>
                  <a:cubicBezTo>
                    <a:pt x="250" y="158"/>
                    <a:pt x="249" y="157"/>
                    <a:pt x="247" y="156"/>
                  </a:cubicBezTo>
                  <a:cubicBezTo>
                    <a:pt x="246" y="156"/>
                    <a:pt x="244" y="155"/>
                    <a:pt x="242" y="155"/>
                  </a:cubicBezTo>
                  <a:cubicBezTo>
                    <a:pt x="241" y="155"/>
                    <a:pt x="240" y="155"/>
                    <a:pt x="239" y="155"/>
                  </a:cubicBezTo>
                  <a:cubicBezTo>
                    <a:pt x="234" y="156"/>
                    <a:pt x="233" y="158"/>
                    <a:pt x="231" y="162"/>
                  </a:cubicBezTo>
                  <a:cubicBezTo>
                    <a:pt x="231" y="163"/>
                    <a:pt x="231" y="163"/>
                    <a:pt x="231" y="163"/>
                  </a:cubicBezTo>
                  <a:cubicBezTo>
                    <a:pt x="230" y="164"/>
                    <a:pt x="230" y="165"/>
                    <a:pt x="229" y="166"/>
                  </a:cubicBezTo>
                  <a:cubicBezTo>
                    <a:pt x="229" y="166"/>
                    <a:pt x="229" y="166"/>
                    <a:pt x="229" y="167"/>
                  </a:cubicBezTo>
                  <a:cubicBezTo>
                    <a:pt x="228" y="167"/>
                    <a:pt x="228" y="167"/>
                    <a:pt x="227" y="167"/>
                  </a:cubicBezTo>
                  <a:cubicBezTo>
                    <a:pt x="226" y="168"/>
                    <a:pt x="225" y="170"/>
                    <a:pt x="224" y="171"/>
                  </a:cubicBezTo>
                  <a:cubicBezTo>
                    <a:pt x="224" y="172"/>
                    <a:pt x="223" y="173"/>
                    <a:pt x="223" y="173"/>
                  </a:cubicBezTo>
                  <a:cubicBezTo>
                    <a:pt x="222" y="174"/>
                    <a:pt x="222" y="175"/>
                    <a:pt x="221" y="175"/>
                  </a:cubicBezTo>
                  <a:cubicBezTo>
                    <a:pt x="220" y="176"/>
                    <a:pt x="219" y="177"/>
                    <a:pt x="218" y="178"/>
                  </a:cubicBezTo>
                  <a:cubicBezTo>
                    <a:pt x="218" y="178"/>
                    <a:pt x="218" y="178"/>
                    <a:pt x="218" y="178"/>
                  </a:cubicBezTo>
                  <a:cubicBezTo>
                    <a:pt x="218" y="178"/>
                    <a:pt x="218" y="177"/>
                    <a:pt x="218" y="177"/>
                  </a:cubicBezTo>
                  <a:cubicBezTo>
                    <a:pt x="218" y="176"/>
                    <a:pt x="218" y="176"/>
                    <a:pt x="218" y="175"/>
                  </a:cubicBezTo>
                  <a:cubicBezTo>
                    <a:pt x="218" y="175"/>
                    <a:pt x="218" y="175"/>
                    <a:pt x="218" y="175"/>
                  </a:cubicBezTo>
                  <a:cubicBezTo>
                    <a:pt x="219" y="174"/>
                    <a:pt x="219" y="172"/>
                    <a:pt x="219" y="172"/>
                  </a:cubicBezTo>
                  <a:cubicBezTo>
                    <a:pt x="220" y="172"/>
                    <a:pt x="220" y="171"/>
                    <a:pt x="221" y="171"/>
                  </a:cubicBezTo>
                  <a:cubicBezTo>
                    <a:pt x="222" y="171"/>
                    <a:pt x="223" y="170"/>
                    <a:pt x="224" y="169"/>
                  </a:cubicBezTo>
                  <a:cubicBezTo>
                    <a:pt x="226" y="168"/>
                    <a:pt x="226" y="166"/>
                    <a:pt x="227" y="164"/>
                  </a:cubicBezTo>
                  <a:cubicBezTo>
                    <a:pt x="227" y="163"/>
                    <a:pt x="227" y="163"/>
                    <a:pt x="227" y="162"/>
                  </a:cubicBezTo>
                  <a:cubicBezTo>
                    <a:pt x="228" y="161"/>
                    <a:pt x="230" y="160"/>
                    <a:pt x="231" y="159"/>
                  </a:cubicBezTo>
                  <a:cubicBezTo>
                    <a:pt x="232" y="158"/>
                    <a:pt x="232" y="158"/>
                    <a:pt x="232" y="158"/>
                  </a:cubicBezTo>
                  <a:cubicBezTo>
                    <a:pt x="232" y="157"/>
                    <a:pt x="233" y="157"/>
                    <a:pt x="234" y="156"/>
                  </a:cubicBezTo>
                  <a:cubicBezTo>
                    <a:pt x="235" y="155"/>
                    <a:pt x="237" y="154"/>
                    <a:pt x="239" y="152"/>
                  </a:cubicBezTo>
                  <a:cubicBezTo>
                    <a:pt x="241" y="149"/>
                    <a:pt x="241" y="146"/>
                    <a:pt x="240" y="144"/>
                  </a:cubicBezTo>
                  <a:cubicBezTo>
                    <a:pt x="240" y="142"/>
                    <a:pt x="238" y="141"/>
                    <a:pt x="236" y="140"/>
                  </a:cubicBezTo>
                  <a:cubicBezTo>
                    <a:pt x="235" y="140"/>
                    <a:pt x="234" y="139"/>
                    <a:pt x="233" y="139"/>
                  </a:cubicBezTo>
                  <a:cubicBezTo>
                    <a:pt x="231" y="139"/>
                    <a:pt x="229" y="140"/>
                    <a:pt x="228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6" y="140"/>
                    <a:pt x="225" y="140"/>
                  </a:cubicBezTo>
                  <a:cubicBezTo>
                    <a:pt x="225" y="140"/>
                    <a:pt x="223" y="139"/>
                    <a:pt x="222" y="139"/>
                  </a:cubicBezTo>
                  <a:cubicBezTo>
                    <a:pt x="221" y="138"/>
                    <a:pt x="221" y="138"/>
                    <a:pt x="220" y="138"/>
                  </a:cubicBezTo>
                  <a:cubicBezTo>
                    <a:pt x="217" y="138"/>
                    <a:pt x="213" y="140"/>
                    <a:pt x="211" y="143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6"/>
                    <a:pt x="209" y="147"/>
                    <a:pt x="208" y="147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6" y="147"/>
                    <a:pt x="204" y="147"/>
                    <a:pt x="204" y="146"/>
                  </a:cubicBezTo>
                  <a:cubicBezTo>
                    <a:pt x="203" y="146"/>
                    <a:pt x="203" y="145"/>
                    <a:pt x="203" y="145"/>
                  </a:cubicBezTo>
                  <a:cubicBezTo>
                    <a:pt x="202" y="144"/>
                    <a:pt x="201" y="142"/>
                    <a:pt x="199" y="141"/>
                  </a:cubicBezTo>
                  <a:cubicBezTo>
                    <a:pt x="198" y="140"/>
                    <a:pt x="196" y="140"/>
                    <a:pt x="195" y="140"/>
                  </a:cubicBezTo>
                  <a:cubicBezTo>
                    <a:pt x="192" y="140"/>
                    <a:pt x="189" y="141"/>
                    <a:pt x="187" y="143"/>
                  </a:cubicBezTo>
                  <a:cubicBezTo>
                    <a:pt x="186" y="143"/>
                    <a:pt x="185" y="144"/>
                    <a:pt x="184" y="144"/>
                  </a:cubicBezTo>
                  <a:cubicBezTo>
                    <a:pt x="183" y="144"/>
                    <a:pt x="182" y="144"/>
                    <a:pt x="182" y="143"/>
                  </a:cubicBezTo>
                  <a:cubicBezTo>
                    <a:pt x="181" y="143"/>
                    <a:pt x="179" y="142"/>
                    <a:pt x="177" y="142"/>
                  </a:cubicBezTo>
                  <a:cubicBezTo>
                    <a:pt x="176" y="142"/>
                    <a:pt x="175" y="142"/>
                    <a:pt x="174" y="143"/>
                  </a:cubicBezTo>
                  <a:cubicBezTo>
                    <a:pt x="172" y="144"/>
                    <a:pt x="171" y="145"/>
                    <a:pt x="170" y="147"/>
                  </a:cubicBezTo>
                  <a:cubicBezTo>
                    <a:pt x="169" y="148"/>
                    <a:pt x="169" y="149"/>
                    <a:pt x="168" y="149"/>
                  </a:cubicBezTo>
                  <a:cubicBezTo>
                    <a:pt x="168" y="149"/>
                    <a:pt x="167" y="149"/>
                    <a:pt x="166" y="149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5" y="148"/>
                    <a:pt x="165" y="148"/>
                    <a:pt x="165" y="148"/>
                  </a:cubicBezTo>
                  <a:cubicBezTo>
                    <a:pt x="165" y="146"/>
                    <a:pt x="166" y="141"/>
                    <a:pt x="162" y="139"/>
                  </a:cubicBezTo>
                  <a:cubicBezTo>
                    <a:pt x="162" y="138"/>
                    <a:pt x="161" y="138"/>
                    <a:pt x="160" y="138"/>
                  </a:cubicBezTo>
                  <a:cubicBezTo>
                    <a:pt x="160" y="138"/>
                    <a:pt x="160" y="137"/>
                    <a:pt x="160" y="137"/>
                  </a:cubicBezTo>
                  <a:cubicBezTo>
                    <a:pt x="160" y="136"/>
                    <a:pt x="160" y="134"/>
                    <a:pt x="158" y="133"/>
                  </a:cubicBezTo>
                  <a:cubicBezTo>
                    <a:pt x="157" y="132"/>
                    <a:pt x="156" y="132"/>
                    <a:pt x="155" y="132"/>
                  </a:cubicBezTo>
                  <a:cubicBezTo>
                    <a:pt x="153" y="132"/>
                    <a:pt x="152" y="132"/>
                    <a:pt x="151" y="133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1" y="133"/>
                    <a:pt x="150" y="133"/>
                    <a:pt x="150" y="133"/>
                  </a:cubicBezTo>
                  <a:cubicBezTo>
                    <a:pt x="149" y="133"/>
                    <a:pt x="148" y="133"/>
                    <a:pt x="148" y="132"/>
                  </a:cubicBezTo>
                  <a:cubicBezTo>
                    <a:pt x="146" y="132"/>
                    <a:pt x="144" y="132"/>
                    <a:pt x="142" y="132"/>
                  </a:cubicBezTo>
                  <a:cubicBezTo>
                    <a:pt x="141" y="132"/>
                    <a:pt x="140" y="132"/>
                    <a:pt x="139" y="132"/>
                  </a:cubicBezTo>
                  <a:cubicBezTo>
                    <a:pt x="138" y="132"/>
                    <a:pt x="138" y="132"/>
                    <a:pt x="138" y="132"/>
                  </a:cubicBezTo>
                  <a:cubicBezTo>
                    <a:pt x="137" y="132"/>
                    <a:pt x="137" y="131"/>
                    <a:pt x="136" y="131"/>
                  </a:cubicBezTo>
                  <a:cubicBezTo>
                    <a:pt x="134" y="131"/>
                    <a:pt x="134" y="132"/>
                    <a:pt x="133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2"/>
                    <a:pt x="129" y="131"/>
                    <a:pt x="128" y="129"/>
                  </a:cubicBezTo>
                  <a:cubicBezTo>
                    <a:pt x="126" y="127"/>
                    <a:pt x="124" y="126"/>
                    <a:pt x="121" y="124"/>
                  </a:cubicBezTo>
                  <a:cubicBezTo>
                    <a:pt x="120" y="124"/>
                    <a:pt x="119" y="123"/>
                    <a:pt x="118" y="123"/>
                  </a:cubicBezTo>
                  <a:cubicBezTo>
                    <a:pt x="117" y="123"/>
                    <a:pt x="116" y="123"/>
                    <a:pt x="116" y="122"/>
                  </a:cubicBezTo>
                  <a:cubicBezTo>
                    <a:pt x="115" y="121"/>
                    <a:pt x="114" y="120"/>
                    <a:pt x="112" y="119"/>
                  </a:cubicBezTo>
                  <a:cubicBezTo>
                    <a:pt x="111" y="119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5" y="115"/>
                    <a:pt x="117" y="109"/>
                    <a:pt x="117" y="107"/>
                  </a:cubicBezTo>
                  <a:cubicBezTo>
                    <a:pt x="117" y="107"/>
                    <a:pt x="118" y="106"/>
                    <a:pt x="118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9" y="105"/>
                    <a:pt x="119" y="104"/>
                    <a:pt x="119" y="102"/>
                  </a:cubicBezTo>
                  <a:cubicBezTo>
                    <a:pt x="120" y="99"/>
                    <a:pt x="118" y="97"/>
                    <a:pt x="116" y="95"/>
                  </a:cubicBezTo>
                  <a:cubicBezTo>
                    <a:pt x="114" y="94"/>
                    <a:pt x="112" y="93"/>
                    <a:pt x="110" y="93"/>
                  </a:cubicBezTo>
                  <a:cubicBezTo>
                    <a:pt x="109" y="93"/>
                    <a:pt x="108" y="93"/>
                    <a:pt x="107" y="94"/>
                  </a:cubicBezTo>
                  <a:cubicBezTo>
                    <a:pt x="107" y="94"/>
                    <a:pt x="106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4" y="94"/>
                    <a:pt x="104" y="93"/>
                    <a:pt x="104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89"/>
                    <a:pt x="100" y="88"/>
                    <a:pt x="98" y="88"/>
                  </a:cubicBezTo>
                  <a:cubicBezTo>
                    <a:pt x="98" y="88"/>
                    <a:pt x="97" y="88"/>
                    <a:pt x="97" y="88"/>
                  </a:cubicBezTo>
                  <a:cubicBezTo>
                    <a:pt x="97" y="87"/>
                    <a:pt x="97" y="86"/>
                    <a:pt x="97" y="84"/>
                  </a:cubicBezTo>
                  <a:cubicBezTo>
                    <a:pt x="97" y="82"/>
                    <a:pt x="97" y="79"/>
                    <a:pt x="95" y="76"/>
                  </a:cubicBezTo>
                  <a:cubicBezTo>
                    <a:pt x="91" y="73"/>
                    <a:pt x="87" y="73"/>
                    <a:pt x="84" y="73"/>
                  </a:cubicBezTo>
                  <a:cubicBezTo>
                    <a:pt x="84" y="73"/>
                    <a:pt x="82" y="73"/>
                    <a:pt x="82" y="73"/>
                  </a:cubicBezTo>
                  <a:cubicBezTo>
                    <a:pt x="82" y="71"/>
                    <a:pt x="82" y="71"/>
                    <a:pt x="81" y="70"/>
                  </a:cubicBezTo>
                  <a:cubicBezTo>
                    <a:pt x="80" y="69"/>
                    <a:pt x="78" y="68"/>
                    <a:pt x="75" y="68"/>
                  </a:cubicBezTo>
                  <a:cubicBezTo>
                    <a:pt x="74" y="68"/>
                    <a:pt x="74" y="68"/>
                    <a:pt x="73" y="68"/>
                  </a:cubicBezTo>
                  <a:cubicBezTo>
                    <a:pt x="73" y="67"/>
                    <a:pt x="73" y="66"/>
                    <a:pt x="73" y="65"/>
                  </a:cubicBezTo>
                  <a:cubicBezTo>
                    <a:pt x="74" y="64"/>
                    <a:pt x="73" y="63"/>
                    <a:pt x="73" y="62"/>
                  </a:cubicBezTo>
                  <a:cubicBezTo>
                    <a:pt x="71" y="60"/>
                    <a:pt x="67" y="59"/>
                    <a:pt x="64" y="59"/>
                  </a:cubicBezTo>
                  <a:cubicBezTo>
                    <a:pt x="63" y="59"/>
                    <a:pt x="63" y="59"/>
                    <a:pt x="62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3" y="58"/>
                    <a:pt x="64" y="55"/>
                    <a:pt x="63" y="52"/>
                  </a:cubicBezTo>
                  <a:cubicBezTo>
                    <a:pt x="61" y="48"/>
                    <a:pt x="56" y="46"/>
                    <a:pt x="52" y="45"/>
                  </a:cubicBezTo>
                  <a:cubicBezTo>
                    <a:pt x="51" y="44"/>
                    <a:pt x="51" y="43"/>
                    <a:pt x="51" y="43"/>
                  </a:cubicBezTo>
                  <a:cubicBezTo>
                    <a:pt x="50" y="40"/>
                    <a:pt x="46" y="39"/>
                    <a:pt x="44" y="38"/>
                  </a:cubicBezTo>
                  <a:cubicBezTo>
                    <a:pt x="42" y="38"/>
                    <a:pt x="40" y="37"/>
                    <a:pt x="38" y="36"/>
                  </a:cubicBezTo>
                  <a:cubicBezTo>
                    <a:pt x="35" y="35"/>
                    <a:pt x="31" y="32"/>
                    <a:pt x="28" y="30"/>
                  </a:cubicBezTo>
                  <a:cubicBezTo>
                    <a:pt x="26" y="29"/>
                    <a:pt x="25" y="27"/>
                    <a:pt x="23" y="25"/>
                  </a:cubicBezTo>
                  <a:cubicBezTo>
                    <a:pt x="22" y="25"/>
                    <a:pt x="22" y="24"/>
                    <a:pt x="21" y="23"/>
                  </a:cubicBezTo>
                  <a:cubicBezTo>
                    <a:pt x="20" y="22"/>
                    <a:pt x="19" y="20"/>
                    <a:pt x="18" y="19"/>
                  </a:cubicBezTo>
                  <a:cubicBezTo>
                    <a:pt x="16" y="18"/>
                    <a:pt x="14" y="16"/>
                    <a:pt x="13" y="14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1" y="9"/>
                    <a:pt x="9" y="6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3" y="11"/>
                    <a:pt x="3" y="11"/>
                  </a:cubicBezTo>
                  <a:cubicBezTo>
                    <a:pt x="3" y="14"/>
                    <a:pt x="4" y="17"/>
                    <a:pt x="5" y="20"/>
                  </a:cubicBezTo>
                  <a:cubicBezTo>
                    <a:pt x="6" y="22"/>
                    <a:pt x="6" y="24"/>
                    <a:pt x="7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7"/>
                    <a:pt x="10" y="40"/>
                    <a:pt x="11" y="42"/>
                  </a:cubicBezTo>
                  <a:cubicBezTo>
                    <a:pt x="13" y="43"/>
                    <a:pt x="14" y="43"/>
                    <a:pt x="14" y="43"/>
                  </a:cubicBezTo>
                  <a:cubicBezTo>
                    <a:pt x="15" y="43"/>
                    <a:pt x="15" y="43"/>
                    <a:pt x="16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19" y="43"/>
                    <a:pt x="20" y="43"/>
                    <a:pt x="21" y="45"/>
                  </a:cubicBezTo>
                  <a:cubicBezTo>
                    <a:pt x="22" y="46"/>
                    <a:pt x="22" y="48"/>
                    <a:pt x="21" y="50"/>
                  </a:cubicBezTo>
                  <a:cubicBezTo>
                    <a:pt x="21" y="52"/>
                    <a:pt x="20" y="54"/>
                    <a:pt x="21" y="55"/>
                  </a:cubicBezTo>
                  <a:cubicBezTo>
                    <a:pt x="21" y="57"/>
                    <a:pt x="22" y="60"/>
                    <a:pt x="25" y="60"/>
                  </a:cubicBezTo>
                  <a:cubicBezTo>
                    <a:pt x="26" y="60"/>
                    <a:pt x="28" y="59"/>
                    <a:pt x="29" y="59"/>
                  </a:cubicBezTo>
                  <a:cubicBezTo>
                    <a:pt x="31" y="58"/>
                    <a:pt x="33" y="58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45" y="61"/>
                    <a:pt x="45" y="67"/>
                    <a:pt x="44" y="76"/>
                  </a:cubicBezTo>
                  <a:cubicBezTo>
                    <a:pt x="43" y="83"/>
                    <a:pt x="42" y="90"/>
                    <a:pt x="49" y="93"/>
                  </a:cubicBezTo>
                  <a:cubicBezTo>
                    <a:pt x="52" y="95"/>
                    <a:pt x="54" y="95"/>
                    <a:pt x="56" y="96"/>
                  </a:cubicBezTo>
                  <a:cubicBezTo>
                    <a:pt x="61" y="96"/>
                    <a:pt x="63" y="97"/>
                    <a:pt x="65" y="105"/>
                  </a:cubicBezTo>
                  <a:cubicBezTo>
                    <a:pt x="65" y="108"/>
                    <a:pt x="65" y="111"/>
                    <a:pt x="65" y="114"/>
                  </a:cubicBezTo>
                  <a:cubicBezTo>
                    <a:pt x="65" y="118"/>
                    <a:pt x="65" y="122"/>
                    <a:pt x="66" y="127"/>
                  </a:cubicBezTo>
                  <a:cubicBezTo>
                    <a:pt x="67" y="129"/>
                    <a:pt x="67" y="132"/>
                    <a:pt x="67" y="136"/>
                  </a:cubicBezTo>
                  <a:cubicBezTo>
                    <a:pt x="68" y="141"/>
                    <a:pt x="68" y="146"/>
                    <a:pt x="70" y="150"/>
                  </a:cubicBezTo>
                  <a:cubicBezTo>
                    <a:pt x="72" y="154"/>
                    <a:pt x="75" y="154"/>
                    <a:pt x="78" y="154"/>
                  </a:cubicBezTo>
                  <a:cubicBezTo>
                    <a:pt x="79" y="155"/>
                    <a:pt x="81" y="155"/>
                    <a:pt x="83" y="156"/>
                  </a:cubicBezTo>
                  <a:cubicBezTo>
                    <a:pt x="85" y="157"/>
                    <a:pt x="86" y="158"/>
                    <a:pt x="87" y="160"/>
                  </a:cubicBezTo>
                  <a:cubicBezTo>
                    <a:pt x="88" y="161"/>
                    <a:pt x="89" y="162"/>
                    <a:pt x="90" y="163"/>
                  </a:cubicBezTo>
                  <a:cubicBezTo>
                    <a:pt x="92" y="165"/>
                    <a:pt x="94" y="166"/>
                    <a:pt x="96" y="167"/>
                  </a:cubicBezTo>
                  <a:cubicBezTo>
                    <a:pt x="100" y="169"/>
                    <a:pt x="104" y="170"/>
                    <a:pt x="104" y="176"/>
                  </a:cubicBezTo>
                  <a:cubicBezTo>
                    <a:pt x="104" y="178"/>
                    <a:pt x="104" y="179"/>
                    <a:pt x="104" y="181"/>
                  </a:cubicBezTo>
                  <a:cubicBezTo>
                    <a:pt x="103" y="183"/>
                    <a:pt x="103" y="185"/>
                    <a:pt x="104" y="188"/>
                  </a:cubicBezTo>
                  <a:cubicBezTo>
                    <a:pt x="105" y="190"/>
                    <a:pt x="106" y="191"/>
                    <a:pt x="107" y="192"/>
                  </a:cubicBezTo>
                  <a:cubicBezTo>
                    <a:pt x="108" y="194"/>
                    <a:pt x="110" y="196"/>
                    <a:pt x="110" y="199"/>
                  </a:cubicBezTo>
                  <a:cubicBezTo>
                    <a:pt x="110" y="205"/>
                    <a:pt x="106" y="207"/>
                    <a:pt x="98" y="20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92" y="207"/>
                    <a:pt x="90" y="207"/>
                    <a:pt x="88" y="208"/>
                  </a:cubicBezTo>
                  <a:cubicBezTo>
                    <a:pt x="85" y="209"/>
                    <a:pt x="82" y="210"/>
                    <a:pt x="78" y="211"/>
                  </a:cubicBezTo>
                  <a:cubicBezTo>
                    <a:pt x="73" y="213"/>
                    <a:pt x="68" y="216"/>
                    <a:pt x="62" y="216"/>
                  </a:cubicBezTo>
                  <a:cubicBezTo>
                    <a:pt x="56" y="216"/>
                    <a:pt x="52" y="214"/>
                    <a:pt x="47" y="211"/>
                  </a:cubicBezTo>
                  <a:cubicBezTo>
                    <a:pt x="46" y="211"/>
                    <a:pt x="44" y="210"/>
                    <a:pt x="43" y="210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9" y="213"/>
                    <a:pt x="39" y="213"/>
                    <a:pt x="39" y="213"/>
                  </a:cubicBezTo>
                  <a:cubicBezTo>
                    <a:pt x="39" y="215"/>
                    <a:pt x="40" y="221"/>
                    <a:pt x="39" y="222"/>
                  </a:cubicBezTo>
                  <a:cubicBezTo>
                    <a:pt x="38" y="223"/>
                    <a:pt x="37" y="223"/>
                    <a:pt x="36" y="223"/>
                  </a:cubicBezTo>
                  <a:cubicBezTo>
                    <a:pt x="36" y="223"/>
                    <a:pt x="35" y="223"/>
                    <a:pt x="34" y="223"/>
                  </a:cubicBezTo>
                  <a:cubicBezTo>
                    <a:pt x="31" y="228"/>
                    <a:pt x="31" y="228"/>
                    <a:pt x="31" y="228"/>
                  </a:cubicBezTo>
                  <a:cubicBezTo>
                    <a:pt x="33" y="230"/>
                    <a:pt x="34" y="231"/>
                    <a:pt x="34" y="234"/>
                  </a:cubicBezTo>
                  <a:cubicBezTo>
                    <a:pt x="30" y="235"/>
                    <a:pt x="27" y="237"/>
                    <a:pt x="25" y="240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26" y="255"/>
                    <a:pt x="27" y="258"/>
                    <a:pt x="28" y="259"/>
                  </a:cubicBezTo>
                  <a:cubicBezTo>
                    <a:pt x="29" y="260"/>
                    <a:pt x="31" y="261"/>
                    <a:pt x="32" y="261"/>
                  </a:cubicBezTo>
                  <a:cubicBezTo>
                    <a:pt x="34" y="262"/>
                    <a:pt x="35" y="262"/>
                    <a:pt x="36" y="263"/>
                  </a:cubicBezTo>
                  <a:cubicBezTo>
                    <a:pt x="37" y="265"/>
                    <a:pt x="37" y="266"/>
                    <a:pt x="37" y="268"/>
                  </a:cubicBezTo>
                  <a:cubicBezTo>
                    <a:pt x="37" y="269"/>
                    <a:pt x="38" y="271"/>
                    <a:pt x="38" y="272"/>
                  </a:cubicBezTo>
                  <a:cubicBezTo>
                    <a:pt x="41" y="275"/>
                    <a:pt x="44" y="275"/>
                    <a:pt x="47" y="275"/>
                  </a:cubicBezTo>
                  <a:cubicBezTo>
                    <a:pt x="49" y="275"/>
                    <a:pt x="51" y="276"/>
                    <a:pt x="53" y="277"/>
                  </a:cubicBezTo>
                  <a:cubicBezTo>
                    <a:pt x="57" y="279"/>
                    <a:pt x="58" y="282"/>
                    <a:pt x="58" y="286"/>
                  </a:cubicBezTo>
                  <a:cubicBezTo>
                    <a:pt x="59" y="287"/>
                    <a:pt x="59" y="289"/>
                    <a:pt x="59" y="290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1" y="298"/>
                    <a:pt x="63" y="300"/>
                    <a:pt x="64" y="301"/>
                  </a:cubicBezTo>
                  <a:cubicBezTo>
                    <a:pt x="67" y="303"/>
                    <a:pt x="67" y="303"/>
                    <a:pt x="67" y="303"/>
                  </a:cubicBezTo>
                  <a:cubicBezTo>
                    <a:pt x="68" y="299"/>
                    <a:pt x="68" y="299"/>
                    <a:pt x="68" y="299"/>
                  </a:cubicBezTo>
                  <a:cubicBezTo>
                    <a:pt x="69" y="299"/>
                    <a:pt x="69" y="298"/>
                    <a:pt x="69" y="297"/>
                  </a:cubicBezTo>
                  <a:cubicBezTo>
                    <a:pt x="70" y="294"/>
                    <a:pt x="71" y="293"/>
                    <a:pt x="72" y="292"/>
                  </a:cubicBezTo>
                  <a:cubicBezTo>
                    <a:pt x="72" y="292"/>
                    <a:pt x="72" y="292"/>
                    <a:pt x="72" y="292"/>
                  </a:cubicBezTo>
                  <a:cubicBezTo>
                    <a:pt x="74" y="292"/>
                    <a:pt x="75" y="294"/>
                    <a:pt x="76" y="294"/>
                  </a:cubicBezTo>
                  <a:cubicBezTo>
                    <a:pt x="77" y="295"/>
                    <a:pt x="78" y="299"/>
                    <a:pt x="79" y="303"/>
                  </a:cubicBezTo>
                  <a:cubicBezTo>
                    <a:pt x="79" y="306"/>
                    <a:pt x="80" y="309"/>
                    <a:pt x="81" y="310"/>
                  </a:cubicBezTo>
                  <a:cubicBezTo>
                    <a:pt x="81" y="311"/>
                    <a:pt x="81" y="311"/>
                    <a:pt x="81" y="311"/>
                  </a:cubicBezTo>
                  <a:cubicBezTo>
                    <a:pt x="84" y="316"/>
                    <a:pt x="85" y="316"/>
                    <a:pt x="90" y="316"/>
                  </a:cubicBezTo>
                  <a:cubicBezTo>
                    <a:pt x="92" y="316"/>
                    <a:pt x="92" y="316"/>
                    <a:pt x="92" y="316"/>
                  </a:cubicBezTo>
                  <a:cubicBezTo>
                    <a:pt x="93" y="316"/>
                    <a:pt x="94" y="316"/>
                    <a:pt x="95" y="316"/>
                  </a:cubicBezTo>
                  <a:cubicBezTo>
                    <a:pt x="99" y="316"/>
                    <a:pt x="101" y="315"/>
                    <a:pt x="105" y="313"/>
                  </a:cubicBezTo>
                  <a:cubicBezTo>
                    <a:pt x="107" y="312"/>
                    <a:pt x="107" y="312"/>
                    <a:pt x="107" y="312"/>
                  </a:cubicBezTo>
                  <a:cubicBezTo>
                    <a:pt x="109" y="310"/>
                    <a:pt x="111" y="309"/>
                    <a:pt x="113" y="309"/>
                  </a:cubicBezTo>
                  <a:cubicBezTo>
                    <a:pt x="114" y="309"/>
                    <a:pt x="116" y="310"/>
                    <a:pt x="119" y="311"/>
                  </a:cubicBezTo>
                  <a:cubicBezTo>
                    <a:pt x="119" y="312"/>
                    <a:pt x="119" y="312"/>
                    <a:pt x="119" y="312"/>
                  </a:cubicBezTo>
                  <a:cubicBezTo>
                    <a:pt x="124" y="316"/>
                    <a:pt x="128" y="319"/>
                    <a:pt x="130" y="320"/>
                  </a:cubicBezTo>
                  <a:cubicBezTo>
                    <a:pt x="135" y="322"/>
                    <a:pt x="135" y="322"/>
                    <a:pt x="135" y="322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6" y="308"/>
                    <a:pt x="136" y="300"/>
                    <a:pt x="134" y="294"/>
                  </a:cubicBezTo>
                  <a:cubicBezTo>
                    <a:pt x="132" y="291"/>
                    <a:pt x="130" y="289"/>
                    <a:pt x="128" y="286"/>
                  </a:cubicBezTo>
                  <a:cubicBezTo>
                    <a:pt x="126" y="283"/>
                    <a:pt x="123" y="280"/>
                    <a:pt x="123" y="275"/>
                  </a:cubicBezTo>
                  <a:cubicBezTo>
                    <a:pt x="123" y="270"/>
                    <a:pt x="125" y="264"/>
                    <a:pt x="129" y="263"/>
                  </a:cubicBezTo>
                  <a:cubicBezTo>
                    <a:pt x="130" y="263"/>
                    <a:pt x="130" y="263"/>
                    <a:pt x="131" y="263"/>
                  </a:cubicBezTo>
                  <a:cubicBezTo>
                    <a:pt x="133" y="263"/>
                    <a:pt x="135" y="264"/>
                    <a:pt x="137" y="267"/>
                  </a:cubicBezTo>
                  <a:cubicBezTo>
                    <a:pt x="140" y="271"/>
                    <a:pt x="139" y="274"/>
                    <a:pt x="139" y="278"/>
                  </a:cubicBezTo>
                  <a:cubicBezTo>
                    <a:pt x="138" y="282"/>
                    <a:pt x="138" y="286"/>
                    <a:pt x="142" y="291"/>
                  </a:cubicBezTo>
                  <a:cubicBezTo>
                    <a:pt x="146" y="295"/>
                    <a:pt x="149" y="297"/>
                    <a:pt x="154" y="297"/>
                  </a:cubicBezTo>
                  <a:cubicBezTo>
                    <a:pt x="156" y="297"/>
                    <a:pt x="158" y="297"/>
                    <a:pt x="161" y="296"/>
                  </a:cubicBezTo>
                  <a:cubicBezTo>
                    <a:pt x="165" y="293"/>
                    <a:pt x="170" y="291"/>
                    <a:pt x="174" y="289"/>
                  </a:cubicBezTo>
                  <a:cubicBezTo>
                    <a:pt x="201" y="275"/>
                    <a:pt x="228" y="262"/>
                    <a:pt x="253" y="249"/>
                  </a:cubicBezTo>
                  <a:cubicBezTo>
                    <a:pt x="266" y="242"/>
                    <a:pt x="279" y="236"/>
                    <a:pt x="292" y="229"/>
                  </a:cubicBezTo>
                  <a:cubicBezTo>
                    <a:pt x="302" y="249"/>
                    <a:pt x="302" y="249"/>
                    <a:pt x="302" y="249"/>
                  </a:cubicBezTo>
                  <a:cubicBezTo>
                    <a:pt x="305" y="246"/>
                    <a:pt x="305" y="246"/>
                    <a:pt x="305" y="246"/>
                  </a:cubicBezTo>
                  <a:cubicBezTo>
                    <a:pt x="307" y="244"/>
                    <a:pt x="309" y="242"/>
                    <a:pt x="310" y="240"/>
                  </a:cubicBezTo>
                  <a:cubicBezTo>
                    <a:pt x="313" y="232"/>
                    <a:pt x="316" y="225"/>
                    <a:pt x="318" y="219"/>
                  </a:cubicBezTo>
                  <a:cubicBezTo>
                    <a:pt x="319" y="215"/>
                    <a:pt x="320" y="211"/>
                    <a:pt x="320" y="207"/>
                  </a:cubicBezTo>
                  <a:close/>
                  <a:moveTo>
                    <a:pt x="201" y="212"/>
                  </a:moveTo>
                  <a:cubicBezTo>
                    <a:pt x="201" y="206"/>
                    <a:pt x="201" y="202"/>
                    <a:pt x="204" y="198"/>
                  </a:cubicBezTo>
                  <a:cubicBezTo>
                    <a:pt x="205" y="197"/>
                    <a:pt x="207" y="196"/>
                    <a:pt x="208" y="195"/>
                  </a:cubicBezTo>
                  <a:cubicBezTo>
                    <a:pt x="208" y="194"/>
                    <a:pt x="209" y="193"/>
                    <a:pt x="210" y="192"/>
                  </a:cubicBezTo>
                  <a:cubicBezTo>
                    <a:pt x="211" y="191"/>
                    <a:pt x="213" y="189"/>
                    <a:pt x="214" y="187"/>
                  </a:cubicBezTo>
                  <a:cubicBezTo>
                    <a:pt x="214" y="188"/>
                    <a:pt x="214" y="188"/>
                    <a:pt x="214" y="189"/>
                  </a:cubicBezTo>
                  <a:cubicBezTo>
                    <a:pt x="214" y="190"/>
                    <a:pt x="214" y="191"/>
                    <a:pt x="214" y="192"/>
                  </a:cubicBezTo>
                  <a:cubicBezTo>
                    <a:pt x="213" y="195"/>
                    <a:pt x="212" y="197"/>
                    <a:pt x="209" y="199"/>
                  </a:cubicBezTo>
                  <a:cubicBezTo>
                    <a:pt x="208" y="200"/>
                    <a:pt x="207" y="200"/>
                    <a:pt x="206" y="202"/>
                  </a:cubicBezTo>
                  <a:cubicBezTo>
                    <a:pt x="203" y="205"/>
                    <a:pt x="203" y="209"/>
                    <a:pt x="202" y="212"/>
                  </a:cubicBezTo>
                  <a:cubicBezTo>
                    <a:pt x="202" y="214"/>
                    <a:pt x="202" y="215"/>
                    <a:pt x="201" y="216"/>
                  </a:cubicBezTo>
                  <a:cubicBezTo>
                    <a:pt x="201" y="216"/>
                    <a:pt x="201" y="215"/>
                    <a:pt x="201" y="214"/>
                  </a:cubicBezTo>
                  <a:cubicBezTo>
                    <a:pt x="201" y="213"/>
                    <a:pt x="201" y="213"/>
                    <a:pt x="201" y="21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6" name="Freeform 31"/>
            <p:cNvSpPr>
              <a:spLocks/>
            </p:cNvSpPr>
            <p:nvPr/>
          </p:nvSpPr>
          <p:spPr bwMode="auto">
            <a:xfrm>
              <a:off x="5547908" y="1968248"/>
              <a:ext cx="36807" cy="39675"/>
            </a:xfrm>
            <a:custGeom>
              <a:avLst/>
              <a:gdLst>
                <a:gd name="T0" fmla="*/ 9 w 10"/>
                <a:gd name="T1" fmla="*/ 4 h 12"/>
                <a:gd name="T2" fmla="*/ 7 w 10"/>
                <a:gd name="T3" fmla="*/ 3 h 12"/>
                <a:gd name="T4" fmla="*/ 7 w 10"/>
                <a:gd name="T5" fmla="*/ 0 h 12"/>
                <a:gd name="T6" fmla="*/ 0 w 10"/>
                <a:gd name="T7" fmla="*/ 7 h 12"/>
                <a:gd name="T8" fmla="*/ 1 w 10"/>
                <a:gd name="T9" fmla="*/ 11 h 12"/>
                <a:gd name="T10" fmla="*/ 5 w 10"/>
                <a:gd name="T11" fmla="*/ 12 h 12"/>
                <a:gd name="T12" fmla="*/ 5 w 10"/>
                <a:gd name="T13" fmla="*/ 9 h 12"/>
                <a:gd name="T14" fmla="*/ 5 w 10"/>
                <a:gd name="T15" fmla="*/ 9 h 12"/>
                <a:gd name="T16" fmla="*/ 9 w 10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2">
                  <a:moveTo>
                    <a:pt x="9" y="4"/>
                  </a:moveTo>
                  <a:cubicBezTo>
                    <a:pt x="9" y="3"/>
                    <a:pt x="8" y="3"/>
                    <a:pt x="7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4"/>
                    <a:pt x="0" y="7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1"/>
                    <a:pt x="4" y="12"/>
                    <a:pt x="5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10" y="7"/>
                    <a:pt x="9" y="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7" name="Freeform 32"/>
            <p:cNvSpPr>
              <a:spLocks/>
            </p:cNvSpPr>
            <p:nvPr/>
          </p:nvSpPr>
          <p:spPr bwMode="auto">
            <a:xfrm>
              <a:off x="7043355" y="3111396"/>
              <a:ext cx="61345" cy="55794"/>
            </a:xfrm>
            <a:custGeom>
              <a:avLst/>
              <a:gdLst>
                <a:gd name="T0" fmla="*/ 13 w 17"/>
                <a:gd name="T1" fmla="*/ 0 h 17"/>
                <a:gd name="T2" fmla="*/ 10 w 17"/>
                <a:gd name="T3" fmla="*/ 1 h 17"/>
                <a:gd name="T4" fmla="*/ 2 w 17"/>
                <a:gd name="T5" fmla="*/ 10 h 17"/>
                <a:gd name="T6" fmla="*/ 1 w 17"/>
                <a:gd name="T7" fmla="*/ 16 h 17"/>
                <a:gd name="T8" fmla="*/ 4 w 17"/>
                <a:gd name="T9" fmla="*/ 17 h 17"/>
                <a:gd name="T10" fmla="*/ 8 w 17"/>
                <a:gd name="T11" fmla="*/ 16 h 17"/>
                <a:gd name="T12" fmla="*/ 11 w 17"/>
                <a:gd name="T13" fmla="*/ 11 h 17"/>
                <a:gd name="T14" fmla="*/ 12 w 17"/>
                <a:gd name="T15" fmla="*/ 10 h 17"/>
                <a:gd name="T16" fmla="*/ 12 w 17"/>
                <a:gd name="T17" fmla="*/ 10 h 17"/>
                <a:gd name="T18" fmla="*/ 17 w 17"/>
                <a:gd name="T19" fmla="*/ 4 h 17"/>
                <a:gd name="T20" fmla="*/ 13 w 17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3" y="0"/>
                  </a:moveTo>
                  <a:cubicBezTo>
                    <a:pt x="12" y="0"/>
                    <a:pt x="11" y="1"/>
                    <a:pt x="10" y="1"/>
                  </a:cubicBezTo>
                  <a:cubicBezTo>
                    <a:pt x="7" y="3"/>
                    <a:pt x="3" y="7"/>
                    <a:pt x="2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6" y="17"/>
                    <a:pt x="7" y="17"/>
                    <a:pt x="8" y="16"/>
                  </a:cubicBezTo>
                  <a:cubicBezTo>
                    <a:pt x="10" y="15"/>
                    <a:pt x="11" y="13"/>
                    <a:pt x="11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6" y="9"/>
                    <a:pt x="17" y="7"/>
                    <a:pt x="17" y="4"/>
                  </a:cubicBezTo>
                  <a:cubicBezTo>
                    <a:pt x="17" y="0"/>
                    <a:pt x="14" y="0"/>
                    <a:pt x="13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8" name="Freeform 33"/>
            <p:cNvSpPr>
              <a:spLocks/>
            </p:cNvSpPr>
            <p:nvPr/>
          </p:nvSpPr>
          <p:spPr bwMode="auto">
            <a:xfrm>
              <a:off x="7097884" y="3085359"/>
              <a:ext cx="46349" cy="35956"/>
            </a:xfrm>
            <a:custGeom>
              <a:avLst/>
              <a:gdLst>
                <a:gd name="T0" fmla="*/ 12 w 13"/>
                <a:gd name="T1" fmla="*/ 2 h 11"/>
                <a:gd name="T2" fmla="*/ 7 w 13"/>
                <a:gd name="T3" fmla="*/ 0 h 11"/>
                <a:gd name="T4" fmla="*/ 0 w 13"/>
                <a:gd name="T5" fmla="*/ 4 h 11"/>
                <a:gd name="T6" fmla="*/ 1 w 13"/>
                <a:gd name="T7" fmla="*/ 9 h 11"/>
                <a:gd name="T8" fmla="*/ 6 w 13"/>
                <a:gd name="T9" fmla="*/ 11 h 11"/>
                <a:gd name="T10" fmla="*/ 6 w 13"/>
                <a:gd name="T11" fmla="*/ 11 h 11"/>
                <a:gd name="T12" fmla="*/ 13 w 13"/>
                <a:gd name="T13" fmla="*/ 5 h 11"/>
                <a:gd name="T14" fmla="*/ 12 w 13"/>
                <a:gd name="T1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2" y="2"/>
                  </a:moveTo>
                  <a:cubicBezTo>
                    <a:pt x="11" y="1"/>
                    <a:pt x="10" y="0"/>
                    <a:pt x="7" y="0"/>
                  </a:cubicBezTo>
                  <a:cubicBezTo>
                    <a:pt x="5" y="0"/>
                    <a:pt x="1" y="1"/>
                    <a:pt x="0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0"/>
                    <a:pt x="12" y="8"/>
                    <a:pt x="13" y="5"/>
                  </a:cubicBezTo>
                  <a:cubicBezTo>
                    <a:pt x="13" y="4"/>
                    <a:pt x="13" y="3"/>
                    <a:pt x="12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9" name="Freeform 34"/>
            <p:cNvSpPr>
              <a:spLocks/>
            </p:cNvSpPr>
            <p:nvPr/>
          </p:nvSpPr>
          <p:spPr bwMode="auto">
            <a:xfrm>
              <a:off x="5551998" y="2051318"/>
              <a:ext cx="83156" cy="78111"/>
            </a:xfrm>
            <a:custGeom>
              <a:avLst/>
              <a:gdLst>
                <a:gd name="T0" fmla="*/ 22 w 23"/>
                <a:gd name="T1" fmla="*/ 15 h 24"/>
                <a:gd name="T2" fmla="*/ 18 w 23"/>
                <a:gd name="T3" fmla="*/ 9 h 24"/>
                <a:gd name="T4" fmla="*/ 14 w 23"/>
                <a:gd name="T5" fmla="*/ 8 h 24"/>
                <a:gd name="T6" fmla="*/ 14 w 23"/>
                <a:gd name="T7" fmla="*/ 8 h 24"/>
                <a:gd name="T8" fmla="*/ 13 w 23"/>
                <a:gd name="T9" fmla="*/ 8 h 24"/>
                <a:gd name="T10" fmla="*/ 13 w 23"/>
                <a:gd name="T11" fmla="*/ 6 h 24"/>
                <a:gd name="T12" fmla="*/ 11 w 23"/>
                <a:gd name="T13" fmla="*/ 3 h 24"/>
                <a:gd name="T14" fmla="*/ 6 w 23"/>
                <a:gd name="T15" fmla="*/ 0 h 24"/>
                <a:gd name="T16" fmla="*/ 2 w 23"/>
                <a:gd name="T17" fmla="*/ 2 h 24"/>
                <a:gd name="T18" fmla="*/ 0 w 23"/>
                <a:gd name="T19" fmla="*/ 6 h 24"/>
                <a:gd name="T20" fmla="*/ 4 w 23"/>
                <a:gd name="T21" fmla="*/ 11 h 24"/>
                <a:gd name="T22" fmla="*/ 4 w 23"/>
                <a:gd name="T23" fmla="*/ 11 h 24"/>
                <a:gd name="T24" fmla="*/ 1 w 23"/>
                <a:gd name="T25" fmla="*/ 17 h 24"/>
                <a:gd name="T26" fmla="*/ 2 w 23"/>
                <a:gd name="T27" fmla="*/ 21 h 24"/>
                <a:gd name="T28" fmla="*/ 7 w 23"/>
                <a:gd name="T29" fmla="*/ 23 h 24"/>
                <a:gd name="T30" fmla="*/ 9 w 23"/>
                <a:gd name="T31" fmla="*/ 23 h 24"/>
                <a:gd name="T32" fmla="*/ 12 w 23"/>
                <a:gd name="T33" fmla="*/ 23 h 24"/>
                <a:gd name="T34" fmla="*/ 15 w 23"/>
                <a:gd name="T35" fmla="*/ 24 h 24"/>
                <a:gd name="T36" fmla="*/ 15 w 23"/>
                <a:gd name="T37" fmla="*/ 24 h 24"/>
                <a:gd name="T38" fmla="*/ 21 w 23"/>
                <a:gd name="T39" fmla="*/ 21 h 24"/>
                <a:gd name="T40" fmla="*/ 22 w 23"/>
                <a:gd name="T41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4">
                  <a:moveTo>
                    <a:pt x="22" y="15"/>
                  </a:moveTo>
                  <a:cubicBezTo>
                    <a:pt x="22" y="12"/>
                    <a:pt x="20" y="10"/>
                    <a:pt x="18" y="9"/>
                  </a:cubicBezTo>
                  <a:cubicBezTo>
                    <a:pt x="17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7"/>
                    <a:pt x="13" y="7"/>
                    <a:pt x="13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8"/>
                    <a:pt x="2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2"/>
                    <a:pt x="1" y="14"/>
                    <a:pt x="1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4" y="23"/>
                    <a:pt x="6" y="23"/>
                    <a:pt x="7" y="23"/>
                  </a:cubicBezTo>
                  <a:cubicBezTo>
                    <a:pt x="7" y="23"/>
                    <a:pt x="9" y="23"/>
                    <a:pt x="9" y="23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3" y="24"/>
                    <a:pt x="14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4"/>
                    <a:pt x="20" y="23"/>
                    <a:pt x="21" y="21"/>
                  </a:cubicBezTo>
                  <a:cubicBezTo>
                    <a:pt x="22" y="19"/>
                    <a:pt x="23" y="17"/>
                    <a:pt x="22" y="1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0" name="Freeform 35"/>
            <p:cNvSpPr>
              <a:spLocks/>
            </p:cNvSpPr>
            <p:nvPr/>
          </p:nvSpPr>
          <p:spPr bwMode="auto">
            <a:xfrm>
              <a:off x="6772075" y="3397802"/>
              <a:ext cx="57255" cy="59513"/>
            </a:xfrm>
            <a:custGeom>
              <a:avLst/>
              <a:gdLst>
                <a:gd name="T0" fmla="*/ 14 w 16"/>
                <a:gd name="T1" fmla="*/ 3 h 18"/>
                <a:gd name="T2" fmla="*/ 10 w 16"/>
                <a:gd name="T3" fmla="*/ 0 h 18"/>
                <a:gd name="T4" fmla="*/ 7 w 16"/>
                <a:gd name="T5" fmla="*/ 1 h 18"/>
                <a:gd name="T6" fmla="*/ 1 w 16"/>
                <a:gd name="T7" fmla="*/ 10 h 18"/>
                <a:gd name="T8" fmla="*/ 2 w 16"/>
                <a:gd name="T9" fmla="*/ 16 h 18"/>
                <a:gd name="T10" fmla="*/ 6 w 16"/>
                <a:gd name="T11" fmla="*/ 18 h 18"/>
                <a:gd name="T12" fmla="*/ 9 w 16"/>
                <a:gd name="T13" fmla="*/ 16 h 18"/>
                <a:gd name="T14" fmla="*/ 15 w 16"/>
                <a:gd name="T15" fmla="*/ 9 h 18"/>
                <a:gd name="T16" fmla="*/ 14 w 16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8">
                  <a:moveTo>
                    <a:pt x="14" y="3"/>
                  </a:moveTo>
                  <a:cubicBezTo>
                    <a:pt x="13" y="1"/>
                    <a:pt x="11" y="0"/>
                    <a:pt x="10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4" y="2"/>
                    <a:pt x="1" y="8"/>
                    <a:pt x="1" y="10"/>
                  </a:cubicBezTo>
                  <a:cubicBezTo>
                    <a:pt x="0" y="12"/>
                    <a:pt x="1" y="15"/>
                    <a:pt x="2" y="16"/>
                  </a:cubicBezTo>
                  <a:cubicBezTo>
                    <a:pt x="3" y="17"/>
                    <a:pt x="4" y="18"/>
                    <a:pt x="6" y="18"/>
                  </a:cubicBezTo>
                  <a:cubicBezTo>
                    <a:pt x="7" y="18"/>
                    <a:pt x="8" y="17"/>
                    <a:pt x="9" y="16"/>
                  </a:cubicBezTo>
                  <a:cubicBezTo>
                    <a:pt x="12" y="15"/>
                    <a:pt x="14" y="12"/>
                    <a:pt x="15" y="9"/>
                  </a:cubicBezTo>
                  <a:cubicBezTo>
                    <a:pt x="16" y="7"/>
                    <a:pt x="16" y="5"/>
                    <a:pt x="14" y="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1" name="Freeform 36"/>
            <p:cNvSpPr>
              <a:spLocks/>
            </p:cNvSpPr>
            <p:nvPr/>
          </p:nvSpPr>
          <p:spPr bwMode="auto">
            <a:xfrm>
              <a:off x="4939914" y="2119510"/>
              <a:ext cx="61345" cy="33476"/>
            </a:xfrm>
            <a:custGeom>
              <a:avLst/>
              <a:gdLst>
                <a:gd name="T0" fmla="*/ 16 w 17"/>
                <a:gd name="T1" fmla="*/ 2 h 10"/>
                <a:gd name="T2" fmla="*/ 13 w 17"/>
                <a:gd name="T3" fmla="*/ 1 h 10"/>
                <a:gd name="T4" fmla="*/ 10 w 17"/>
                <a:gd name="T5" fmla="*/ 1 h 10"/>
                <a:gd name="T6" fmla="*/ 10 w 17"/>
                <a:gd name="T7" fmla="*/ 2 h 10"/>
                <a:gd name="T8" fmla="*/ 9 w 17"/>
                <a:gd name="T9" fmla="*/ 1 h 10"/>
                <a:gd name="T10" fmla="*/ 5 w 17"/>
                <a:gd name="T11" fmla="*/ 0 h 10"/>
                <a:gd name="T12" fmla="*/ 4 w 17"/>
                <a:gd name="T13" fmla="*/ 0 h 10"/>
                <a:gd name="T14" fmla="*/ 0 w 17"/>
                <a:gd name="T15" fmla="*/ 3 h 10"/>
                <a:gd name="T16" fmla="*/ 1 w 17"/>
                <a:gd name="T17" fmla="*/ 8 h 10"/>
                <a:gd name="T18" fmla="*/ 6 w 17"/>
                <a:gd name="T19" fmla="*/ 10 h 10"/>
                <a:gd name="T20" fmla="*/ 6 w 17"/>
                <a:gd name="T21" fmla="*/ 10 h 10"/>
                <a:gd name="T22" fmla="*/ 7 w 17"/>
                <a:gd name="T23" fmla="*/ 10 h 10"/>
                <a:gd name="T24" fmla="*/ 10 w 17"/>
                <a:gd name="T25" fmla="*/ 10 h 10"/>
                <a:gd name="T26" fmla="*/ 17 w 17"/>
                <a:gd name="T27" fmla="*/ 6 h 10"/>
                <a:gd name="T28" fmla="*/ 16 w 17"/>
                <a:gd name="T2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0">
                  <a:moveTo>
                    <a:pt x="16" y="2"/>
                  </a:moveTo>
                  <a:cubicBezTo>
                    <a:pt x="16" y="2"/>
                    <a:pt x="15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5" y="10"/>
                    <a:pt x="17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2" name="Freeform 37"/>
            <p:cNvSpPr>
              <a:spLocks/>
            </p:cNvSpPr>
            <p:nvPr/>
          </p:nvSpPr>
          <p:spPr bwMode="auto">
            <a:xfrm>
              <a:off x="4682266" y="2069916"/>
              <a:ext cx="87246" cy="66952"/>
            </a:xfrm>
            <a:custGeom>
              <a:avLst/>
              <a:gdLst>
                <a:gd name="T0" fmla="*/ 23 w 24"/>
                <a:gd name="T1" fmla="*/ 8 h 20"/>
                <a:gd name="T2" fmla="*/ 12 w 24"/>
                <a:gd name="T3" fmla="*/ 0 h 20"/>
                <a:gd name="T4" fmla="*/ 11 w 24"/>
                <a:gd name="T5" fmla="*/ 0 h 20"/>
                <a:gd name="T6" fmla="*/ 3 w 24"/>
                <a:gd name="T7" fmla="*/ 3 h 20"/>
                <a:gd name="T8" fmla="*/ 0 w 24"/>
                <a:gd name="T9" fmla="*/ 8 h 20"/>
                <a:gd name="T10" fmla="*/ 2 w 24"/>
                <a:gd name="T11" fmla="*/ 12 h 20"/>
                <a:gd name="T12" fmla="*/ 4 w 24"/>
                <a:gd name="T13" fmla="*/ 13 h 20"/>
                <a:gd name="T14" fmla="*/ 5 w 24"/>
                <a:gd name="T15" fmla="*/ 14 h 20"/>
                <a:gd name="T16" fmla="*/ 7 w 24"/>
                <a:gd name="T17" fmla="*/ 16 h 20"/>
                <a:gd name="T18" fmla="*/ 8 w 24"/>
                <a:gd name="T19" fmla="*/ 17 h 20"/>
                <a:gd name="T20" fmla="*/ 15 w 24"/>
                <a:gd name="T21" fmla="*/ 20 h 20"/>
                <a:gd name="T22" fmla="*/ 15 w 24"/>
                <a:gd name="T23" fmla="*/ 20 h 20"/>
                <a:gd name="T24" fmla="*/ 20 w 24"/>
                <a:gd name="T25" fmla="*/ 18 h 20"/>
                <a:gd name="T26" fmla="*/ 23 w 24"/>
                <a:gd name="T27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0">
                  <a:moveTo>
                    <a:pt x="23" y="8"/>
                  </a:moveTo>
                  <a:cubicBezTo>
                    <a:pt x="22" y="4"/>
                    <a:pt x="17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8" y="0"/>
                    <a:pt x="6" y="1"/>
                    <a:pt x="3" y="3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9"/>
                    <a:pt x="0" y="11"/>
                    <a:pt x="2" y="12"/>
                  </a:cubicBezTo>
                  <a:cubicBezTo>
                    <a:pt x="2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8"/>
                    <a:pt x="12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7" y="20"/>
                    <a:pt x="19" y="19"/>
                    <a:pt x="20" y="18"/>
                  </a:cubicBezTo>
                  <a:cubicBezTo>
                    <a:pt x="23" y="15"/>
                    <a:pt x="24" y="11"/>
                    <a:pt x="23" y="8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3" name="Freeform 38"/>
            <p:cNvSpPr>
              <a:spLocks/>
            </p:cNvSpPr>
            <p:nvPr/>
          </p:nvSpPr>
          <p:spPr bwMode="auto">
            <a:xfrm>
              <a:off x="4704078" y="2001724"/>
              <a:ext cx="39533" cy="35956"/>
            </a:xfrm>
            <a:custGeom>
              <a:avLst/>
              <a:gdLst>
                <a:gd name="T0" fmla="*/ 10 w 11"/>
                <a:gd name="T1" fmla="*/ 3 h 11"/>
                <a:gd name="T2" fmla="*/ 7 w 11"/>
                <a:gd name="T3" fmla="*/ 0 h 11"/>
                <a:gd name="T4" fmla="*/ 3 w 11"/>
                <a:gd name="T5" fmla="*/ 2 h 11"/>
                <a:gd name="T6" fmla="*/ 1 w 11"/>
                <a:gd name="T7" fmla="*/ 9 h 11"/>
                <a:gd name="T8" fmla="*/ 4 w 11"/>
                <a:gd name="T9" fmla="*/ 11 h 11"/>
                <a:gd name="T10" fmla="*/ 8 w 11"/>
                <a:gd name="T11" fmla="*/ 9 h 11"/>
                <a:gd name="T12" fmla="*/ 8 w 11"/>
                <a:gd name="T13" fmla="*/ 9 h 11"/>
                <a:gd name="T14" fmla="*/ 10 w 11"/>
                <a:gd name="T15" fmla="*/ 7 h 11"/>
                <a:gd name="T16" fmla="*/ 10 w 11"/>
                <a:gd name="T1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10" y="3"/>
                  </a:moveTo>
                  <a:cubicBezTo>
                    <a:pt x="10" y="1"/>
                    <a:pt x="8" y="0"/>
                    <a:pt x="7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1" y="4"/>
                    <a:pt x="0" y="6"/>
                    <a:pt x="1" y="9"/>
                  </a:cubicBezTo>
                  <a:cubicBezTo>
                    <a:pt x="1" y="10"/>
                    <a:pt x="3" y="11"/>
                    <a:pt x="4" y="11"/>
                  </a:cubicBezTo>
                  <a:cubicBezTo>
                    <a:pt x="5" y="11"/>
                    <a:pt x="7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1" y="6"/>
                    <a:pt x="11" y="4"/>
                    <a:pt x="10" y="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4" name="Freeform 39"/>
            <p:cNvSpPr>
              <a:spLocks/>
            </p:cNvSpPr>
            <p:nvPr/>
          </p:nvSpPr>
          <p:spPr bwMode="auto">
            <a:xfrm>
              <a:off x="4743611" y="2037680"/>
              <a:ext cx="76340" cy="52074"/>
            </a:xfrm>
            <a:custGeom>
              <a:avLst/>
              <a:gdLst>
                <a:gd name="T0" fmla="*/ 18 w 21"/>
                <a:gd name="T1" fmla="*/ 3 h 16"/>
                <a:gd name="T2" fmla="*/ 9 w 21"/>
                <a:gd name="T3" fmla="*/ 0 h 16"/>
                <a:gd name="T4" fmla="*/ 1 w 21"/>
                <a:gd name="T5" fmla="*/ 5 h 16"/>
                <a:gd name="T6" fmla="*/ 3 w 21"/>
                <a:gd name="T7" fmla="*/ 10 h 16"/>
                <a:gd name="T8" fmla="*/ 7 w 21"/>
                <a:gd name="T9" fmla="*/ 11 h 16"/>
                <a:gd name="T10" fmla="*/ 9 w 21"/>
                <a:gd name="T11" fmla="*/ 12 h 16"/>
                <a:gd name="T12" fmla="*/ 10 w 21"/>
                <a:gd name="T13" fmla="*/ 13 h 16"/>
                <a:gd name="T14" fmla="*/ 15 w 21"/>
                <a:gd name="T15" fmla="*/ 16 h 16"/>
                <a:gd name="T16" fmla="*/ 18 w 21"/>
                <a:gd name="T17" fmla="*/ 15 h 16"/>
                <a:gd name="T18" fmla="*/ 21 w 21"/>
                <a:gd name="T19" fmla="*/ 10 h 16"/>
                <a:gd name="T20" fmla="*/ 18 w 21"/>
                <a:gd name="T2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6">
                  <a:moveTo>
                    <a:pt x="18" y="3"/>
                  </a:moveTo>
                  <a:cubicBezTo>
                    <a:pt x="15" y="0"/>
                    <a:pt x="10" y="0"/>
                    <a:pt x="9" y="0"/>
                  </a:cubicBezTo>
                  <a:cubicBezTo>
                    <a:pt x="7" y="0"/>
                    <a:pt x="2" y="1"/>
                    <a:pt x="1" y="5"/>
                  </a:cubicBezTo>
                  <a:cubicBezTo>
                    <a:pt x="1" y="5"/>
                    <a:pt x="0" y="8"/>
                    <a:pt x="3" y="10"/>
                  </a:cubicBezTo>
                  <a:cubicBezTo>
                    <a:pt x="4" y="10"/>
                    <a:pt x="5" y="11"/>
                    <a:pt x="7" y="11"/>
                  </a:cubicBezTo>
                  <a:cubicBezTo>
                    <a:pt x="7" y="11"/>
                    <a:pt x="8" y="12"/>
                    <a:pt x="9" y="12"/>
                  </a:cubicBezTo>
                  <a:cubicBezTo>
                    <a:pt x="9" y="12"/>
                    <a:pt x="9" y="13"/>
                    <a:pt x="10" y="13"/>
                  </a:cubicBezTo>
                  <a:cubicBezTo>
                    <a:pt x="11" y="14"/>
                    <a:pt x="13" y="16"/>
                    <a:pt x="15" y="16"/>
                  </a:cubicBezTo>
                  <a:cubicBezTo>
                    <a:pt x="16" y="16"/>
                    <a:pt x="17" y="16"/>
                    <a:pt x="18" y="15"/>
                  </a:cubicBezTo>
                  <a:cubicBezTo>
                    <a:pt x="20" y="14"/>
                    <a:pt x="21" y="12"/>
                    <a:pt x="21" y="10"/>
                  </a:cubicBezTo>
                  <a:cubicBezTo>
                    <a:pt x="21" y="7"/>
                    <a:pt x="20" y="4"/>
                    <a:pt x="18" y="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5" name="Freeform 40"/>
            <p:cNvSpPr>
              <a:spLocks/>
            </p:cNvSpPr>
            <p:nvPr/>
          </p:nvSpPr>
          <p:spPr bwMode="auto">
            <a:xfrm>
              <a:off x="4635917" y="1447508"/>
              <a:ext cx="227657" cy="164901"/>
            </a:xfrm>
            <a:custGeom>
              <a:avLst/>
              <a:gdLst>
                <a:gd name="T0" fmla="*/ 59 w 63"/>
                <a:gd name="T1" fmla="*/ 7 h 50"/>
                <a:gd name="T2" fmla="*/ 50 w 63"/>
                <a:gd name="T3" fmla="*/ 4 h 50"/>
                <a:gd name="T4" fmla="*/ 47 w 63"/>
                <a:gd name="T5" fmla="*/ 4 h 50"/>
                <a:gd name="T6" fmla="*/ 44 w 63"/>
                <a:gd name="T7" fmla="*/ 4 h 50"/>
                <a:gd name="T8" fmla="*/ 36 w 63"/>
                <a:gd name="T9" fmla="*/ 7 h 50"/>
                <a:gd name="T10" fmla="*/ 35 w 63"/>
                <a:gd name="T11" fmla="*/ 9 h 50"/>
                <a:gd name="T12" fmla="*/ 25 w 63"/>
                <a:gd name="T13" fmla="*/ 1 h 50"/>
                <a:gd name="T14" fmla="*/ 21 w 63"/>
                <a:gd name="T15" fmla="*/ 0 h 50"/>
                <a:gd name="T16" fmla="*/ 10 w 63"/>
                <a:gd name="T17" fmla="*/ 6 h 50"/>
                <a:gd name="T18" fmla="*/ 10 w 63"/>
                <a:gd name="T19" fmla="*/ 6 h 50"/>
                <a:gd name="T20" fmla="*/ 2 w 63"/>
                <a:gd name="T21" fmla="*/ 19 h 50"/>
                <a:gd name="T22" fmla="*/ 8 w 63"/>
                <a:gd name="T23" fmla="*/ 47 h 50"/>
                <a:gd name="T24" fmla="*/ 18 w 63"/>
                <a:gd name="T25" fmla="*/ 50 h 50"/>
                <a:gd name="T26" fmla="*/ 35 w 63"/>
                <a:gd name="T27" fmla="*/ 42 h 50"/>
                <a:gd name="T28" fmla="*/ 38 w 63"/>
                <a:gd name="T29" fmla="*/ 17 h 50"/>
                <a:gd name="T30" fmla="*/ 43 w 63"/>
                <a:gd name="T31" fmla="*/ 21 h 50"/>
                <a:gd name="T32" fmla="*/ 45 w 63"/>
                <a:gd name="T33" fmla="*/ 21 h 50"/>
                <a:gd name="T34" fmla="*/ 48 w 63"/>
                <a:gd name="T35" fmla="*/ 21 h 50"/>
                <a:gd name="T36" fmla="*/ 49 w 63"/>
                <a:gd name="T37" fmla="*/ 21 h 50"/>
                <a:gd name="T38" fmla="*/ 51 w 63"/>
                <a:gd name="T39" fmla="*/ 21 h 50"/>
                <a:gd name="T40" fmla="*/ 54 w 63"/>
                <a:gd name="T41" fmla="*/ 21 h 50"/>
                <a:gd name="T42" fmla="*/ 55 w 63"/>
                <a:gd name="T43" fmla="*/ 21 h 50"/>
                <a:gd name="T44" fmla="*/ 62 w 63"/>
                <a:gd name="T45" fmla="*/ 16 h 50"/>
                <a:gd name="T46" fmla="*/ 59 w 63"/>
                <a:gd name="T47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0">
                  <a:moveTo>
                    <a:pt x="59" y="7"/>
                  </a:moveTo>
                  <a:cubicBezTo>
                    <a:pt x="57" y="4"/>
                    <a:pt x="53" y="4"/>
                    <a:pt x="50" y="4"/>
                  </a:cubicBezTo>
                  <a:cubicBezTo>
                    <a:pt x="49" y="4"/>
                    <a:pt x="48" y="4"/>
                    <a:pt x="47" y="4"/>
                  </a:cubicBezTo>
                  <a:cubicBezTo>
                    <a:pt x="46" y="4"/>
                    <a:pt x="45" y="4"/>
                    <a:pt x="44" y="4"/>
                  </a:cubicBezTo>
                  <a:cubicBezTo>
                    <a:pt x="42" y="4"/>
                    <a:pt x="38" y="4"/>
                    <a:pt x="36" y="7"/>
                  </a:cubicBezTo>
                  <a:cubicBezTo>
                    <a:pt x="35" y="7"/>
                    <a:pt x="35" y="8"/>
                    <a:pt x="35" y="9"/>
                  </a:cubicBezTo>
                  <a:cubicBezTo>
                    <a:pt x="33" y="6"/>
                    <a:pt x="30" y="3"/>
                    <a:pt x="25" y="1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7" y="0"/>
                    <a:pt x="13" y="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3" y="14"/>
                    <a:pt x="2" y="19"/>
                  </a:cubicBezTo>
                  <a:cubicBezTo>
                    <a:pt x="0" y="28"/>
                    <a:pt x="1" y="40"/>
                    <a:pt x="8" y="47"/>
                  </a:cubicBezTo>
                  <a:cubicBezTo>
                    <a:pt x="10" y="49"/>
                    <a:pt x="14" y="50"/>
                    <a:pt x="18" y="50"/>
                  </a:cubicBezTo>
                  <a:cubicBezTo>
                    <a:pt x="25" y="50"/>
                    <a:pt x="31" y="46"/>
                    <a:pt x="35" y="42"/>
                  </a:cubicBezTo>
                  <a:cubicBezTo>
                    <a:pt x="42" y="35"/>
                    <a:pt x="40" y="24"/>
                    <a:pt x="38" y="17"/>
                  </a:cubicBezTo>
                  <a:cubicBezTo>
                    <a:pt x="39" y="19"/>
                    <a:pt x="40" y="20"/>
                    <a:pt x="43" y="21"/>
                  </a:cubicBezTo>
                  <a:cubicBezTo>
                    <a:pt x="43" y="21"/>
                    <a:pt x="44" y="21"/>
                    <a:pt x="45" y="21"/>
                  </a:cubicBezTo>
                  <a:cubicBezTo>
                    <a:pt x="46" y="21"/>
                    <a:pt x="47" y="21"/>
                    <a:pt x="48" y="21"/>
                  </a:cubicBezTo>
                  <a:cubicBezTo>
                    <a:pt x="48" y="21"/>
                    <a:pt x="49" y="21"/>
                    <a:pt x="49" y="21"/>
                  </a:cubicBezTo>
                  <a:cubicBezTo>
                    <a:pt x="50" y="21"/>
                    <a:pt x="50" y="21"/>
                    <a:pt x="51" y="21"/>
                  </a:cubicBezTo>
                  <a:cubicBezTo>
                    <a:pt x="51" y="21"/>
                    <a:pt x="53" y="21"/>
                    <a:pt x="54" y="21"/>
                  </a:cubicBezTo>
                  <a:cubicBezTo>
                    <a:pt x="54" y="21"/>
                    <a:pt x="55" y="21"/>
                    <a:pt x="55" y="21"/>
                  </a:cubicBezTo>
                  <a:cubicBezTo>
                    <a:pt x="58" y="20"/>
                    <a:pt x="61" y="19"/>
                    <a:pt x="62" y="16"/>
                  </a:cubicBezTo>
                  <a:cubicBezTo>
                    <a:pt x="63" y="13"/>
                    <a:pt x="62" y="10"/>
                    <a:pt x="59" y="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6" name="Freeform 41"/>
            <p:cNvSpPr>
              <a:spLocks/>
            </p:cNvSpPr>
            <p:nvPr/>
          </p:nvSpPr>
          <p:spPr bwMode="auto">
            <a:xfrm>
              <a:off x="4708167" y="1397914"/>
              <a:ext cx="57255" cy="57033"/>
            </a:xfrm>
            <a:custGeom>
              <a:avLst/>
              <a:gdLst>
                <a:gd name="T0" fmla="*/ 7 w 16"/>
                <a:gd name="T1" fmla="*/ 16 h 17"/>
                <a:gd name="T2" fmla="*/ 10 w 16"/>
                <a:gd name="T3" fmla="*/ 17 h 17"/>
                <a:gd name="T4" fmla="*/ 14 w 16"/>
                <a:gd name="T5" fmla="*/ 15 h 17"/>
                <a:gd name="T6" fmla="*/ 15 w 16"/>
                <a:gd name="T7" fmla="*/ 10 h 17"/>
                <a:gd name="T8" fmla="*/ 13 w 16"/>
                <a:gd name="T9" fmla="*/ 5 h 17"/>
                <a:gd name="T10" fmla="*/ 11 w 16"/>
                <a:gd name="T11" fmla="*/ 4 h 17"/>
                <a:gd name="T12" fmla="*/ 6 w 16"/>
                <a:gd name="T13" fmla="*/ 0 h 17"/>
                <a:gd name="T14" fmla="*/ 1 w 16"/>
                <a:gd name="T15" fmla="*/ 6 h 17"/>
                <a:gd name="T16" fmla="*/ 7 w 16"/>
                <a:gd name="T1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7" y="16"/>
                  </a:moveTo>
                  <a:cubicBezTo>
                    <a:pt x="8" y="17"/>
                    <a:pt x="9" y="17"/>
                    <a:pt x="10" y="17"/>
                  </a:cubicBezTo>
                  <a:cubicBezTo>
                    <a:pt x="12" y="17"/>
                    <a:pt x="13" y="16"/>
                    <a:pt x="14" y="15"/>
                  </a:cubicBezTo>
                  <a:cubicBezTo>
                    <a:pt x="15" y="14"/>
                    <a:pt x="16" y="12"/>
                    <a:pt x="15" y="10"/>
                  </a:cubicBezTo>
                  <a:cubicBezTo>
                    <a:pt x="15" y="8"/>
                    <a:pt x="14" y="6"/>
                    <a:pt x="13" y="5"/>
                  </a:cubicBezTo>
                  <a:cubicBezTo>
                    <a:pt x="12" y="5"/>
                    <a:pt x="11" y="4"/>
                    <a:pt x="11" y="4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3" y="0"/>
                    <a:pt x="1" y="2"/>
                    <a:pt x="1" y="6"/>
                  </a:cubicBezTo>
                  <a:cubicBezTo>
                    <a:pt x="0" y="10"/>
                    <a:pt x="4" y="14"/>
                    <a:pt x="7" y="1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7" name="Freeform 42"/>
            <p:cNvSpPr>
              <a:spLocks/>
            </p:cNvSpPr>
            <p:nvPr/>
          </p:nvSpPr>
          <p:spPr bwMode="auto">
            <a:xfrm>
              <a:off x="4627738" y="2598095"/>
              <a:ext cx="36807" cy="38436"/>
            </a:xfrm>
            <a:custGeom>
              <a:avLst/>
              <a:gdLst>
                <a:gd name="T0" fmla="*/ 6 w 10"/>
                <a:gd name="T1" fmla="*/ 0 h 12"/>
                <a:gd name="T2" fmla="*/ 5 w 10"/>
                <a:gd name="T3" fmla="*/ 0 h 12"/>
                <a:gd name="T4" fmla="*/ 2 w 10"/>
                <a:gd name="T5" fmla="*/ 2 h 12"/>
                <a:gd name="T6" fmla="*/ 1 w 10"/>
                <a:gd name="T7" fmla="*/ 9 h 12"/>
                <a:gd name="T8" fmla="*/ 1 w 10"/>
                <a:gd name="T9" fmla="*/ 11 h 12"/>
                <a:gd name="T10" fmla="*/ 3 w 10"/>
                <a:gd name="T11" fmla="*/ 11 h 12"/>
                <a:gd name="T12" fmla="*/ 5 w 10"/>
                <a:gd name="T13" fmla="*/ 12 h 12"/>
                <a:gd name="T14" fmla="*/ 10 w 10"/>
                <a:gd name="T15" fmla="*/ 6 h 12"/>
                <a:gd name="T16" fmla="*/ 6 w 10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2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1" y="8"/>
                    <a:pt x="1" y="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8" y="12"/>
                    <a:pt x="10" y="9"/>
                    <a:pt x="10" y="6"/>
                  </a:cubicBezTo>
                  <a:cubicBezTo>
                    <a:pt x="10" y="3"/>
                    <a:pt x="9" y="1"/>
                    <a:pt x="6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4729979" y="2953934"/>
              <a:ext cx="137685" cy="121506"/>
            </a:xfrm>
            <a:custGeom>
              <a:avLst/>
              <a:gdLst>
                <a:gd name="T0" fmla="*/ 37 w 38"/>
                <a:gd name="T1" fmla="*/ 11 h 37"/>
                <a:gd name="T2" fmla="*/ 37 w 38"/>
                <a:gd name="T3" fmla="*/ 10 h 37"/>
                <a:gd name="T4" fmla="*/ 37 w 38"/>
                <a:gd name="T5" fmla="*/ 9 h 37"/>
                <a:gd name="T6" fmla="*/ 36 w 38"/>
                <a:gd name="T7" fmla="*/ 5 h 37"/>
                <a:gd name="T8" fmla="*/ 33 w 38"/>
                <a:gd name="T9" fmla="*/ 3 h 37"/>
                <a:gd name="T10" fmla="*/ 30 w 38"/>
                <a:gd name="T11" fmla="*/ 5 h 37"/>
                <a:gd name="T12" fmla="*/ 29 w 38"/>
                <a:gd name="T13" fmla="*/ 5 h 37"/>
                <a:gd name="T14" fmla="*/ 28 w 38"/>
                <a:gd name="T15" fmla="*/ 5 h 37"/>
                <a:gd name="T16" fmla="*/ 26 w 38"/>
                <a:gd name="T17" fmla="*/ 2 h 37"/>
                <a:gd name="T18" fmla="*/ 23 w 38"/>
                <a:gd name="T19" fmla="*/ 0 h 37"/>
                <a:gd name="T20" fmla="*/ 18 w 38"/>
                <a:gd name="T21" fmla="*/ 6 h 37"/>
                <a:gd name="T22" fmla="*/ 17 w 38"/>
                <a:gd name="T23" fmla="*/ 7 h 37"/>
                <a:gd name="T24" fmla="*/ 16 w 38"/>
                <a:gd name="T25" fmla="*/ 9 h 37"/>
                <a:gd name="T26" fmla="*/ 15 w 38"/>
                <a:gd name="T27" fmla="*/ 8 h 37"/>
                <a:gd name="T28" fmla="*/ 11 w 38"/>
                <a:gd name="T29" fmla="*/ 7 h 37"/>
                <a:gd name="T30" fmla="*/ 9 w 38"/>
                <a:gd name="T31" fmla="*/ 7 h 37"/>
                <a:gd name="T32" fmla="*/ 6 w 38"/>
                <a:gd name="T33" fmla="*/ 11 h 37"/>
                <a:gd name="T34" fmla="*/ 6 w 38"/>
                <a:gd name="T35" fmla="*/ 11 h 37"/>
                <a:gd name="T36" fmla="*/ 1 w 38"/>
                <a:gd name="T37" fmla="*/ 16 h 37"/>
                <a:gd name="T38" fmla="*/ 1 w 38"/>
                <a:gd name="T39" fmla="*/ 21 h 37"/>
                <a:gd name="T40" fmla="*/ 5 w 38"/>
                <a:gd name="T41" fmla="*/ 24 h 37"/>
                <a:gd name="T42" fmla="*/ 6 w 38"/>
                <a:gd name="T43" fmla="*/ 23 h 37"/>
                <a:gd name="T44" fmla="*/ 5 w 38"/>
                <a:gd name="T45" fmla="*/ 25 h 37"/>
                <a:gd name="T46" fmla="*/ 4 w 38"/>
                <a:gd name="T47" fmla="*/ 26 h 37"/>
                <a:gd name="T48" fmla="*/ 3 w 38"/>
                <a:gd name="T49" fmla="*/ 29 h 37"/>
                <a:gd name="T50" fmla="*/ 4 w 38"/>
                <a:gd name="T51" fmla="*/ 32 h 37"/>
                <a:gd name="T52" fmla="*/ 4 w 38"/>
                <a:gd name="T53" fmla="*/ 36 h 37"/>
                <a:gd name="T54" fmla="*/ 8 w 38"/>
                <a:gd name="T55" fmla="*/ 35 h 37"/>
                <a:gd name="T56" fmla="*/ 8 w 38"/>
                <a:gd name="T57" fmla="*/ 35 h 37"/>
                <a:gd name="T58" fmla="*/ 10 w 38"/>
                <a:gd name="T59" fmla="*/ 36 h 37"/>
                <a:gd name="T60" fmla="*/ 12 w 38"/>
                <a:gd name="T61" fmla="*/ 36 h 37"/>
                <a:gd name="T62" fmla="*/ 16 w 38"/>
                <a:gd name="T63" fmla="*/ 35 h 37"/>
                <a:gd name="T64" fmla="*/ 17 w 38"/>
                <a:gd name="T65" fmla="*/ 37 h 37"/>
                <a:gd name="T66" fmla="*/ 20 w 38"/>
                <a:gd name="T67" fmla="*/ 33 h 37"/>
                <a:gd name="T68" fmla="*/ 21 w 38"/>
                <a:gd name="T69" fmla="*/ 32 h 37"/>
                <a:gd name="T70" fmla="*/ 22 w 38"/>
                <a:gd name="T71" fmla="*/ 32 h 37"/>
                <a:gd name="T72" fmla="*/ 24 w 38"/>
                <a:gd name="T73" fmla="*/ 32 h 37"/>
                <a:gd name="T74" fmla="*/ 24 w 38"/>
                <a:gd name="T75" fmla="*/ 31 h 37"/>
                <a:gd name="T76" fmla="*/ 25 w 38"/>
                <a:gd name="T77" fmla="*/ 30 h 37"/>
                <a:gd name="T78" fmla="*/ 27 w 38"/>
                <a:gd name="T79" fmla="*/ 30 h 37"/>
                <a:gd name="T80" fmla="*/ 30 w 38"/>
                <a:gd name="T81" fmla="*/ 28 h 37"/>
                <a:gd name="T82" fmla="*/ 30 w 38"/>
                <a:gd name="T83" fmla="*/ 24 h 37"/>
                <a:gd name="T84" fmla="*/ 30 w 38"/>
                <a:gd name="T85" fmla="*/ 23 h 37"/>
                <a:gd name="T86" fmla="*/ 30 w 38"/>
                <a:gd name="T87" fmla="*/ 22 h 37"/>
                <a:gd name="T88" fmla="*/ 30 w 38"/>
                <a:gd name="T89" fmla="*/ 20 h 37"/>
                <a:gd name="T90" fmla="*/ 32 w 38"/>
                <a:gd name="T91" fmla="*/ 21 h 37"/>
                <a:gd name="T92" fmla="*/ 33 w 38"/>
                <a:gd name="T93" fmla="*/ 21 h 37"/>
                <a:gd name="T94" fmla="*/ 33 w 38"/>
                <a:gd name="T95" fmla="*/ 21 h 37"/>
                <a:gd name="T96" fmla="*/ 36 w 38"/>
                <a:gd name="T97" fmla="*/ 17 h 37"/>
                <a:gd name="T98" fmla="*/ 36 w 38"/>
                <a:gd name="T99" fmla="*/ 17 h 37"/>
                <a:gd name="T100" fmla="*/ 38 w 38"/>
                <a:gd name="T101" fmla="*/ 14 h 37"/>
                <a:gd name="T102" fmla="*/ 37 w 38"/>
                <a:gd name="T103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37">
                  <a:moveTo>
                    <a:pt x="37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8"/>
                    <a:pt x="37" y="7"/>
                    <a:pt x="36" y="5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2" y="3"/>
                    <a:pt x="31" y="3"/>
                    <a:pt x="30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7" y="3"/>
                    <a:pt x="26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0" y="0"/>
                    <a:pt x="19" y="4"/>
                    <a:pt x="18" y="6"/>
                  </a:cubicBezTo>
                  <a:cubicBezTo>
                    <a:pt x="18" y="6"/>
                    <a:pt x="18" y="6"/>
                    <a:pt x="17" y="7"/>
                  </a:cubicBezTo>
                  <a:cubicBezTo>
                    <a:pt x="17" y="7"/>
                    <a:pt x="16" y="8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0" y="7"/>
                    <a:pt x="9" y="7"/>
                  </a:cubicBezTo>
                  <a:cubicBezTo>
                    <a:pt x="7" y="8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1" y="13"/>
                    <a:pt x="1" y="16"/>
                  </a:cubicBezTo>
                  <a:cubicBezTo>
                    <a:pt x="0" y="18"/>
                    <a:pt x="0" y="20"/>
                    <a:pt x="1" y="21"/>
                  </a:cubicBezTo>
                  <a:cubicBezTo>
                    <a:pt x="2" y="23"/>
                    <a:pt x="3" y="24"/>
                    <a:pt x="5" y="24"/>
                  </a:cubicBezTo>
                  <a:cubicBezTo>
                    <a:pt x="5" y="24"/>
                    <a:pt x="5" y="23"/>
                    <a:pt x="6" y="23"/>
                  </a:cubicBezTo>
                  <a:cubicBezTo>
                    <a:pt x="5" y="24"/>
                    <a:pt x="5" y="25"/>
                    <a:pt x="5" y="25"/>
                  </a:cubicBezTo>
                  <a:cubicBezTo>
                    <a:pt x="5" y="25"/>
                    <a:pt x="5" y="25"/>
                    <a:pt x="4" y="26"/>
                  </a:cubicBezTo>
                  <a:cubicBezTo>
                    <a:pt x="4" y="27"/>
                    <a:pt x="3" y="28"/>
                    <a:pt x="3" y="29"/>
                  </a:cubicBezTo>
                  <a:cubicBezTo>
                    <a:pt x="3" y="31"/>
                    <a:pt x="4" y="31"/>
                    <a:pt x="4" y="32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2" y="36"/>
                    <a:pt x="12" y="36"/>
                  </a:cubicBezTo>
                  <a:cubicBezTo>
                    <a:pt x="14" y="36"/>
                    <a:pt x="15" y="36"/>
                    <a:pt x="16" y="35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5" y="30"/>
                    <a:pt x="25" y="30"/>
                  </a:cubicBezTo>
                  <a:cubicBezTo>
                    <a:pt x="26" y="30"/>
                    <a:pt x="26" y="30"/>
                    <a:pt x="27" y="30"/>
                  </a:cubicBezTo>
                  <a:cubicBezTo>
                    <a:pt x="28" y="30"/>
                    <a:pt x="29" y="29"/>
                    <a:pt x="30" y="28"/>
                  </a:cubicBezTo>
                  <a:cubicBezTo>
                    <a:pt x="31" y="26"/>
                    <a:pt x="30" y="25"/>
                    <a:pt x="30" y="24"/>
                  </a:cubicBezTo>
                  <a:cubicBezTo>
                    <a:pt x="30" y="24"/>
                    <a:pt x="30" y="23"/>
                    <a:pt x="30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1"/>
                    <a:pt x="30" y="21"/>
                    <a:pt x="30" y="20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6" y="20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37" y="15"/>
                    <a:pt x="38" y="14"/>
                  </a:cubicBezTo>
                  <a:cubicBezTo>
                    <a:pt x="38" y="13"/>
                    <a:pt x="38" y="12"/>
                    <a:pt x="37" y="1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9" name="Freeform 44"/>
            <p:cNvSpPr>
              <a:spLocks/>
            </p:cNvSpPr>
            <p:nvPr/>
          </p:nvSpPr>
          <p:spPr bwMode="auto">
            <a:xfrm>
              <a:off x="4725889" y="2834908"/>
              <a:ext cx="32717" cy="29757"/>
            </a:xfrm>
            <a:custGeom>
              <a:avLst/>
              <a:gdLst>
                <a:gd name="T0" fmla="*/ 5 w 9"/>
                <a:gd name="T1" fmla="*/ 9 h 9"/>
                <a:gd name="T2" fmla="*/ 7 w 9"/>
                <a:gd name="T3" fmla="*/ 8 h 9"/>
                <a:gd name="T4" fmla="*/ 9 w 9"/>
                <a:gd name="T5" fmla="*/ 3 h 9"/>
                <a:gd name="T6" fmla="*/ 5 w 9"/>
                <a:gd name="T7" fmla="*/ 0 h 9"/>
                <a:gd name="T8" fmla="*/ 5 w 9"/>
                <a:gd name="T9" fmla="*/ 0 h 9"/>
                <a:gd name="T10" fmla="*/ 2 w 9"/>
                <a:gd name="T11" fmla="*/ 1 h 9"/>
                <a:gd name="T12" fmla="*/ 1 w 9"/>
                <a:gd name="T13" fmla="*/ 6 h 9"/>
                <a:gd name="T14" fmla="*/ 5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5" y="9"/>
                    <a:pt x="6" y="9"/>
                    <a:pt x="7" y="8"/>
                  </a:cubicBezTo>
                  <a:cubicBezTo>
                    <a:pt x="9" y="7"/>
                    <a:pt x="9" y="4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2" y="1"/>
                  </a:cubicBezTo>
                  <a:cubicBezTo>
                    <a:pt x="1" y="3"/>
                    <a:pt x="0" y="4"/>
                    <a:pt x="1" y="6"/>
                  </a:cubicBezTo>
                  <a:cubicBezTo>
                    <a:pt x="1" y="8"/>
                    <a:pt x="3" y="9"/>
                    <a:pt x="5" y="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0" name="Freeform 45"/>
            <p:cNvSpPr>
              <a:spLocks/>
            </p:cNvSpPr>
            <p:nvPr/>
          </p:nvSpPr>
          <p:spPr bwMode="auto">
            <a:xfrm>
              <a:off x="4762696" y="2930377"/>
              <a:ext cx="31354" cy="33476"/>
            </a:xfrm>
            <a:custGeom>
              <a:avLst/>
              <a:gdLst>
                <a:gd name="T0" fmla="*/ 2 w 9"/>
                <a:gd name="T1" fmla="*/ 10 h 10"/>
                <a:gd name="T2" fmla="*/ 3 w 9"/>
                <a:gd name="T3" fmla="*/ 10 h 10"/>
                <a:gd name="T4" fmla="*/ 4 w 9"/>
                <a:gd name="T5" fmla="*/ 10 h 10"/>
                <a:gd name="T6" fmla="*/ 8 w 9"/>
                <a:gd name="T7" fmla="*/ 8 h 10"/>
                <a:gd name="T8" fmla="*/ 9 w 9"/>
                <a:gd name="T9" fmla="*/ 4 h 10"/>
                <a:gd name="T10" fmla="*/ 5 w 9"/>
                <a:gd name="T11" fmla="*/ 0 h 10"/>
                <a:gd name="T12" fmla="*/ 0 w 9"/>
                <a:gd name="T13" fmla="*/ 3 h 10"/>
                <a:gd name="T14" fmla="*/ 1 w 9"/>
                <a:gd name="T15" fmla="*/ 8 h 10"/>
                <a:gd name="T16" fmla="*/ 2 w 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7" y="9"/>
                    <a:pt x="8" y="8"/>
                  </a:cubicBezTo>
                  <a:cubicBezTo>
                    <a:pt x="9" y="7"/>
                    <a:pt x="9" y="6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3" y="0"/>
                    <a:pt x="1" y="2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lnTo>
                    <a:pt x="2" y="1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4642733" y="3397802"/>
              <a:ext cx="137685" cy="75631"/>
            </a:xfrm>
            <a:custGeom>
              <a:avLst/>
              <a:gdLst>
                <a:gd name="T0" fmla="*/ 18 w 38"/>
                <a:gd name="T1" fmla="*/ 1 h 23"/>
                <a:gd name="T2" fmla="*/ 17 w 38"/>
                <a:gd name="T3" fmla="*/ 0 h 23"/>
                <a:gd name="T4" fmla="*/ 1 w 38"/>
                <a:gd name="T5" fmla="*/ 9 h 23"/>
                <a:gd name="T6" fmla="*/ 2 w 38"/>
                <a:gd name="T7" fmla="*/ 16 h 23"/>
                <a:gd name="T8" fmla="*/ 13 w 38"/>
                <a:gd name="T9" fmla="*/ 19 h 23"/>
                <a:gd name="T10" fmla="*/ 17 w 38"/>
                <a:gd name="T11" fmla="*/ 20 h 23"/>
                <a:gd name="T12" fmla="*/ 18 w 38"/>
                <a:gd name="T13" fmla="*/ 21 h 23"/>
                <a:gd name="T14" fmla="*/ 31 w 38"/>
                <a:gd name="T15" fmla="*/ 23 h 23"/>
                <a:gd name="T16" fmla="*/ 36 w 38"/>
                <a:gd name="T17" fmla="*/ 22 h 23"/>
                <a:gd name="T18" fmla="*/ 38 w 38"/>
                <a:gd name="T19" fmla="*/ 22 h 23"/>
                <a:gd name="T20" fmla="*/ 38 w 38"/>
                <a:gd name="T21" fmla="*/ 19 h 23"/>
                <a:gd name="T22" fmla="*/ 18 w 38"/>
                <a:gd name="T2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3">
                  <a:moveTo>
                    <a:pt x="18" y="1"/>
                  </a:moveTo>
                  <a:cubicBezTo>
                    <a:pt x="18" y="1"/>
                    <a:pt x="18" y="0"/>
                    <a:pt x="17" y="0"/>
                  </a:cubicBezTo>
                  <a:cubicBezTo>
                    <a:pt x="13" y="0"/>
                    <a:pt x="3" y="4"/>
                    <a:pt x="1" y="9"/>
                  </a:cubicBezTo>
                  <a:cubicBezTo>
                    <a:pt x="0" y="11"/>
                    <a:pt x="0" y="14"/>
                    <a:pt x="2" y="16"/>
                  </a:cubicBezTo>
                  <a:cubicBezTo>
                    <a:pt x="4" y="18"/>
                    <a:pt x="8" y="18"/>
                    <a:pt x="13" y="19"/>
                  </a:cubicBezTo>
                  <a:cubicBezTo>
                    <a:pt x="15" y="20"/>
                    <a:pt x="16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2" y="22"/>
                    <a:pt x="26" y="23"/>
                    <a:pt x="31" y="23"/>
                  </a:cubicBezTo>
                  <a:cubicBezTo>
                    <a:pt x="33" y="23"/>
                    <a:pt x="34" y="23"/>
                    <a:pt x="36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0"/>
                    <a:pt x="26" y="2"/>
                    <a:pt x="18" y="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4356458" y="2176544"/>
              <a:ext cx="148590" cy="131425"/>
            </a:xfrm>
            <a:custGeom>
              <a:avLst/>
              <a:gdLst>
                <a:gd name="T0" fmla="*/ 33 w 41"/>
                <a:gd name="T1" fmla="*/ 0 h 40"/>
                <a:gd name="T2" fmla="*/ 24 w 41"/>
                <a:gd name="T3" fmla="*/ 3 h 40"/>
                <a:gd name="T4" fmla="*/ 19 w 41"/>
                <a:gd name="T5" fmla="*/ 5 h 40"/>
                <a:gd name="T6" fmla="*/ 18 w 41"/>
                <a:gd name="T7" fmla="*/ 5 h 40"/>
                <a:gd name="T8" fmla="*/ 17 w 41"/>
                <a:gd name="T9" fmla="*/ 5 h 40"/>
                <a:gd name="T10" fmla="*/ 15 w 41"/>
                <a:gd name="T11" fmla="*/ 5 h 40"/>
                <a:gd name="T12" fmla="*/ 10 w 41"/>
                <a:gd name="T13" fmla="*/ 7 h 40"/>
                <a:gd name="T14" fmla="*/ 4 w 41"/>
                <a:gd name="T15" fmla="*/ 15 h 40"/>
                <a:gd name="T16" fmla="*/ 4 w 41"/>
                <a:gd name="T17" fmla="*/ 17 h 40"/>
                <a:gd name="T18" fmla="*/ 2 w 41"/>
                <a:gd name="T19" fmla="*/ 29 h 40"/>
                <a:gd name="T20" fmla="*/ 3 w 41"/>
                <a:gd name="T21" fmla="*/ 31 h 40"/>
                <a:gd name="T22" fmla="*/ 10 w 41"/>
                <a:gd name="T23" fmla="*/ 40 h 40"/>
                <a:gd name="T24" fmla="*/ 10 w 41"/>
                <a:gd name="T25" fmla="*/ 40 h 40"/>
                <a:gd name="T26" fmla="*/ 14 w 41"/>
                <a:gd name="T27" fmla="*/ 37 h 40"/>
                <a:gd name="T28" fmla="*/ 15 w 41"/>
                <a:gd name="T29" fmla="*/ 37 h 40"/>
                <a:gd name="T30" fmla="*/ 19 w 41"/>
                <a:gd name="T31" fmla="*/ 35 h 40"/>
                <a:gd name="T32" fmla="*/ 29 w 41"/>
                <a:gd name="T33" fmla="*/ 28 h 40"/>
                <a:gd name="T34" fmla="*/ 31 w 41"/>
                <a:gd name="T35" fmla="*/ 25 h 40"/>
                <a:gd name="T36" fmla="*/ 35 w 41"/>
                <a:gd name="T37" fmla="*/ 19 h 40"/>
                <a:gd name="T38" fmla="*/ 40 w 41"/>
                <a:gd name="T39" fmla="*/ 6 h 40"/>
                <a:gd name="T40" fmla="*/ 33 w 41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40">
                  <a:moveTo>
                    <a:pt x="33" y="0"/>
                  </a:moveTo>
                  <a:cubicBezTo>
                    <a:pt x="30" y="0"/>
                    <a:pt x="27" y="1"/>
                    <a:pt x="24" y="3"/>
                  </a:cubicBezTo>
                  <a:cubicBezTo>
                    <a:pt x="22" y="4"/>
                    <a:pt x="20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3" y="5"/>
                    <a:pt x="11" y="5"/>
                    <a:pt x="10" y="7"/>
                  </a:cubicBezTo>
                  <a:cubicBezTo>
                    <a:pt x="7" y="9"/>
                    <a:pt x="5" y="12"/>
                    <a:pt x="4" y="15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2" y="21"/>
                    <a:pt x="0" y="25"/>
                    <a:pt x="2" y="29"/>
                  </a:cubicBezTo>
                  <a:cubicBezTo>
                    <a:pt x="2" y="30"/>
                    <a:pt x="2" y="30"/>
                    <a:pt x="3" y="31"/>
                  </a:cubicBezTo>
                  <a:cubicBezTo>
                    <a:pt x="3" y="34"/>
                    <a:pt x="5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ubicBezTo>
                    <a:pt x="16" y="36"/>
                    <a:pt x="17" y="36"/>
                    <a:pt x="19" y="35"/>
                  </a:cubicBezTo>
                  <a:cubicBezTo>
                    <a:pt x="23" y="34"/>
                    <a:pt x="26" y="32"/>
                    <a:pt x="29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32" y="23"/>
                    <a:pt x="34" y="21"/>
                    <a:pt x="35" y="19"/>
                  </a:cubicBezTo>
                  <a:cubicBezTo>
                    <a:pt x="37" y="16"/>
                    <a:pt x="41" y="12"/>
                    <a:pt x="40" y="6"/>
                  </a:cubicBezTo>
                  <a:cubicBezTo>
                    <a:pt x="39" y="0"/>
                    <a:pt x="35" y="0"/>
                    <a:pt x="33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4595020" y="2222418"/>
              <a:ext cx="94062" cy="121506"/>
            </a:xfrm>
            <a:custGeom>
              <a:avLst/>
              <a:gdLst>
                <a:gd name="T0" fmla="*/ 15 w 26"/>
                <a:gd name="T1" fmla="*/ 37 h 37"/>
                <a:gd name="T2" fmla="*/ 18 w 26"/>
                <a:gd name="T3" fmla="*/ 36 h 37"/>
                <a:gd name="T4" fmla="*/ 21 w 26"/>
                <a:gd name="T5" fmla="*/ 29 h 37"/>
                <a:gd name="T6" fmla="*/ 21 w 26"/>
                <a:gd name="T7" fmla="*/ 28 h 37"/>
                <a:gd name="T8" fmla="*/ 24 w 26"/>
                <a:gd name="T9" fmla="*/ 20 h 37"/>
                <a:gd name="T10" fmla="*/ 19 w 26"/>
                <a:gd name="T11" fmla="*/ 2 h 37"/>
                <a:gd name="T12" fmla="*/ 14 w 26"/>
                <a:gd name="T13" fmla="*/ 0 h 37"/>
                <a:gd name="T14" fmla="*/ 3 w 26"/>
                <a:gd name="T15" fmla="*/ 9 h 37"/>
                <a:gd name="T16" fmla="*/ 2 w 26"/>
                <a:gd name="T17" fmla="*/ 27 h 37"/>
                <a:gd name="T18" fmla="*/ 15 w 26"/>
                <a:gd name="T19" fmla="*/ 37 h 37"/>
                <a:gd name="T20" fmla="*/ 15 w 26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37">
                  <a:moveTo>
                    <a:pt x="15" y="37"/>
                  </a:moveTo>
                  <a:cubicBezTo>
                    <a:pt x="16" y="37"/>
                    <a:pt x="17" y="36"/>
                    <a:pt x="18" y="36"/>
                  </a:cubicBezTo>
                  <a:cubicBezTo>
                    <a:pt x="21" y="35"/>
                    <a:pt x="21" y="31"/>
                    <a:pt x="21" y="29"/>
                  </a:cubicBezTo>
                  <a:cubicBezTo>
                    <a:pt x="21" y="29"/>
                    <a:pt x="21" y="28"/>
                    <a:pt x="21" y="28"/>
                  </a:cubicBezTo>
                  <a:cubicBezTo>
                    <a:pt x="22" y="25"/>
                    <a:pt x="23" y="23"/>
                    <a:pt x="24" y="20"/>
                  </a:cubicBezTo>
                  <a:cubicBezTo>
                    <a:pt x="26" y="14"/>
                    <a:pt x="25" y="6"/>
                    <a:pt x="19" y="2"/>
                  </a:cubicBezTo>
                  <a:cubicBezTo>
                    <a:pt x="17" y="1"/>
                    <a:pt x="16" y="0"/>
                    <a:pt x="14" y="0"/>
                  </a:cubicBezTo>
                  <a:cubicBezTo>
                    <a:pt x="10" y="0"/>
                    <a:pt x="6" y="4"/>
                    <a:pt x="3" y="9"/>
                  </a:cubicBezTo>
                  <a:cubicBezTo>
                    <a:pt x="0" y="15"/>
                    <a:pt x="0" y="21"/>
                    <a:pt x="2" y="27"/>
                  </a:cubicBezTo>
                  <a:cubicBezTo>
                    <a:pt x="4" y="30"/>
                    <a:pt x="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4" name="Freeform 49"/>
            <p:cNvSpPr>
              <a:spLocks/>
            </p:cNvSpPr>
            <p:nvPr/>
          </p:nvSpPr>
          <p:spPr bwMode="auto">
            <a:xfrm>
              <a:off x="4638643" y="2548501"/>
              <a:ext cx="50439" cy="59513"/>
            </a:xfrm>
            <a:custGeom>
              <a:avLst/>
              <a:gdLst>
                <a:gd name="T0" fmla="*/ 13 w 14"/>
                <a:gd name="T1" fmla="*/ 2 h 18"/>
                <a:gd name="T2" fmla="*/ 9 w 14"/>
                <a:gd name="T3" fmla="*/ 0 h 18"/>
                <a:gd name="T4" fmla="*/ 7 w 14"/>
                <a:gd name="T5" fmla="*/ 1 h 18"/>
                <a:gd name="T6" fmla="*/ 3 w 14"/>
                <a:gd name="T7" fmla="*/ 8 h 18"/>
                <a:gd name="T8" fmla="*/ 3 w 14"/>
                <a:gd name="T9" fmla="*/ 8 h 18"/>
                <a:gd name="T10" fmla="*/ 3 w 14"/>
                <a:gd name="T11" fmla="*/ 9 h 18"/>
                <a:gd name="T12" fmla="*/ 0 w 14"/>
                <a:gd name="T13" fmla="*/ 13 h 18"/>
                <a:gd name="T14" fmla="*/ 1 w 14"/>
                <a:gd name="T15" fmla="*/ 16 h 18"/>
                <a:gd name="T16" fmla="*/ 4 w 14"/>
                <a:gd name="T17" fmla="*/ 18 h 18"/>
                <a:gd name="T18" fmla="*/ 5 w 14"/>
                <a:gd name="T19" fmla="*/ 18 h 18"/>
                <a:gd name="T20" fmla="*/ 9 w 14"/>
                <a:gd name="T21" fmla="*/ 14 h 18"/>
                <a:gd name="T22" fmla="*/ 10 w 14"/>
                <a:gd name="T23" fmla="*/ 13 h 18"/>
                <a:gd name="T24" fmla="*/ 12 w 14"/>
                <a:gd name="T25" fmla="*/ 10 h 18"/>
                <a:gd name="T26" fmla="*/ 13 w 14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8">
                  <a:moveTo>
                    <a:pt x="13" y="2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8" y="0"/>
                    <a:pt x="8" y="0"/>
                    <a:pt x="7" y="1"/>
                  </a:cubicBezTo>
                  <a:cubicBezTo>
                    <a:pt x="4" y="2"/>
                    <a:pt x="4" y="5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0" y="11"/>
                    <a:pt x="0" y="13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2" y="17"/>
                    <a:pt x="3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7"/>
                    <a:pt x="8" y="15"/>
                    <a:pt x="9" y="14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1" y="12"/>
                    <a:pt x="12" y="11"/>
                    <a:pt x="12" y="10"/>
                  </a:cubicBezTo>
                  <a:cubicBezTo>
                    <a:pt x="13" y="8"/>
                    <a:pt x="14" y="5"/>
                    <a:pt x="13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5" name="Freeform 50"/>
            <p:cNvSpPr>
              <a:spLocks/>
            </p:cNvSpPr>
            <p:nvPr/>
          </p:nvSpPr>
          <p:spPr bwMode="auto">
            <a:xfrm>
              <a:off x="938876" y="3141152"/>
              <a:ext cx="21811" cy="39675"/>
            </a:xfrm>
            <a:custGeom>
              <a:avLst/>
              <a:gdLst>
                <a:gd name="T0" fmla="*/ 4 w 6"/>
                <a:gd name="T1" fmla="*/ 5 h 12"/>
                <a:gd name="T2" fmla="*/ 3 w 6"/>
                <a:gd name="T3" fmla="*/ 2 h 12"/>
                <a:gd name="T4" fmla="*/ 1 w 6"/>
                <a:gd name="T5" fmla="*/ 5 h 12"/>
                <a:gd name="T6" fmla="*/ 2 w 6"/>
                <a:gd name="T7" fmla="*/ 7 h 12"/>
                <a:gd name="T8" fmla="*/ 5 w 6"/>
                <a:gd name="T9" fmla="*/ 11 h 12"/>
                <a:gd name="T10" fmla="*/ 5 w 6"/>
                <a:gd name="T11" fmla="*/ 6 h 12"/>
                <a:gd name="T12" fmla="*/ 4 w 6"/>
                <a:gd name="T1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">
                  <a:moveTo>
                    <a:pt x="4" y="5"/>
                  </a:moveTo>
                  <a:cubicBezTo>
                    <a:pt x="4" y="4"/>
                    <a:pt x="4" y="2"/>
                    <a:pt x="3" y="2"/>
                  </a:cubicBezTo>
                  <a:cubicBezTo>
                    <a:pt x="0" y="0"/>
                    <a:pt x="0" y="3"/>
                    <a:pt x="1" y="5"/>
                  </a:cubicBezTo>
                  <a:cubicBezTo>
                    <a:pt x="1" y="6"/>
                    <a:pt x="2" y="6"/>
                    <a:pt x="2" y="7"/>
                  </a:cubicBezTo>
                  <a:cubicBezTo>
                    <a:pt x="3" y="8"/>
                    <a:pt x="3" y="12"/>
                    <a:pt x="5" y="11"/>
                  </a:cubicBezTo>
                  <a:cubicBezTo>
                    <a:pt x="6" y="10"/>
                    <a:pt x="5" y="8"/>
                    <a:pt x="5" y="6"/>
                  </a:cubicBezTo>
                  <a:cubicBezTo>
                    <a:pt x="4" y="6"/>
                    <a:pt x="4" y="5"/>
                    <a:pt x="4" y="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6" name="Freeform 51"/>
            <p:cNvSpPr>
              <a:spLocks/>
            </p:cNvSpPr>
            <p:nvPr/>
          </p:nvSpPr>
          <p:spPr bwMode="auto">
            <a:xfrm>
              <a:off x="1542781" y="2139348"/>
              <a:ext cx="1072851" cy="1584537"/>
            </a:xfrm>
            <a:custGeom>
              <a:avLst/>
              <a:gdLst>
                <a:gd name="T0" fmla="*/ 267 w 296"/>
                <a:gd name="T1" fmla="*/ 110 h 481"/>
                <a:gd name="T2" fmla="*/ 272 w 296"/>
                <a:gd name="T3" fmla="*/ 108 h 481"/>
                <a:gd name="T4" fmla="*/ 278 w 296"/>
                <a:gd name="T5" fmla="*/ 106 h 481"/>
                <a:gd name="T6" fmla="*/ 285 w 296"/>
                <a:gd name="T7" fmla="*/ 104 h 481"/>
                <a:gd name="T8" fmla="*/ 287 w 296"/>
                <a:gd name="T9" fmla="*/ 103 h 481"/>
                <a:gd name="T10" fmla="*/ 296 w 296"/>
                <a:gd name="T11" fmla="*/ 76 h 481"/>
                <a:gd name="T12" fmla="*/ 293 w 296"/>
                <a:gd name="T13" fmla="*/ 75 h 481"/>
                <a:gd name="T14" fmla="*/ 120 w 296"/>
                <a:gd name="T15" fmla="*/ 1 h 481"/>
                <a:gd name="T16" fmla="*/ 117 w 296"/>
                <a:gd name="T17" fmla="*/ 0 h 481"/>
                <a:gd name="T18" fmla="*/ 116 w 296"/>
                <a:gd name="T19" fmla="*/ 3 h 481"/>
                <a:gd name="T20" fmla="*/ 99 w 296"/>
                <a:gd name="T21" fmla="*/ 37 h 481"/>
                <a:gd name="T22" fmla="*/ 97 w 296"/>
                <a:gd name="T23" fmla="*/ 40 h 481"/>
                <a:gd name="T24" fmla="*/ 83 w 296"/>
                <a:gd name="T25" fmla="*/ 69 h 481"/>
                <a:gd name="T26" fmla="*/ 62 w 296"/>
                <a:gd name="T27" fmla="*/ 110 h 481"/>
                <a:gd name="T28" fmla="*/ 24 w 296"/>
                <a:gd name="T29" fmla="*/ 184 h 481"/>
                <a:gd name="T30" fmla="*/ 20 w 296"/>
                <a:gd name="T31" fmla="*/ 191 h 481"/>
                <a:gd name="T32" fmla="*/ 5 w 296"/>
                <a:gd name="T33" fmla="*/ 235 h 481"/>
                <a:gd name="T34" fmla="*/ 10 w 296"/>
                <a:gd name="T35" fmla="*/ 239 h 481"/>
                <a:gd name="T36" fmla="*/ 14 w 296"/>
                <a:gd name="T37" fmla="*/ 241 h 481"/>
                <a:gd name="T38" fmla="*/ 22 w 296"/>
                <a:gd name="T39" fmla="*/ 263 h 481"/>
                <a:gd name="T40" fmla="*/ 23 w 296"/>
                <a:gd name="T41" fmla="*/ 266 h 481"/>
                <a:gd name="T42" fmla="*/ 23 w 296"/>
                <a:gd name="T43" fmla="*/ 272 h 481"/>
                <a:gd name="T44" fmla="*/ 23 w 296"/>
                <a:gd name="T45" fmla="*/ 280 h 481"/>
                <a:gd name="T46" fmla="*/ 25 w 296"/>
                <a:gd name="T47" fmla="*/ 284 h 481"/>
                <a:gd name="T48" fmla="*/ 29 w 296"/>
                <a:gd name="T49" fmla="*/ 287 h 481"/>
                <a:gd name="T50" fmla="*/ 29 w 296"/>
                <a:gd name="T51" fmla="*/ 285 h 481"/>
                <a:gd name="T52" fmla="*/ 33 w 296"/>
                <a:gd name="T53" fmla="*/ 287 h 481"/>
                <a:gd name="T54" fmla="*/ 38 w 296"/>
                <a:gd name="T55" fmla="*/ 310 h 481"/>
                <a:gd name="T56" fmla="*/ 38 w 296"/>
                <a:gd name="T57" fmla="*/ 312 h 481"/>
                <a:gd name="T58" fmla="*/ 42 w 296"/>
                <a:gd name="T59" fmla="*/ 325 h 481"/>
                <a:gd name="T60" fmla="*/ 47 w 296"/>
                <a:gd name="T61" fmla="*/ 333 h 481"/>
                <a:gd name="T62" fmla="*/ 53 w 296"/>
                <a:gd name="T63" fmla="*/ 353 h 481"/>
                <a:gd name="T64" fmla="*/ 54 w 296"/>
                <a:gd name="T65" fmla="*/ 358 h 481"/>
                <a:gd name="T66" fmla="*/ 60 w 296"/>
                <a:gd name="T67" fmla="*/ 372 h 481"/>
                <a:gd name="T68" fmla="*/ 65 w 296"/>
                <a:gd name="T69" fmla="*/ 380 h 481"/>
                <a:gd name="T70" fmla="*/ 62 w 296"/>
                <a:gd name="T71" fmla="*/ 405 h 481"/>
                <a:gd name="T72" fmla="*/ 61 w 296"/>
                <a:gd name="T73" fmla="*/ 411 h 481"/>
                <a:gd name="T74" fmla="*/ 57 w 296"/>
                <a:gd name="T75" fmla="*/ 437 h 481"/>
                <a:gd name="T76" fmla="*/ 60 w 296"/>
                <a:gd name="T77" fmla="*/ 444 h 481"/>
                <a:gd name="T78" fmla="*/ 60 w 296"/>
                <a:gd name="T79" fmla="*/ 445 h 481"/>
                <a:gd name="T80" fmla="*/ 61 w 296"/>
                <a:gd name="T81" fmla="*/ 446 h 481"/>
                <a:gd name="T82" fmla="*/ 62 w 296"/>
                <a:gd name="T83" fmla="*/ 447 h 481"/>
                <a:gd name="T84" fmla="*/ 156 w 296"/>
                <a:gd name="T85" fmla="*/ 480 h 481"/>
                <a:gd name="T86" fmla="*/ 159 w 296"/>
                <a:gd name="T87" fmla="*/ 481 h 481"/>
                <a:gd name="T88" fmla="*/ 286 w 296"/>
                <a:gd name="T89" fmla="*/ 106 h 481"/>
                <a:gd name="T90" fmla="*/ 280 w 296"/>
                <a:gd name="T91" fmla="*/ 109 h 481"/>
                <a:gd name="T92" fmla="*/ 276 w 296"/>
                <a:gd name="T93" fmla="*/ 110 h 481"/>
                <a:gd name="T94" fmla="*/ 272 w 296"/>
                <a:gd name="T95" fmla="*/ 113 h 481"/>
                <a:gd name="T96" fmla="*/ 263 w 296"/>
                <a:gd name="T97" fmla="*/ 119 h 481"/>
                <a:gd name="T98" fmla="*/ 261 w 296"/>
                <a:gd name="T99" fmla="*/ 116 h 481"/>
                <a:gd name="T100" fmla="*/ 267 w 296"/>
                <a:gd name="T101" fmla="*/ 11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6" h="481">
                  <a:moveTo>
                    <a:pt x="267" y="110"/>
                  </a:moveTo>
                  <a:cubicBezTo>
                    <a:pt x="269" y="109"/>
                    <a:pt x="270" y="109"/>
                    <a:pt x="272" y="108"/>
                  </a:cubicBezTo>
                  <a:cubicBezTo>
                    <a:pt x="274" y="107"/>
                    <a:pt x="276" y="106"/>
                    <a:pt x="278" y="106"/>
                  </a:cubicBezTo>
                  <a:cubicBezTo>
                    <a:pt x="281" y="105"/>
                    <a:pt x="283" y="105"/>
                    <a:pt x="285" y="104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96" y="76"/>
                    <a:pt x="296" y="76"/>
                    <a:pt x="296" y="76"/>
                  </a:cubicBezTo>
                  <a:cubicBezTo>
                    <a:pt x="293" y="75"/>
                    <a:pt x="293" y="75"/>
                    <a:pt x="293" y="75"/>
                  </a:cubicBezTo>
                  <a:cubicBezTo>
                    <a:pt x="234" y="55"/>
                    <a:pt x="176" y="31"/>
                    <a:pt x="120" y="1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0" y="14"/>
                    <a:pt x="104" y="26"/>
                    <a:pt x="99" y="37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2" y="50"/>
                    <a:pt x="88" y="59"/>
                    <a:pt x="83" y="69"/>
                  </a:cubicBezTo>
                  <a:cubicBezTo>
                    <a:pt x="76" y="83"/>
                    <a:pt x="69" y="97"/>
                    <a:pt x="62" y="110"/>
                  </a:cubicBezTo>
                  <a:cubicBezTo>
                    <a:pt x="50" y="135"/>
                    <a:pt x="38" y="160"/>
                    <a:pt x="24" y="184"/>
                  </a:cubicBezTo>
                  <a:cubicBezTo>
                    <a:pt x="23" y="186"/>
                    <a:pt x="22" y="188"/>
                    <a:pt x="20" y="191"/>
                  </a:cubicBezTo>
                  <a:cubicBezTo>
                    <a:pt x="10" y="207"/>
                    <a:pt x="0" y="226"/>
                    <a:pt x="5" y="235"/>
                  </a:cubicBezTo>
                  <a:cubicBezTo>
                    <a:pt x="6" y="238"/>
                    <a:pt x="8" y="238"/>
                    <a:pt x="10" y="239"/>
                  </a:cubicBezTo>
                  <a:cubicBezTo>
                    <a:pt x="11" y="240"/>
                    <a:pt x="12" y="240"/>
                    <a:pt x="14" y="241"/>
                  </a:cubicBezTo>
                  <a:cubicBezTo>
                    <a:pt x="20" y="246"/>
                    <a:pt x="21" y="255"/>
                    <a:pt x="22" y="263"/>
                  </a:cubicBezTo>
                  <a:cubicBezTo>
                    <a:pt x="23" y="266"/>
                    <a:pt x="23" y="266"/>
                    <a:pt x="23" y="266"/>
                  </a:cubicBezTo>
                  <a:cubicBezTo>
                    <a:pt x="23" y="268"/>
                    <a:pt x="23" y="270"/>
                    <a:pt x="23" y="272"/>
                  </a:cubicBezTo>
                  <a:cubicBezTo>
                    <a:pt x="23" y="275"/>
                    <a:pt x="23" y="277"/>
                    <a:pt x="23" y="280"/>
                  </a:cubicBezTo>
                  <a:cubicBezTo>
                    <a:pt x="24" y="283"/>
                    <a:pt x="25" y="284"/>
                    <a:pt x="25" y="284"/>
                  </a:cubicBezTo>
                  <a:cubicBezTo>
                    <a:pt x="29" y="287"/>
                    <a:pt x="29" y="287"/>
                    <a:pt x="29" y="287"/>
                  </a:cubicBezTo>
                  <a:cubicBezTo>
                    <a:pt x="29" y="285"/>
                    <a:pt x="29" y="285"/>
                    <a:pt x="29" y="285"/>
                  </a:cubicBezTo>
                  <a:cubicBezTo>
                    <a:pt x="30" y="286"/>
                    <a:pt x="31" y="286"/>
                    <a:pt x="33" y="287"/>
                  </a:cubicBezTo>
                  <a:cubicBezTo>
                    <a:pt x="39" y="291"/>
                    <a:pt x="38" y="302"/>
                    <a:pt x="38" y="310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20"/>
                    <a:pt x="39" y="322"/>
                    <a:pt x="42" y="325"/>
                  </a:cubicBezTo>
                  <a:cubicBezTo>
                    <a:pt x="44" y="327"/>
                    <a:pt x="45" y="329"/>
                    <a:pt x="47" y="333"/>
                  </a:cubicBezTo>
                  <a:cubicBezTo>
                    <a:pt x="50" y="338"/>
                    <a:pt x="52" y="346"/>
                    <a:pt x="53" y="353"/>
                  </a:cubicBezTo>
                  <a:cubicBezTo>
                    <a:pt x="53" y="355"/>
                    <a:pt x="54" y="356"/>
                    <a:pt x="54" y="358"/>
                  </a:cubicBezTo>
                  <a:cubicBezTo>
                    <a:pt x="55" y="364"/>
                    <a:pt x="58" y="368"/>
                    <a:pt x="60" y="372"/>
                  </a:cubicBezTo>
                  <a:cubicBezTo>
                    <a:pt x="62" y="374"/>
                    <a:pt x="64" y="377"/>
                    <a:pt x="65" y="380"/>
                  </a:cubicBezTo>
                  <a:cubicBezTo>
                    <a:pt x="68" y="388"/>
                    <a:pt x="65" y="398"/>
                    <a:pt x="62" y="405"/>
                  </a:cubicBezTo>
                  <a:cubicBezTo>
                    <a:pt x="62" y="407"/>
                    <a:pt x="61" y="411"/>
                    <a:pt x="61" y="411"/>
                  </a:cubicBezTo>
                  <a:cubicBezTo>
                    <a:pt x="58" y="419"/>
                    <a:pt x="55" y="427"/>
                    <a:pt x="57" y="437"/>
                  </a:cubicBezTo>
                  <a:cubicBezTo>
                    <a:pt x="58" y="439"/>
                    <a:pt x="59" y="441"/>
                    <a:pt x="60" y="444"/>
                  </a:cubicBezTo>
                  <a:cubicBezTo>
                    <a:pt x="60" y="445"/>
                    <a:pt x="60" y="445"/>
                    <a:pt x="60" y="445"/>
                  </a:cubicBezTo>
                  <a:cubicBezTo>
                    <a:pt x="61" y="446"/>
                    <a:pt x="61" y="446"/>
                    <a:pt x="61" y="446"/>
                  </a:cubicBezTo>
                  <a:cubicBezTo>
                    <a:pt x="62" y="447"/>
                    <a:pt x="62" y="447"/>
                    <a:pt x="62" y="447"/>
                  </a:cubicBezTo>
                  <a:cubicBezTo>
                    <a:pt x="91" y="458"/>
                    <a:pt x="123" y="469"/>
                    <a:pt x="156" y="480"/>
                  </a:cubicBezTo>
                  <a:cubicBezTo>
                    <a:pt x="159" y="481"/>
                    <a:pt x="159" y="481"/>
                    <a:pt x="159" y="481"/>
                  </a:cubicBezTo>
                  <a:cubicBezTo>
                    <a:pt x="286" y="106"/>
                    <a:pt x="286" y="106"/>
                    <a:pt x="286" y="106"/>
                  </a:cubicBezTo>
                  <a:cubicBezTo>
                    <a:pt x="280" y="109"/>
                    <a:pt x="280" y="109"/>
                    <a:pt x="280" y="109"/>
                  </a:cubicBezTo>
                  <a:cubicBezTo>
                    <a:pt x="278" y="109"/>
                    <a:pt x="277" y="110"/>
                    <a:pt x="276" y="110"/>
                  </a:cubicBezTo>
                  <a:cubicBezTo>
                    <a:pt x="275" y="111"/>
                    <a:pt x="273" y="112"/>
                    <a:pt x="272" y="113"/>
                  </a:cubicBezTo>
                  <a:cubicBezTo>
                    <a:pt x="269" y="116"/>
                    <a:pt x="265" y="119"/>
                    <a:pt x="263" y="119"/>
                  </a:cubicBezTo>
                  <a:cubicBezTo>
                    <a:pt x="262" y="119"/>
                    <a:pt x="261" y="117"/>
                    <a:pt x="261" y="116"/>
                  </a:cubicBezTo>
                  <a:cubicBezTo>
                    <a:pt x="260" y="113"/>
                    <a:pt x="261" y="112"/>
                    <a:pt x="267" y="11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7" name="Freeform 52"/>
            <p:cNvSpPr>
              <a:spLocks/>
            </p:cNvSpPr>
            <p:nvPr/>
          </p:nvSpPr>
          <p:spPr bwMode="auto">
            <a:xfrm>
              <a:off x="823003" y="495298"/>
              <a:ext cx="1034681" cy="1518824"/>
            </a:xfrm>
            <a:custGeom>
              <a:avLst/>
              <a:gdLst>
                <a:gd name="T0" fmla="*/ 280 w 286"/>
                <a:gd name="T1" fmla="*/ 55 h 461"/>
                <a:gd name="T2" fmla="*/ 278 w 286"/>
                <a:gd name="T3" fmla="*/ 44 h 461"/>
                <a:gd name="T4" fmla="*/ 276 w 286"/>
                <a:gd name="T5" fmla="*/ 28 h 461"/>
                <a:gd name="T6" fmla="*/ 264 w 286"/>
                <a:gd name="T7" fmla="*/ 3 h 461"/>
                <a:gd name="T8" fmla="*/ 261 w 286"/>
                <a:gd name="T9" fmla="*/ 0 h 461"/>
                <a:gd name="T10" fmla="*/ 2 w 286"/>
                <a:gd name="T11" fmla="*/ 252 h 461"/>
                <a:gd name="T12" fmla="*/ 8 w 286"/>
                <a:gd name="T13" fmla="*/ 264 h 461"/>
                <a:gd name="T14" fmla="*/ 18 w 286"/>
                <a:gd name="T15" fmla="*/ 272 h 461"/>
                <a:gd name="T16" fmla="*/ 23 w 286"/>
                <a:gd name="T17" fmla="*/ 276 h 461"/>
                <a:gd name="T18" fmla="*/ 19 w 286"/>
                <a:gd name="T19" fmla="*/ 279 h 461"/>
                <a:gd name="T20" fmla="*/ 19 w 286"/>
                <a:gd name="T21" fmla="*/ 283 h 461"/>
                <a:gd name="T22" fmla="*/ 250 w 286"/>
                <a:gd name="T23" fmla="*/ 461 h 461"/>
                <a:gd name="T24" fmla="*/ 253 w 286"/>
                <a:gd name="T25" fmla="*/ 454 h 461"/>
                <a:gd name="T26" fmla="*/ 253 w 286"/>
                <a:gd name="T27" fmla="*/ 437 h 461"/>
                <a:gd name="T28" fmla="*/ 258 w 286"/>
                <a:gd name="T29" fmla="*/ 425 h 461"/>
                <a:gd name="T30" fmla="*/ 250 w 286"/>
                <a:gd name="T31" fmla="*/ 423 h 461"/>
                <a:gd name="T32" fmla="*/ 243 w 286"/>
                <a:gd name="T33" fmla="*/ 422 h 461"/>
                <a:gd name="T34" fmla="*/ 239 w 286"/>
                <a:gd name="T35" fmla="*/ 417 h 461"/>
                <a:gd name="T36" fmla="*/ 227 w 286"/>
                <a:gd name="T37" fmla="*/ 413 h 461"/>
                <a:gd name="T38" fmla="*/ 226 w 286"/>
                <a:gd name="T39" fmla="*/ 395 h 461"/>
                <a:gd name="T40" fmla="*/ 225 w 286"/>
                <a:gd name="T41" fmla="*/ 379 h 461"/>
                <a:gd name="T42" fmla="*/ 221 w 286"/>
                <a:gd name="T43" fmla="*/ 362 h 461"/>
                <a:gd name="T44" fmla="*/ 216 w 286"/>
                <a:gd name="T45" fmla="*/ 343 h 461"/>
                <a:gd name="T46" fmla="*/ 218 w 286"/>
                <a:gd name="T47" fmla="*/ 331 h 461"/>
                <a:gd name="T48" fmla="*/ 221 w 286"/>
                <a:gd name="T49" fmla="*/ 315 h 461"/>
                <a:gd name="T50" fmla="*/ 227 w 286"/>
                <a:gd name="T51" fmla="*/ 298 h 461"/>
                <a:gd name="T52" fmla="*/ 235 w 286"/>
                <a:gd name="T53" fmla="*/ 279 h 461"/>
                <a:gd name="T54" fmla="*/ 234 w 286"/>
                <a:gd name="T55" fmla="*/ 263 h 461"/>
                <a:gd name="T56" fmla="*/ 235 w 286"/>
                <a:gd name="T57" fmla="*/ 258 h 461"/>
                <a:gd name="T58" fmla="*/ 233 w 286"/>
                <a:gd name="T59" fmla="*/ 244 h 461"/>
                <a:gd name="T60" fmla="*/ 229 w 286"/>
                <a:gd name="T61" fmla="*/ 233 h 461"/>
                <a:gd name="T62" fmla="*/ 238 w 286"/>
                <a:gd name="T63" fmla="*/ 210 h 461"/>
                <a:gd name="T64" fmla="*/ 249 w 286"/>
                <a:gd name="T65" fmla="*/ 184 h 461"/>
                <a:gd name="T66" fmla="*/ 254 w 286"/>
                <a:gd name="T67" fmla="*/ 160 h 461"/>
                <a:gd name="T68" fmla="*/ 264 w 286"/>
                <a:gd name="T69" fmla="*/ 141 h 461"/>
                <a:gd name="T70" fmla="*/ 244 w 286"/>
                <a:gd name="T71" fmla="*/ 130 h 461"/>
                <a:gd name="T72" fmla="*/ 243 w 286"/>
                <a:gd name="T73" fmla="*/ 117 h 461"/>
                <a:gd name="T74" fmla="*/ 255 w 286"/>
                <a:gd name="T75" fmla="*/ 104 h 461"/>
                <a:gd name="T76" fmla="*/ 259 w 286"/>
                <a:gd name="T77" fmla="*/ 91 h 461"/>
                <a:gd name="T78" fmla="*/ 272 w 286"/>
                <a:gd name="T79" fmla="*/ 82 h 461"/>
                <a:gd name="T80" fmla="*/ 282 w 286"/>
                <a:gd name="T81" fmla="*/ 68 h 461"/>
                <a:gd name="T82" fmla="*/ 286 w 286"/>
                <a:gd name="T83" fmla="*/ 62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" h="461">
                  <a:moveTo>
                    <a:pt x="283" y="59"/>
                  </a:moveTo>
                  <a:cubicBezTo>
                    <a:pt x="282" y="58"/>
                    <a:pt x="281" y="57"/>
                    <a:pt x="280" y="55"/>
                  </a:cubicBezTo>
                  <a:cubicBezTo>
                    <a:pt x="279" y="54"/>
                    <a:pt x="279" y="52"/>
                    <a:pt x="279" y="50"/>
                  </a:cubicBezTo>
                  <a:cubicBezTo>
                    <a:pt x="279" y="48"/>
                    <a:pt x="279" y="46"/>
                    <a:pt x="278" y="44"/>
                  </a:cubicBezTo>
                  <a:cubicBezTo>
                    <a:pt x="276" y="40"/>
                    <a:pt x="276" y="36"/>
                    <a:pt x="276" y="32"/>
                  </a:cubicBezTo>
                  <a:cubicBezTo>
                    <a:pt x="276" y="31"/>
                    <a:pt x="276" y="29"/>
                    <a:pt x="276" y="28"/>
                  </a:cubicBezTo>
                  <a:cubicBezTo>
                    <a:pt x="277" y="24"/>
                    <a:pt x="277" y="20"/>
                    <a:pt x="274" y="15"/>
                  </a:cubicBezTo>
                  <a:cubicBezTo>
                    <a:pt x="272" y="11"/>
                    <a:pt x="267" y="7"/>
                    <a:pt x="264" y="3"/>
                  </a:cubicBezTo>
                  <a:cubicBezTo>
                    <a:pt x="263" y="3"/>
                    <a:pt x="263" y="3"/>
                    <a:pt x="263" y="3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2" y="252"/>
                    <a:pt x="2" y="252"/>
                    <a:pt x="2" y="252"/>
                  </a:cubicBezTo>
                  <a:cubicBezTo>
                    <a:pt x="2" y="253"/>
                    <a:pt x="3" y="255"/>
                    <a:pt x="4" y="257"/>
                  </a:cubicBezTo>
                  <a:cubicBezTo>
                    <a:pt x="5" y="259"/>
                    <a:pt x="7" y="262"/>
                    <a:pt x="8" y="264"/>
                  </a:cubicBezTo>
                  <a:cubicBezTo>
                    <a:pt x="11" y="268"/>
                    <a:pt x="12" y="269"/>
                    <a:pt x="18" y="271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24" y="274"/>
                    <a:pt x="25" y="275"/>
                    <a:pt x="25" y="275"/>
                  </a:cubicBezTo>
                  <a:cubicBezTo>
                    <a:pt x="25" y="275"/>
                    <a:pt x="24" y="275"/>
                    <a:pt x="23" y="276"/>
                  </a:cubicBezTo>
                  <a:cubicBezTo>
                    <a:pt x="22" y="276"/>
                    <a:pt x="21" y="277"/>
                    <a:pt x="20" y="278"/>
                  </a:cubicBezTo>
                  <a:cubicBezTo>
                    <a:pt x="20" y="278"/>
                    <a:pt x="19" y="279"/>
                    <a:pt x="19" y="279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42" y="306"/>
                    <a:pt x="125" y="385"/>
                    <a:pt x="247" y="459"/>
                  </a:cubicBezTo>
                  <a:cubicBezTo>
                    <a:pt x="250" y="461"/>
                    <a:pt x="250" y="461"/>
                    <a:pt x="250" y="461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2" y="456"/>
                    <a:pt x="252" y="456"/>
                    <a:pt x="253" y="454"/>
                  </a:cubicBezTo>
                  <a:cubicBezTo>
                    <a:pt x="253" y="451"/>
                    <a:pt x="253" y="449"/>
                    <a:pt x="252" y="447"/>
                  </a:cubicBezTo>
                  <a:cubicBezTo>
                    <a:pt x="252" y="443"/>
                    <a:pt x="251" y="440"/>
                    <a:pt x="253" y="437"/>
                  </a:cubicBezTo>
                  <a:cubicBezTo>
                    <a:pt x="253" y="436"/>
                    <a:pt x="254" y="435"/>
                    <a:pt x="255" y="434"/>
                  </a:cubicBezTo>
                  <a:cubicBezTo>
                    <a:pt x="258" y="431"/>
                    <a:pt x="260" y="428"/>
                    <a:pt x="258" y="425"/>
                  </a:cubicBezTo>
                  <a:cubicBezTo>
                    <a:pt x="256" y="423"/>
                    <a:pt x="253" y="423"/>
                    <a:pt x="252" y="423"/>
                  </a:cubicBezTo>
                  <a:cubicBezTo>
                    <a:pt x="251" y="423"/>
                    <a:pt x="251" y="423"/>
                    <a:pt x="250" y="423"/>
                  </a:cubicBezTo>
                  <a:cubicBezTo>
                    <a:pt x="249" y="423"/>
                    <a:pt x="249" y="423"/>
                    <a:pt x="248" y="423"/>
                  </a:cubicBezTo>
                  <a:cubicBezTo>
                    <a:pt x="246" y="423"/>
                    <a:pt x="244" y="422"/>
                    <a:pt x="243" y="422"/>
                  </a:cubicBezTo>
                  <a:cubicBezTo>
                    <a:pt x="242" y="421"/>
                    <a:pt x="241" y="420"/>
                    <a:pt x="241" y="419"/>
                  </a:cubicBezTo>
                  <a:cubicBezTo>
                    <a:pt x="240" y="419"/>
                    <a:pt x="240" y="418"/>
                    <a:pt x="239" y="417"/>
                  </a:cubicBezTo>
                  <a:cubicBezTo>
                    <a:pt x="237" y="416"/>
                    <a:pt x="235" y="416"/>
                    <a:pt x="233" y="415"/>
                  </a:cubicBezTo>
                  <a:cubicBezTo>
                    <a:pt x="231" y="415"/>
                    <a:pt x="229" y="415"/>
                    <a:pt x="227" y="413"/>
                  </a:cubicBezTo>
                  <a:cubicBezTo>
                    <a:pt x="224" y="411"/>
                    <a:pt x="222" y="408"/>
                    <a:pt x="223" y="403"/>
                  </a:cubicBezTo>
                  <a:cubicBezTo>
                    <a:pt x="223" y="400"/>
                    <a:pt x="224" y="398"/>
                    <a:pt x="226" y="395"/>
                  </a:cubicBezTo>
                  <a:cubicBezTo>
                    <a:pt x="227" y="393"/>
                    <a:pt x="229" y="390"/>
                    <a:pt x="228" y="385"/>
                  </a:cubicBezTo>
                  <a:cubicBezTo>
                    <a:pt x="228" y="383"/>
                    <a:pt x="227" y="381"/>
                    <a:pt x="225" y="379"/>
                  </a:cubicBezTo>
                  <a:cubicBezTo>
                    <a:pt x="224" y="377"/>
                    <a:pt x="223" y="376"/>
                    <a:pt x="222" y="374"/>
                  </a:cubicBezTo>
                  <a:cubicBezTo>
                    <a:pt x="221" y="370"/>
                    <a:pt x="221" y="366"/>
                    <a:pt x="221" y="362"/>
                  </a:cubicBezTo>
                  <a:cubicBezTo>
                    <a:pt x="221" y="357"/>
                    <a:pt x="221" y="351"/>
                    <a:pt x="219" y="346"/>
                  </a:cubicBezTo>
                  <a:cubicBezTo>
                    <a:pt x="218" y="345"/>
                    <a:pt x="217" y="344"/>
                    <a:pt x="216" y="343"/>
                  </a:cubicBezTo>
                  <a:cubicBezTo>
                    <a:pt x="214" y="341"/>
                    <a:pt x="213" y="339"/>
                    <a:pt x="215" y="335"/>
                  </a:cubicBezTo>
                  <a:cubicBezTo>
                    <a:pt x="216" y="333"/>
                    <a:pt x="217" y="332"/>
                    <a:pt x="218" y="331"/>
                  </a:cubicBezTo>
                  <a:cubicBezTo>
                    <a:pt x="220" y="328"/>
                    <a:pt x="222" y="325"/>
                    <a:pt x="221" y="320"/>
                  </a:cubicBezTo>
                  <a:cubicBezTo>
                    <a:pt x="221" y="318"/>
                    <a:pt x="221" y="317"/>
                    <a:pt x="221" y="315"/>
                  </a:cubicBezTo>
                  <a:cubicBezTo>
                    <a:pt x="220" y="311"/>
                    <a:pt x="220" y="307"/>
                    <a:pt x="222" y="304"/>
                  </a:cubicBezTo>
                  <a:cubicBezTo>
                    <a:pt x="223" y="301"/>
                    <a:pt x="225" y="299"/>
                    <a:pt x="227" y="298"/>
                  </a:cubicBezTo>
                  <a:cubicBezTo>
                    <a:pt x="230" y="295"/>
                    <a:pt x="233" y="293"/>
                    <a:pt x="234" y="289"/>
                  </a:cubicBezTo>
                  <a:cubicBezTo>
                    <a:pt x="236" y="285"/>
                    <a:pt x="235" y="282"/>
                    <a:pt x="235" y="279"/>
                  </a:cubicBezTo>
                  <a:cubicBezTo>
                    <a:pt x="235" y="279"/>
                    <a:pt x="234" y="277"/>
                    <a:pt x="234" y="277"/>
                  </a:cubicBezTo>
                  <a:cubicBezTo>
                    <a:pt x="234" y="272"/>
                    <a:pt x="234" y="267"/>
                    <a:pt x="234" y="263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5" y="260"/>
                    <a:pt x="235" y="259"/>
                    <a:pt x="235" y="258"/>
                  </a:cubicBezTo>
                  <a:cubicBezTo>
                    <a:pt x="236" y="253"/>
                    <a:pt x="236" y="250"/>
                    <a:pt x="235" y="247"/>
                  </a:cubicBezTo>
                  <a:cubicBezTo>
                    <a:pt x="234" y="246"/>
                    <a:pt x="233" y="245"/>
                    <a:pt x="233" y="244"/>
                  </a:cubicBezTo>
                  <a:cubicBezTo>
                    <a:pt x="231" y="241"/>
                    <a:pt x="230" y="239"/>
                    <a:pt x="229" y="235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25"/>
                    <a:pt x="228" y="217"/>
                    <a:pt x="236" y="212"/>
                  </a:cubicBezTo>
                  <a:cubicBezTo>
                    <a:pt x="238" y="210"/>
                    <a:pt x="238" y="210"/>
                    <a:pt x="238" y="210"/>
                  </a:cubicBezTo>
                  <a:cubicBezTo>
                    <a:pt x="244" y="206"/>
                    <a:pt x="251" y="201"/>
                    <a:pt x="254" y="195"/>
                  </a:cubicBezTo>
                  <a:cubicBezTo>
                    <a:pt x="257" y="189"/>
                    <a:pt x="253" y="187"/>
                    <a:pt x="249" y="184"/>
                  </a:cubicBezTo>
                  <a:cubicBezTo>
                    <a:pt x="247" y="182"/>
                    <a:pt x="245" y="180"/>
                    <a:pt x="243" y="178"/>
                  </a:cubicBezTo>
                  <a:cubicBezTo>
                    <a:pt x="241" y="173"/>
                    <a:pt x="246" y="167"/>
                    <a:pt x="254" y="160"/>
                  </a:cubicBezTo>
                  <a:cubicBezTo>
                    <a:pt x="258" y="157"/>
                    <a:pt x="262" y="154"/>
                    <a:pt x="263" y="151"/>
                  </a:cubicBezTo>
                  <a:cubicBezTo>
                    <a:pt x="265" y="147"/>
                    <a:pt x="265" y="144"/>
                    <a:pt x="264" y="141"/>
                  </a:cubicBezTo>
                  <a:cubicBezTo>
                    <a:pt x="263" y="138"/>
                    <a:pt x="258" y="136"/>
                    <a:pt x="254" y="135"/>
                  </a:cubicBezTo>
                  <a:cubicBezTo>
                    <a:pt x="250" y="134"/>
                    <a:pt x="246" y="132"/>
                    <a:pt x="244" y="130"/>
                  </a:cubicBezTo>
                  <a:cubicBezTo>
                    <a:pt x="241" y="128"/>
                    <a:pt x="240" y="125"/>
                    <a:pt x="240" y="123"/>
                  </a:cubicBezTo>
                  <a:cubicBezTo>
                    <a:pt x="240" y="121"/>
                    <a:pt x="241" y="118"/>
                    <a:pt x="243" y="117"/>
                  </a:cubicBezTo>
                  <a:cubicBezTo>
                    <a:pt x="244" y="116"/>
                    <a:pt x="244" y="116"/>
                    <a:pt x="244" y="116"/>
                  </a:cubicBezTo>
                  <a:cubicBezTo>
                    <a:pt x="248" y="112"/>
                    <a:pt x="252" y="109"/>
                    <a:pt x="255" y="104"/>
                  </a:cubicBezTo>
                  <a:cubicBezTo>
                    <a:pt x="256" y="102"/>
                    <a:pt x="257" y="100"/>
                    <a:pt x="257" y="98"/>
                  </a:cubicBezTo>
                  <a:cubicBezTo>
                    <a:pt x="258" y="95"/>
                    <a:pt x="258" y="93"/>
                    <a:pt x="259" y="91"/>
                  </a:cubicBezTo>
                  <a:cubicBezTo>
                    <a:pt x="261" y="88"/>
                    <a:pt x="264" y="87"/>
                    <a:pt x="267" y="85"/>
                  </a:cubicBezTo>
                  <a:cubicBezTo>
                    <a:pt x="269" y="84"/>
                    <a:pt x="271" y="83"/>
                    <a:pt x="272" y="82"/>
                  </a:cubicBezTo>
                  <a:cubicBezTo>
                    <a:pt x="275" y="80"/>
                    <a:pt x="276" y="77"/>
                    <a:pt x="278" y="73"/>
                  </a:cubicBezTo>
                  <a:cubicBezTo>
                    <a:pt x="280" y="72"/>
                    <a:pt x="281" y="70"/>
                    <a:pt x="282" y="68"/>
                  </a:cubicBezTo>
                  <a:cubicBezTo>
                    <a:pt x="283" y="67"/>
                    <a:pt x="284" y="65"/>
                    <a:pt x="285" y="64"/>
                  </a:cubicBezTo>
                  <a:cubicBezTo>
                    <a:pt x="286" y="62"/>
                    <a:pt x="286" y="62"/>
                    <a:pt x="286" y="62"/>
                  </a:cubicBezTo>
                  <a:lnTo>
                    <a:pt x="283" y="5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8" name="Freeform 53"/>
            <p:cNvSpPr>
              <a:spLocks noEditPoints="1"/>
            </p:cNvSpPr>
            <p:nvPr/>
          </p:nvSpPr>
          <p:spPr bwMode="auto">
            <a:xfrm>
              <a:off x="2119421" y="2389799"/>
              <a:ext cx="1027864" cy="1522544"/>
            </a:xfrm>
            <a:custGeom>
              <a:avLst/>
              <a:gdLst>
                <a:gd name="T0" fmla="*/ 281 w 284"/>
                <a:gd name="T1" fmla="*/ 36 h 462"/>
                <a:gd name="T2" fmla="*/ 140 w 284"/>
                <a:gd name="T3" fmla="*/ 1 h 462"/>
                <a:gd name="T4" fmla="*/ 137 w 284"/>
                <a:gd name="T5" fmla="*/ 0 h 462"/>
                <a:gd name="T6" fmla="*/ 128 w 284"/>
                <a:gd name="T7" fmla="*/ 27 h 462"/>
                <a:gd name="T8" fmla="*/ 136 w 284"/>
                <a:gd name="T9" fmla="*/ 21 h 462"/>
                <a:gd name="T10" fmla="*/ 140 w 284"/>
                <a:gd name="T11" fmla="*/ 19 h 462"/>
                <a:gd name="T12" fmla="*/ 141 w 284"/>
                <a:gd name="T13" fmla="*/ 19 h 462"/>
                <a:gd name="T14" fmla="*/ 145 w 284"/>
                <a:gd name="T15" fmla="*/ 24 h 462"/>
                <a:gd name="T16" fmla="*/ 152 w 284"/>
                <a:gd name="T17" fmla="*/ 31 h 462"/>
                <a:gd name="T18" fmla="*/ 158 w 284"/>
                <a:gd name="T19" fmla="*/ 32 h 462"/>
                <a:gd name="T20" fmla="*/ 166 w 284"/>
                <a:gd name="T21" fmla="*/ 34 h 462"/>
                <a:gd name="T22" fmla="*/ 165 w 284"/>
                <a:gd name="T23" fmla="*/ 34 h 462"/>
                <a:gd name="T24" fmla="*/ 158 w 284"/>
                <a:gd name="T25" fmla="*/ 36 h 462"/>
                <a:gd name="T26" fmla="*/ 155 w 284"/>
                <a:gd name="T27" fmla="*/ 36 h 462"/>
                <a:gd name="T28" fmla="*/ 145 w 284"/>
                <a:gd name="T29" fmla="*/ 34 h 462"/>
                <a:gd name="T30" fmla="*/ 130 w 284"/>
                <a:gd name="T31" fmla="*/ 31 h 462"/>
                <a:gd name="T32" fmla="*/ 129 w 284"/>
                <a:gd name="T33" fmla="*/ 31 h 462"/>
                <a:gd name="T34" fmla="*/ 127 w 284"/>
                <a:gd name="T35" fmla="*/ 31 h 462"/>
                <a:gd name="T36" fmla="*/ 0 w 284"/>
                <a:gd name="T37" fmla="*/ 405 h 462"/>
                <a:gd name="T38" fmla="*/ 3 w 284"/>
                <a:gd name="T39" fmla="*/ 406 h 462"/>
                <a:gd name="T40" fmla="*/ 127 w 284"/>
                <a:gd name="T41" fmla="*/ 442 h 462"/>
                <a:gd name="T42" fmla="*/ 177 w 284"/>
                <a:gd name="T43" fmla="*/ 454 h 462"/>
                <a:gd name="T44" fmla="*/ 184 w 284"/>
                <a:gd name="T45" fmla="*/ 455 h 462"/>
                <a:gd name="T46" fmla="*/ 217 w 284"/>
                <a:gd name="T47" fmla="*/ 461 h 462"/>
                <a:gd name="T48" fmla="*/ 220 w 284"/>
                <a:gd name="T49" fmla="*/ 462 h 462"/>
                <a:gd name="T50" fmla="*/ 221 w 284"/>
                <a:gd name="T51" fmla="*/ 459 h 462"/>
                <a:gd name="T52" fmla="*/ 267 w 284"/>
                <a:gd name="T53" fmla="*/ 144 h 462"/>
                <a:gd name="T54" fmla="*/ 261 w 284"/>
                <a:gd name="T55" fmla="*/ 143 h 462"/>
                <a:gd name="T56" fmla="*/ 261 w 284"/>
                <a:gd name="T57" fmla="*/ 145 h 462"/>
                <a:gd name="T58" fmla="*/ 257 w 284"/>
                <a:gd name="T59" fmla="*/ 150 h 462"/>
                <a:gd name="T60" fmla="*/ 255 w 284"/>
                <a:gd name="T61" fmla="*/ 151 h 462"/>
                <a:gd name="T62" fmla="*/ 253 w 284"/>
                <a:gd name="T63" fmla="*/ 154 h 462"/>
                <a:gd name="T64" fmla="*/ 253 w 284"/>
                <a:gd name="T65" fmla="*/ 148 h 462"/>
                <a:gd name="T66" fmla="*/ 252 w 284"/>
                <a:gd name="T67" fmla="*/ 145 h 462"/>
                <a:gd name="T68" fmla="*/ 252 w 284"/>
                <a:gd name="T69" fmla="*/ 144 h 462"/>
                <a:gd name="T70" fmla="*/ 251 w 284"/>
                <a:gd name="T71" fmla="*/ 143 h 462"/>
                <a:gd name="T72" fmla="*/ 251 w 284"/>
                <a:gd name="T73" fmla="*/ 142 h 462"/>
                <a:gd name="T74" fmla="*/ 251 w 284"/>
                <a:gd name="T75" fmla="*/ 140 h 462"/>
                <a:gd name="T76" fmla="*/ 250 w 284"/>
                <a:gd name="T77" fmla="*/ 136 h 462"/>
                <a:gd name="T78" fmla="*/ 249 w 284"/>
                <a:gd name="T79" fmla="*/ 135 h 462"/>
                <a:gd name="T80" fmla="*/ 257 w 284"/>
                <a:gd name="T81" fmla="*/ 125 h 462"/>
                <a:gd name="T82" fmla="*/ 258 w 284"/>
                <a:gd name="T83" fmla="*/ 123 h 462"/>
                <a:gd name="T84" fmla="*/ 260 w 284"/>
                <a:gd name="T85" fmla="*/ 121 h 462"/>
                <a:gd name="T86" fmla="*/ 269 w 284"/>
                <a:gd name="T87" fmla="*/ 114 h 462"/>
                <a:gd name="T88" fmla="*/ 272 w 284"/>
                <a:gd name="T89" fmla="*/ 113 h 462"/>
                <a:gd name="T90" fmla="*/ 272 w 284"/>
                <a:gd name="T91" fmla="*/ 111 h 462"/>
                <a:gd name="T92" fmla="*/ 284 w 284"/>
                <a:gd name="T93" fmla="*/ 39 h 462"/>
                <a:gd name="T94" fmla="*/ 284 w 284"/>
                <a:gd name="T95" fmla="*/ 36 h 462"/>
                <a:gd name="T96" fmla="*/ 281 w 284"/>
                <a:gd name="T97" fmla="*/ 36 h 462"/>
                <a:gd name="T98" fmla="*/ 233 w 284"/>
                <a:gd name="T99" fmla="*/ 166 h 462"/>
                <a:gd name="T100" fmla="*/ 237 w 284"/>
                <a:gd name="T101" fmla="*/ 160 h 462"/>
                <a:gd name="T102" fmla="*/ 239 w 284"/>
                <a:gd name="T103" fmla="*/ 164 h 462"/>
                <a:gd name="T104" fmla="*/ 238 w 284"/>
                <a:gd name="T105" fmla="*/ 165 h 462"/>
                <a:gd name="T106" fmla="*/ 233 w 284"/>
                <a:gd name="T107" fmla="*/ 167 h 462"/>
                <a:gd name="T108" fmla="*/ 233 w 284"/>
                <a:gd name="T109" fmla="*/ 167 h 462"/>
                <a:gd name="T110" fmla="*/ 233 w 284"/>
                <a:gd name="T111" fmla="*/ 16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4" h="462">
                  <a:moveTo>
                    <a:pt x="281" y="36"/>
                  </a:moveTo>
                  <a:cubicBezTo>
                    <a:pt x="267" y="34"/>
                    <a:pt x="214" y="25"/>
                    <a:pt x="140" y="1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20"/>
                    <a:pt x="139" y="19"/>
                    <a:pt x="140" y="19"/>
                  </a:cubicBezTo>
                  <a:cubicBezTo>
                    <a:pt x="140" y="19"/>
                    <a:pt x="141" y="19"/>
                    <a:pt x="141" y="19"/>
                  </a:cubicBezTo>
                  <a:cubicBezTo>
                    <a:pt x="143" y="20"/>
                    <a:pt x="144" y="22"/>
                    <a:pt x="145" y="24"/>
                  </a:cubicBezTo>
                  <a:cubicBezTo>
                    <a:pt x="147" y="26"/>
                    <a:pt x="149" y="29"/>
                    <a:pt x="152" y="31"/>
                  </a:cubicBezTo>
                  <a:cubicBezTo>
                    <a:pt x="154" y="32"/>
                    <a:pt x="156" y="32"/>
                    <a:pt x="158" y="32"/>
                  </a:cubicBezTo>
                  <a:cubicBezTo>
                    <a:pt x="163" y="32"/>
                    <a:pt x="165" y="33"/>
                    <a:pt x="166" y="34"/>
                  </a:cubicBezTo>
                  <a:cubicBezTo>
                    <a:pt x="166" y="34"/>
                    <a:pt x="166" y="34"/>
                    <a:pt x="165" y="34"/>
                  </a:cubicBezTo>
                  <a:cubicBezTo>
                    <a:pt x="165" y="35"/>
                    <a:pt x="162" y="36"/>
                    <a:pt x="158" y="36"/>
                  </a:cubicBezTo>
                  <a:cubicBezTo>
                    <a:pt x="156" y="36"/>
                    <a:pt x="155" y="36"/>
                    <a:pt x="155" y="36"/>
                  </a:cubicBezTo>
                  <a:cubicBezTo>
                    <a:pt x="152" y="36"/>
                    <a:pt x="148" y="35"/>
                    <a:pt x="145" y="34"/>
                  </a:cubicBezTo>
                  <a:cubicBezTo>
                    <a:pt x="140" y="32"/>
                    <a:pt x="135" y="31"/>
                    <a:pt x="130" y="31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3" y="406"/>
                    <a:pt x="3" y="406"/>
                    <a:pt x="3" y="406"/>
                  </a:cubicBezTo>
                  <a:cubicBezTo>
                    <a:pt x="42" y="418"/>
                    <a:pt x="83" y="430"/>
                    <a:pt x="127" y="442"/>
                  </a:cubicBezTo>
                  <a:cubicBezTo>
                    <a:pt x="143" y="447"/>
                    <a:pt x="160" y="450"/>
                    <a:pt x="177" y="454"/>
                  </a:cubicBezTo>
                  <a:cubicBezTo>
                    <a:pt x="184" y="455"/>
                    <a:pt x="184" y="455"/>
                    <a:pt x="184" y="455"/>
                  </a:cubicBezTo>
                  <a:cubicBezTo>
                    <a:pt x="194" y="457"/>
                    <a:pt x="205" y="459"/>
                    <a:pt x="217" y="461"/>
                  </a:cubicBezTo>
                  <a:cubicBezTo>
                    <a:pt x="220" y="462"/>
                    <a:pt x="220" y="462"/>
                    <a:pt x="220" y="462"/>
                  </a:cubicBezTo>
                  <a:cubicBezTo>
                    <a:pt x="221" y="459"/>
                    <a:pt x="221" y="459"/>
                    <a:pt x="221" y="459"/>
                  </a:cubicBezTo>
                  <a:cubicBezTo>
                    <a:pt x="226" y="419"/>
                    <a:pt x="247" y="277"/>
                    <a:pt x="267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3"/>
                    <a:pt x="261" y="144"/>
                    <a:pt x="261" y="145"/>
                  </a:cubicBezTo>
                  <a:cubicBezTo>
                    <a:pt x="260" y="147"/>
                    <a:pt x="258" y="148"/>
                    <a:pt x="257" y="150"/>
                  </a:cubicBezTo>
                  <a:cubicBezTo>
                    <a:pt x="256" y="150"/>
                    <a:pt x="256" y="151"/>
                    <a:pt x="255" y="151"/>
                  </a:cubicBezTo>
                  <a:cubicBezTo>
                    <a:pt x="254" y="152"/>
                    <a:pt x="253" y="153"/>
                    <a:pt x="253" y="154"/>
                  </a:cubicBezTo>
                  <a:cubicBezTo>
                    <a:pt x="253" y="152"/>
                    <a:pt x="253" y="150"/>
                    <a:pt x="253" y="148"/>
                  </a:cubicBezTo>
                  <a:cubicBezTo>
                    <a:pt x="253" y="147"/>
                    <a:pt x="252" y="146"/>
                    <a:pt x="252" y="145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1"/>
                    <a:pt x="251" y="141"/>
                    <a:pt x="251" y="140"/>
                  </a:cubicBezTo>
                  <a:cubicBezTo>
                    <a:pt x="251" y="138"/>
                    <a:pt x="250" y="137"/>
                    <a:pt x="250" y="136"/>
                  </a:cubicBezTo>
                  <a:cubicBezTo>
                    <a:pt x="250" y="136"/>
                    <a:pt x="250" y="135"/>
                    <a:pt x="249" y="135"/>
                  </a:cubicBezTo>
                  <a:cubicBezTo>
                    <a:pt x="248" y="132"/>
                    <a:pt x="254" y="127"/>
                    <a:pt x="257" y="125"/>
                  </a:cubicBezTo>
                  <a:cubicBezTo>
                    <a:pt x="258" y="123"/>
                    <a:pt x="258" y="123"/>
                    <a:pt x="258" y="123"/>
                  </a:cubicBezTo>
                  <a:cubicBezTo>
                    <a:pt x="258" y="123"/>
                    <a:pt x="259" y="122"/>
                    <a:pt x="260" y="121"/>
                  </a:cubicBezTo>
                  <a:cubicBezTo>
                    <a:pt x="262" y="119"/>
                    <a:pt x="267" y="114"/>
                    <a:pt x="269" y="114"/>
                  </a:cubicBezTo>
                  <a:cubicBezTo>
                    <a:pt x="272" y="113"/>
                    <a:pt x="272" y="113"/>
                    <a:pt x="272" y="113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6" y="86"/>
                    <a:pt x="280" y="62"/>
                    <a:pt x="284" y="39"/>
                  </a:cubicBezTo>
                  <a:cubicBezTo>
                    <a:pt x="284" y="36"/>
                    <a:pt x="284" y="36"/>
                    <a:pt x="284" y="36"/>
                  </a:cubicBezTo>
                  <a:lnTo>
                    <a:pt x="281" y="36"/>
                  </a:lnTo>
                  <a:close/>
                  <a:moveTo>
                    <a:pt x="233" y="166"/>
                  </a:moveTo>
                  <a:cubicBezTo>
                    <a:pt x="233" y="164"/>
                    <a:pt x="235" y="161"/>
                    <a:pt x="237" y="160"/>
                  </a:cubicBezTo>
                  <a:cubicBezTo>
                    <a:pt x="237" y="161"/>
                    <a:pt x="237" y="163"/>
                    <a:pt x="239" y="164"/>
                  </a:cubicBezTo>
                  <a:cubicBezTo>
                    <a:pt x="238" y="164"/>
                    <a:pt x="238" y="165"/>
                    <a:pt x="238" y="165"/>
                  </a:cubicBezTo>
                  <a:cubicBezTo>
                    <a:pt x="236" y="166"/>
                    <a:pt x="235" y="167"/>
                    <a:pt x="233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3" y="167"/>
                    <a:pt x="233" y="167"/>
                    <a:pt x="233" y="16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9" name="Freeform 54"/>
            <p:cNvSpPr>
              <a:spLocks noEditPoints="1"/>
            </p:cNvSpPr>
            <p:nvPr/>
          </p:nvSpPr>
          <p:spPr bwMode="auto">
            <a:xfrm>
              <a:off x="709856" y="1421471"/>
              <a:ext cx="1256885" cy="2187107"/>
            </a:xfrm>
            <a:custGeom>
              <a:avLst/>
              <a:gdLst>
                <a:gd name="T0" fmla="*/ 281 w 347"/>
                <a:gd name="T1" fmla="*/ 180 h 664"/>
                <a:gd name="T2" fmla="*/ 48 w 347"/>
                <a:gd name="T3" fmla="*/ 37 h 664"/>
                <a:gd name="T4" fmla="*/ 56 w 347"/>
                <a:gd name="T5" fmla="*/ 60 h 664"/>
                <a:gd name="T6" fmla="*/ 94 w 347"/>
                <a:gd name="T7" fmla="*/ 61 h 664"/>
                <a:gd name="T8" fmla="*/ 90 w 347"/>
                <a:gd name="T9" fmla="*/ 86 h 664"/>
                <a:gd name="T10" fmla="*/ 83 w 347"/>
                <a:gd name="T11" fmla="*/ 161 h 664"/>
                <a:gd name="T12" fmla="*/ 76 w 347"/>
                <a:gd name="T13" fmla="*/ 193 h 664"/>
                <a:gd name="T14" fmla="*/ 79 w 347"/>
                <a:gd name="T15" fmla="*/ 207 h 664"/>
                <a:gd name="T16" fmla="*/ 91 w 347"/>
                <a:gd name="T17" fmla="*/ 235 h 664"/>
                <a:gd name="T18" fmla="*/ 77 w 347"/>
                <a:gd name="T19" fmla="*/ 268 h 664"/>
                <a:gd name="T20" fmla="*/ 63 w 347"/>
                <a:gd name="T21" fmla="*/ 276 h 664"/>
                <a:gd name="T22" fmla="*/ 56 w 347"/>
                <a:gd name="T23" fmla="*/ 282 h 664"/>
                <a:gd name="T24" fmla="*/ 40 w 347"/>
                <a:gd name="T25" fmla="*/ 293 h 664"/>
                <a:gd name="T26" fmla="*/ 31 w 347"/>
                <a:gd name="T27" fmla="*/ 295 h 664"/>
                <a:gd name="T28" fmla="*/ 36 w 347"/>
                <a:gd name="T29" fmla="*/ 311 h 664"/>
                <a:gd name="T30" fmla="*/ 28 w 347"/>
                <a:gd name="T31" fmla="*/ 327 h 664"/>
                <a:gd name="T32" fmla="*/ 40 w 347"/>
                <a:gd name="T33" fmla="*/ 337 h 664"/>
                <a:gd name="T34" fmla="*/ 60 w 347"/>
                <a:gd name="T35" fmla="*/ 330 h 664"/>
                <a:gd name="T36" fmla="*/ 52 w 347"/>
                <a:gd name="T37" fmla="*/ 338 h 664"/>
                <a:gd name="T38" fmla="*/ 31 w 347"/>
                <a:gd name="T39" fmla="*/ 352 h 664"/>
                <a:gd name="T40" fmla="*/ 39 w 347"/>
                <a:gd name="T41" fmla="*/ 365 h 664"/>
                <a:gd name="T42" fmla="*/ 46 w 347"/>
                <a:gd name="T43" fmla="*/ 369 h 664"/>
                <a:gd name="T44" fmla="*/ 45 w 347"/>
                <a:gd name="T45" fmla="*/ 382 h 664"/>
                <a:gd name="T46" fmla="*/ 41 w 347"/>
                <a:gd name="T47" fmla="*/ 390 h 664"/>
                <a:gd name="T48" fmla="*/ 26 w 347"/>
                <a:gd name="T49" fmla="*/ 405 h 664"/>
                <a:gd name="T50" fmla="*/ 34 w 347"/>
                <a:gd name="T51" fmla="*/ 418 h 664"/>
                <a:gd name="T52" fmla="*/ 26 w 347"/>
                <a:gd name="T53" fmla="*/ 433 h 664"/>
                <a:gd name="T54" fmla="*/ 38 w 347"/>
                <a:gd name="T55" fmla="*/ 450 h 664"/>
                <a:gd name="T56" fmla="*/ 33 w 347"/>
                <a:gd name="T57" fmla="*/ 454 h 664"/>
                <a:gd name="T58" fmla="*/ 9 w 347"/>
                <a:gd name="T59" fmla="*/ 427 h 664"/>
                <a:gd name="T60" fmla="*/ 6 w 347"/>
                <a:gd name="T61" fmla="*/ 448 h 664"/>
                <a:gd name="T62" fmla="*/ 8 w 347"/>
                <a:gd name="T63" fmla="*/ 465 h 664"/>
                <a:gd name="T64" fmla="*/ 10 w 347"/>
                <a:gd name="T65" fmla="*/ 479 h 664"/>
                <a:gd name="T66" fmla="*/ 14 w 347"/>
                <a:gd name="T67" fmla="*/ 494 h 664"/>
                <a:gd name="T68" fmla="*/ 26 w 347"/>
                <a:gd name="T69" fmla="*/ 516 h 664"/>
                <a:gd name="T70" fmla="*/ 30 w 347"/>
                <a:gd name="T71" fmla="*/ 536 h 664"/>
                <a:gd name="T72" fmla="*/ 33 w 347"/>
                <a:gd name="T73" fmla="*/ 539 h 664"/>
                <a:gd name="T74" fmla="*/ 46 w 347"/>
                <a:gd name="T75" fmla="*/ 575 h 664"/>
                <a:gd name="T76" fmla="*/ 70 w 347"/>
                <a:gd name="T77" fmla="*/ 560 h 664"/>
                <a:gd name="T78" fmla="*/ 59 w 347"/>
                <a:gd name="T79" fmla="*/ 486 h 664"/>
                <a:gd name="T80" fmla="*/ 64 w 347"/>
                <a:gd name="T81" fmla="*/ 487 h 664"/>
                <a:gd name="T82" fmla="*/ 59 w 347"/>
                <a:gd name="T83" fmla="*/ 502 h 664"/>
                <a:gd name="T84" fmla="*/ 62 w 347"/>
                <a:gd name="T85" fmla="*/ 512 h 664"/>
                <a:gd name="T86" fmla="*/ 70 w 347"/>
                <a:gd name="T87" fmla="*/ 534 h 664"/>
                <a:gd name="T88" fmla="*/ 83 w 347"/>
                <a:gd name="T89" fmla="*/ 545 h 664"/>
                <a:gd name="T90" fmla="*/ 284 w 347"/>
                <a:gd name="T91" fmla="*/ 662 h 664"/>
                <a:gd name="T92" fmla="*/ 295 w 347"/>
                <a:gd name="T93" fmla="*/ 599 h 664"/>
                <a:gd name="T94" fmla="*/ 268 w 347"/>
                <a:gd name="T95" fmla="*/ 530 h 664"/>
                <a:gd name="T96" fmla="*/ 252 w 347"/>
                <a:gd name="T97" fmla="*/ 484 h 664"/>
                <a:gd name="T98" fmla="*/ 254 w 347"/>
                <a:gd name="T99" fmla="*/ 402 h 664"/>
                <a:gd name="T100" fmla="*/ 346 w 347"/>
                <a:gd name="T101" fmla="*/ 220 h 664"/>
                <a:gd name="T102" fmla="*/ 70 w 347"/>
                <a:gd name="T103" fmla="*/ 500 h 664"/>
                <a:gd name="T104" fmla="*/ 47 w 347"/>
                <a:gd name="T105" fmla="*/ 465 h 664"/>
                <a:gd name="T106" fmla="*/ 45 w 347"/>
                <a:gd name="T107" fmla="*/ 46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" h="664">
                  <a:moveTo>
                    <a:pt x="345" y="216"/>
                  </a:moveTo>
                  <a:cubicBezTo>
                    <a:pt x="324" y="205"/>
                    <a:pt x="303" y="193"/>
                    <a:pt x="282" y="181"/>
                  </a:cubicBezTo>
                  <a:cubicBezTo>
                    <a:pt x="282" y="181"/>
                    <a:pt x="282" y="181"/>
                    <a:pt x="282" y="181"/>
                  </a:cubicBezTo>
                  <a:cubicBezTo>
                    <a:pt x="282" y="181"/>
                    <a:pt x="282" y="181"/>
                    <a:pt x="282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160" y="107"/>
                    <a:pt x="75" y="27"/>
                    <a:pt x="52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6" y="11"/>
                    <a:pt x="47" y="17"/>
                    <a:pt x="47" y="23"/>
                  </a:cubicBezTo>
                  <a:cubicBezTo>
                    <a:pt x="48" y="26"/>
                    <a:pt x="48" y="30"/>
                    <a:pt x="48" y="32"/>
                  </a:cubicBezTo>
                  <a:cubicBezTo>
                    <a:pt x="48" y="34"/>
                    <a:pt x="48" y="35"/>
                    <a:pt x="48" y="37"/>
                  </a:cubicBezTo>
                  <a:cubicBezTo>
                    <a:pt x="48" y="40"/>
                    <a:pt x="48" y="43"/>
                    <a:pt x="48" y="45"/>
                  </a:cubicBezTo>
                  <a:cubicBezTo>
                    <a:pt x="48" y="46"/>
                    <a:pt x="47" y="47"/>
                    <a:pt x="47" y="48"/>
                  </a:cubicBezTo>
                  <a:cubicBezTo>
                    <a:pt x="46" y="51"/>
                    <a:pt x="43" y="57"/>
                    <a:pt x="48" y="60"/>
                  </a:cubicBezTo>
                  <a:cubicBezTo>
                    <a:pt x="49" y="61"/>
                    <a:pt x="50" y="61"/>
                    <a:pt x="51" y="61"/>
                  </a:cubicBezTo>
                  <a:cubicBezTo>
                    <a:pt x="52" y="61"/>
                    <a:pt x="54" y="61"/>
                    <a:pt x="55" y="61"/>
                  </a:cubicBezTo>
                  <a:cubicBezTo>
                    <a:pt x="55" y="60"/>
                    <a:pt x="56" y="60"/>
                    <a:pt x="56" y="60"/>
                  </a:cubicBezTo>
                  <a:cubicBezTo>
                    <a:pt x="58" y="60"/>
                    <a:pt x="60" y="61"/>
                    <a:pt x="62" y="62"/>
                  </a:cubicBezTo>
                  <a:cubicBezTo>
                    <a:pt x="64" y="62"/>
                    <a:pt x="66" y="63"/>
                    <a:pt x="67" y="63"/>
                  </a:cubicBezTo>
                  <a:cubicBezTo>
                    <a:pt x="70" y="63"/>
                    <a:pt x="72" y="61"/>
                    <a:pt x="75" y="59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8" y="57"/>
                    <a:pt x="81" y="56"/>
                    <a:pt x="85" y="56"/>
                  </a:cubicBezTo>
                  <a:cubicBezTo>
                    <a:pt x="87" y="56"/>
                    <a:pt x="93" y="56"/>
                    <a:pt x="94" y="61"/>
                  </a:cubicBezTo>
                  <a:cubicBezTo>
                    <a:pt x="95" y="64"/>
                    <a:pt x="93" y="68"/>
                    <a:pt x="91" y="72"/>
                  </a:cubicBezTo>
                  <a:cubicBezTo>
                    <a:pt x="91" y="72"/>
                    <a:pt x="91" y="73"/>
                    <a:pt x="91" y="73"/>
                  </a:cubicBezTo>
                  <a:cubicBezTo>
                    <a:pt x="90" y="74"/>
                    <a:pt x="89" y="75"/>
                    <a:pt x="89" y="77"/>
                  </a:cubicBezTo>
                  <a:cubicBezTo>
                    <a:pt x="89" y="79"/>
                    <a:pt x="89" y="80"/>
                    <a:pt x="89" y="82"/>
                  </a:cubicBezTo>
                  <a:cubicBezTo>
                    <a:pt x="89" y="82"/>
                    <a:pt x="89" y="83"/>
                    <a:pt x="89" y="83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90" y="89"/>
                    <a:pt x="90" y="90"/>
                  </a:cubicBezTo>
                  <a:cubicBezTo>
                    <a:pt x="90" y="92"/>
                    <a:pt x="90" y="94"/>
                    <a:pt x="90" y="97"/>
                  </a:cubicBezTo>
                  <a:cubicBezTo>
                    <a:pt x="89" y="100"/>
                    <a:pt x="89" y="103"/>
                    <a:pt x="89" y="106"/>
                  </a:cubicBezTo>
                  <a:cubicBezTo>
                    <a:pt x="90" y="111"/>
                    <a:pt x="90" y="117"/>
                    <a:pt x="90" y="122"/>
                  </a:cubicBezTo>
                  <a:cubicBezTo>
                    <a:pt x="90" y="131"/>
                    <a:pt x="88" y="142"/>
                    <a:pt x="85" y="152"/>
                  </a:cubicBezTo>
                  <a:cubicBezTo>
                    <a:pt x="84" y="155"/>
                    <a:pt x="83" y="158"/>
                    <a:pt x="83" y="161"/>
                  </a:cubicBezTo>
                  <a:cubicBezTo>
                    <a:pt x="82" y="164"/>
                    <a:pt x="81" y="167"/>
                    <a:pt x="81" y="170"/>
                  </a:cubicBezTo>
                  <a:cubicBezTo>
                    <a:pt x="80" y="171"/>
                    <a:pt x="80" y="172"/>
                    <a:pt x="80" y="173"/>
                  </a:cubicBezTo>
                  <a:cubicBezTo>
                    <a:pt x="80" y="174"/>
                    <a:pt x="79" y="176"/>
                    <a:pt x="79" y="178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8" y="180"/>
                    <a:pt x="77" y="182"/>
                    <a:pt x="77" y="184"/>
                  </a:cubicBezTo>
                  <a:cubicBezTo>
                    <a:pt x="76" y="187"/>
                    <a:pt x="76" y="189"/>
                    <a:pt x="76" y="193"/>
                  </a:cubicBezTo>
                  <a:cubicBezTo>
                    <a:pt x="76" y="194"/>
                    <a:pt x="76" y="195"/>
                    <a:pt x="76" y="196"/>
                  </a:cubicBezTo>
                  <a:cubicBezTo>
                    <a:pt x="76" y="196"/>
                    <a:pt x="76" y="197"/>
                    <a:pt x="76" y="197"/>
                  </a:cubicBezTo>
                  <a:cubicBezTo>
                    <a:pt x="76" y="198"/>
                    <a:pt x="76" y="198"/>
                    <a:pt x="76" y="199"/>
                  </a:cubicBezTo>
                  <a:cubicBezTo>
                    <a:pt x="76" y="200"/>
                    <a:pt x="76" y="201"/>
                    <a:pt x="77" y="202"/>
                  </a:cubicBezTo>
                  <a:cubicBezTo>
                    <a:pt x="77" y="204"/>
                    <a:pt x="77" y="205"/>
                    <a:pt x="78" y="205"/>
                  </a:cubicBezTo>
                  <a:cubicBezTo>
                    <a:pt x="78" y="206"/>
                    <a:pt x="78" y="206"/>
                    <a:pt x="79" y="207"/>
                  </a:cubicBezTo>
                  <a:cubicBezTo>
                    <a:pt x="80" y="211"/>
                    <a:pt x="83" y="215"/>
                    <a:pt x="85" y="218"/>
                  </a:cubicBezTo>
                  <a:cubicBezTo>
                    <a:pt x="86" y="219"/>
                    <a:pt x="87" y="221"/>
                    <a:pt x="87" y="222"/>
                  </a:cubicBezTo>
                  <a:cubicBezTo>
                    <a:pt x="87" y="223"/>
                    <a:pt x="87" y="223"/>
                    <a:pt x="87" y="224"/>
                  </a:cubicBezTo>
                  <a:cubicBezTo>
                    <a:pt x="87" y="226"/>
                    <a:pt x="87" y="227"/>
                    <a:pt x="88" y="229"/>
                  </a:cubicBezTo>
                  <a:cubicBezTo>
                    <a:pt x="89" y="230"/>
                    <a:pt x="89" y="230"/>
                    <a:pt x="89" y="231"/>
                  </a:cubicBezTo>
                  <a:cubicBezTo>
                    <a:pt x="90" y="232"/>
                    <a:pt x="91" y="234"/>
                    <a:pt x="91" y="235"/>
                  </a:cubicBezTo>
                  <a:cubicBezTo>
                    <a:pt x="92" y="240"/>
                    <a:pt x="92" y="247"/>
                    <a:pt x="88" y="249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4" y="252"/>
                    <a:pt x="81" y="254"/>
                    <a:pt x="81" y="259"/>
                  </a:cubicBezTo>
                  <a:cubicBezTo>
                    <a:pt x="81" y="260"/>
                    <a:pt x="81" y="261"/>
                    <a:pt x="81" y="262"/>
                  </a:cubicBezTo>
                  <a:cubicBezTo>
                    <a:pt x="81" y="263"/>
                    <a:pt x="81" y="265"/>
                    <a:pt x="81" y="266"/>
                  </a:cubicBezTo>
                  <a:cubicBezTo>
                    <a:pt x="80" y="267"/>
                    <a:pt x="79" y="267"/>
                    <a:pt x="77" y="268"/>
                  </a:cubicBezTo>
                  <a:cubicBezTo>
                    <a:pt x="77" y="269"/>
                    <a:pt x="76" y="269"/>
                    <a:pt x="75" y="270"/>
                  </a:cubicBezTo>
                  <a:cubicBezTo>
                    <a:pt x="74" y="271"/>
                    <a:pt x="73" y="271"/>
                    <a:pt x="73" y="272"/>
                  </a:cubicBezTo>
                  <a:cubicBezTo>
                    <a:pt x="72" y="273"/>
                    <a:pt x="72" y="273"/>
                    <a:pt x="72" y="273"/>
                  </a:cubicBezTo>
                  <a:cubicBezTo>
                    <a:pt x="71" y="273"/>
                    <a:pt x="70" y="273"/>
                    <a:pt x="69" y="27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66" y="274"/>
                    <a:pt x="64" y="275"/>
                    <a:pt x="63" y="276"/>
                  </a:cubicBezTo>
                  <a:cubicBezTo>
                    <a:pt x="61" y="276"/>
                    <a:pt x="60" y="277"/>
                    <a:pt x="59" y="279"/>
                  </a:cubicBezTo>
                  <a:cubicBezTo>
                    <a:pt x="59" y="280"/>
                    <a:pt x="59" y="280"/>
                    <a:pt x="59" y="281"/>
                  </a:cubicBezTo>
                  <a:cubicBezTo>
                    <a:pt x="59" y="281"/>
                    <a:pt x="58" y="282"/>
                    <a:pt x="58" y="282"/>
                  </a:cubicBezTo>
                  <a:cubicBezTo>
                    <a:pt x="58" y="282"/>
                    <a:pt x="58" y="282"/>
                    <a:pt x="58" y="282"/>
                  </a:cubicBezTo>
                  <a:cubicBezTo>
                    <a:pt x="58" y="282"/>
                    <a:pt x="58" y="282"/>
                    <a:pt x="58" y="282"/>
                  </a:cubicBezTo>
                  <a:cubicBezTo>
                    <a:pt x="57" y="282"/>
                    <a:pt x="57" y="282"/>
                    <a:pt x="56" y="282"/>
                  </a:cubicBezTo>
                  <a:cubicBezTo>
                    <a:pt x="55" y="281"/>
                    <a:pt x="53" y="280"/>
                    <a:pt x="51" y="280"/>
                  </a:cubicBezTo>
                  <a:cubicBezTo>
                    <a:pt x="50" y="280"/>
                    <a:pt x="49" y="280"/>
                    <a:pt x="48" y="281"/>
                  </a:cubicBezTo>
                  <a:cubicBezTo>
                    <a:pt x="43" y="284"/>
                    <a:pt x="44" y="290"/>
                    <a:pt x="45" y="295"/>
                  </a:cubicBezTo>
                  <a:cubicBezTo>
                    <a:pt x="45" y="295"/>
                    <a:pt x="45" y="296"/>
                    <a:pt x="45" y="296"/>
                  </a:cubicBezTo>
                  <a:cubicBezTo>
                    <a:pt x="45" y="296"/>
                    <a:pt x="45" y="295"/>
                    <a:pt x="45" y="295"/>
                  </a:cubicBezTo>
                  <a:cubicBezTo>
                    <a:pt x="43" y="293"/>
                    <a:pt x="41" y="293"/>
                    <a:pt x="40" y="293"/>
                  </a:cubicBezTo>
                  <a:cubicBezTo>
                    <a:pt x="40" y="293"/>
                    <a:pt x="40" y="293"/>
                    <a:pt x="39" y="293"/>
                  </a:cubicBezTo>
                  <a:cubicBezTo>
                    <a:pt x="39" y="293"/>
                    <a:pt x="39" y="293"/>
                    <a:pt x="39" y="292"/>
                  </a:cubicBezTo>
                  <a:cubicBezTo>
                    <a:pt x="38" y="292"/>
                    <a:pt x="37" y="292"/>
                    <a:pt x="35" y="292"/>
                  </a:cubicBezTo>
                  <a:cubicBezTo>
                    <a:pt x="35" y="292"/>
                    <a:pt x="35" y="292"/>
                    <a:pt x="35" y="292"/>
                  </a:cubicBezTo>
                  <a:cubicBezTo>
                    <a:pt x="34" y="292"/>
                    <a:pt x="34" y="292"/>
                    <a:pt x="34" y="292"/>
                  </a:cubicBezTo>
                  <a:cubicBezTo>
                    <a:pt x="33" y="292"/>
                    <a:pt x="31" y="293"/>
                    <a:pt x="31" y="295"/>
                  </a:cubicBezTo>
                  <a:cubicBezTo>
                    <a:pt x="30" y="296"/>
                    <a:pt x="29" y="298"/>
                    <a:pt x="30" y="300"/>
                  </a:cubicBezTo>
                  <a:cubicBezTo>
                    <a:pt x="31" y="302"/>
                    <a:pt x="32" y="303"/>
                    <a:pt x="33" y="303"/>
                  </a:cubicBezTo>
                  <a:cubicBezTo>
                    <a:pt x="34" y="303"/>
                    <a:pt x="34" y="303"/>
                    <a:pt x="34" y="303"/>
                  </a:cubicBezTo>
                  <a:cubicBezTo>
                    <a:pt x="34" y="304"/>
                    <a:pt x="34" y="306"/>
                    <a:pt x="36" y="307"/>
                  </a:cubicBezTo>
                  <a:cubicBezTo>
                    <a:pt x="36" y="307"/>
                    <a:pt x="37" y="307"/>
                    <a:pt x="37" y="307"/>
                  </a:cubicBezTo>
                  <a:cubicBezTo>
                    <a:pt x="37" y="309"/>
                    <a:pt x="37" y="310"/>
                    <a:pt x="36" y="311"/>
                  </a:cubicBezTo>
                  <a:cubicBezTo>
                    <a:pt x="36" y="311"/>
                    <a:pt x="36" y="311"/>
                    <a:pt x="36" y="311"/>
                  </a:cubicBezTo>
                  <a:cubicBezTo>
                    <a:pt x="35" y="308"/>
                    <a:pt x="32" y="308"/>
                    <a:pt x="31" y="308"/>
                  </a:cubicBezTo>
                  <a:cubicBezTo>
                    <a:pt x="28" y="308"/>
                    <a:pt x="26" y="311"/>
                    <a:pt x="25" y="314"/>
                  </a:cubicBezTo>
                  <a:cubicBezTo>
                    <a:pt x="25" y="317"/>
                    <a:pt x="26" y="319"/>
                    <a:pt x="27" y="322"/>
                  </a:cubicBezTo>
                  <a:cubicBezTo>
                    <a:pt x="27" y="323"/>
                    <a:pt x="28" y="324"/>
                    <a:pt x="28" y="325"/>
                  </a:cubicBezTo>
                  <a:cubicBezTo>
                    <a:pt x="28" y="326"/>
                    <a:pt x="28" y="326"/>
                    <a:pt x="28" y="327"/>
                  </a:cubicBezTo>
                  <a:cubicBezTo>
                    <a:pt x="27" y="330"/>
                    <a:pt x="27" y="334"/>
                    <a:pt x="29" y="336"/>
                  </a:cubicBezTo>
                  <a:cubicBezTo>
                    <a:pt x="30" y="337"/>
                    <a:pt x="31" y="337"/>
                    <a:pt x="33" y="337"/>
                  </a:cubicBezTo>
                  <a:cubicBezTo>
                    <a:pt x="33" y="337"/>
                    <a:pt x="33" y="337"/>
                    <a:pt x="33" y="337"/>
                  </a:cubicBezTo>
                  <a:cubicBezTo>
                    <a:pt x="33" y="337"/>
                    <a:pt x="33" y="337"/>
                    <a:pt x="34" y="337"/>
                  </a:cubicBezTo>
                  <a:cubicBezTo>
                    <a:pt x="35" y="337"/>
                    <a:pt x="36" y="336"/>
                    <a:pt x="37" y="336"/>
                  </a:cubicBezTo>
                  <a:cubicBezTo>
                    <a:pt x="38" y="337"/>
                    <a:pt x="39" y="337"/>
                    <a:pt x="40" y="337"/>
                  </a:cubicBezTo>
                  <a:cubicBezTo>
                    <a:pt x="40" y="337"/>
                    <a:pt x="40" y="337"/>
                    <a:pt x="40" y="337"/>
                  </a:cubicBezTo>
                  <a:cubicBezTo>
                    <a:pt x="42" y="337"/>
                    <a:pt x="44" y="335"/>
                    <a:pt x="45" y="333"/>
                  </a:cubicBezTo>
                  <a:cubicBezTo>
                    <a:pt x="45" y="334"/>
                    <a:pt x="45" y="334"/>
                    <a:pt x="46" y="334"/>
                  </a:cubicBezTo>
                  <a:cubicBezTo>
                    <a:pt x="47" y="335"/>
                    <a:pt x="48" y="335"/>
                    <a:pt x="49" y="335"/>
                  </a:cubicBezTo>
                  <a:cubicBezTo>
                    <a:pt x="53" y="335"/>
                    <a:pt x="55" y="333"/>
                    <a:pt x="57" y="331"/>
                  </a:cubicBezTo>
                  <a:cubicBezTo>
                    <a:pt x="58" y="331"/>
                    <a:pt x="59" y="330"/>
                    <a:pt x="60" y="330"/>
                  </a:cubicBezTo>
                  <a:cubicBezTo>
                    <a:pt x="62" y="328"/>
                    <a:pt x="65" y="327"/>
                    <a:pt x="67" y="327"/>
                  </a:cubicBezTo>
                  <a:cubicBezTo>
                    <a:pt x="67" y="328"/>
                    <a:pt x="65" y="329"/>
                    <a:pt x="63" y="331"/>
                  </a:cubicBezTo>
                  <a:cubicBezTo>
                    <a:pt x="62" y="331"/>
                    <a:pt x="62" y="331"/>
                    <a:pt x="62" y="331"/>
                  </a:cubicBezTo>
                  <a:cubicBezTo>
                    <a:pt x="61" y="332"/>
                    <a:pt x="60" y="332"/>
                    <a:pt x="59" y="332"/>
                  </a:cubicBezTo>
                  <a:cubicBezTo>
                    <a:pt x="57" y="333"/>
                    <a:pt x="55" y="334"/>
                    <a:pt x="54" y="336"/>
                  </a:cubicBezTo>
                  <a:cubicBezTo>
                    <a:pt x="53" y="336"/>
                    <a:pt x="53" y="337"/>
                    <a:pt x="52" y="338"/>
                  </a:cubicBezTo>
                  <a:cubicBezTo>
                    <a:pt x="52" y="338"/>
                    <a:pt x="51" y="338"/>
                    <a:pt x="51" y="338"/>
                  </a:cubicBezTo>
                  <a:cubicBezTo>
                    <a:pt x="48" y="338"/>
                    <a:pt x="46" y="339"/>
                    <a:pt x="44" y="342"/>
                  </a:cubicBezTo>
                  <a:cubicBezTo>
                    <a:pt x="44" y="342"/>
                    <a:pt x="43" y="343"/>
                    <a:pt x="41" y="343"/>
                  </a:cubicBezTo>
                  <a:cubicBezTo>
                    <a:pt x="39" y="344"/>
                    <a:pt x="36" y="346"/>
                    <a:pt x="35" y="350"/>
                  </a:cubicBezTo>
                  <a:cubicBezTo>
                    <a:pt x="35" y="350"/>
                    <a:pt x="35" y="350"/>
                    <a:pt x="35" y="350"/>
                  </a:cubicBezTo>
                  <a:cubicBezTo>
                    <a:pt x="33" y="350"/>
                    <a:pt x="32" y="351"/>
                    <a:pt x="31" y="352"/>
                  </a:cubicBezTo>
                  <a:cubicBezTo>
                    <a:pt x="29" y="354"/>
                    <a:pt x="28" y="357"/>
                    <a:pt x="28" y="359"/>
                  </a:cubicBezTo>
                  <a:cubicBezTo>
                    <a:pt x="28" y="361"/>
                    <a:pt x="28" y="361"/>
                    <a:pt x="28" y="361"/>
                  </a:cubicBezTo>
                  <a:cubicBezTo>
                    <a:pt x="28" y="363"/>
                    <a:pt x="28" y="367"/>
                    <a:pt x="30" y="369"/>
                  </a:cubicBezTo>
                  <a:cubicBezTo>
                    <a:pt x="31" y="369"/>
                    <a:pt x="32" y="370"/>
                    <a:pt x="33" y="370"/>
                  </a:cubicBezTo>
                  <a:cubicBezTo>
                    <a:pt x="33" y="370"/>
                    <a:pt x="33" y="370"/>
                    <a:pt x="33" y="370"/>
                  </a:cubicBezTo>
                  <a:cubicBezTo>
                    <a:pt x="36" y="370"/>
                    <a:pt x="38" y="367"/>
                    <a:pt x="39" y="365"/>
                  </a:cubicBezTo>
                  <a:cubicBezTo>
                    <a:pt x="39" y="365"/>
                    <a:pt x="39" y="365"/>
                    <a:pt x="40" y="365"/>
                  </a:cubicBezTo>
                  <a:cubicBezTo>
                    <a:pt x="40" y="365"/>
                    <a:pt x="41" y="365"/>
                    <a:pt x="42" y="365"/>
                  </a:cubicBezTo>
                  <a:cubicBezTo>
                    <a:pt x="42" y="365"/>
                    <a:pt x="42" y="365"/>
                    <a:pt x="43" y="365"/>
                  </a:cubicBezTo>
                  <a:cubicBezTo>
                    <a:pt x="43" y="365"/>
                    <a:pt x="43" y="365"/>
                    <a:pt x="43" y="365"/>
                  </a:cubicBezTo>
                  <a:cubicBezTo>
                    <a:pt x="43" y="368"/>
                    <a:pt x="44" y="369"/>
                    <a:pt x="46" y="369"/>
                  </a:cubicBezTo>
                  <a:cubicBezTo>
                    <a:pt x="46" y="369"/>
                    <a:pt x="46" y="369"/>
                    <a:pt x="46" y="369"/>
                  </a:cubicBezTo>
                  <a:cubicBezTo>
                    <a:pt x="46" y="369"/>
                    <a:pt x="45" y="370"/>
                    <a:pt x="45" y="370"/>
                  </a:cubicBezTo>
                  <a:cubicBezTo>
                    <a:pt x="45" y="371"/>
                    <a:pt x="44" y="372"/>
                    <a:pt x="44" y="373"/>
                  </a:cubicBezTo>
                  <a:cubicBezTo>
                    <a:pt x="44" y="373"/>
                    <a:pt x="44" y="373"/>
                    <a:pt x="44" y="374"/>
                  </a:cubicBezTo>
                  <a:cubicBezTo>
                    <a:pt x="44" y="374"/>
                    <a:pt x="44" y="374"/>
                    <a:pt x="44" y="374"/>
                  </a:cubicBezTo>
                  <a:cubicBezTo>
                    <a:pt x="44" y="375"/>
                    <a:pt x="43" y="376"/>
                    <a:pt x="43" y="377"/>
                  </a:cubicBezTo>
                  <a:cubicBezTo>
                    <a:pt x="43" y="379"/>
                    <a:pt x="44" y="381"/>
                    <a:pt x="45" y="382"/>
                  </a:cubicBezTo>
                  <a:cubicBezTo>
                    <a:pt x="45" y="382"/>
                    <a:pt x="45" y="382"/>
                    <a:pt x="46" y="383"/>
                  </a:cubicBezTo>
                  <a:cubicBezTo>
                    <a:pt x="46" y="385"/>
                    <a:pt x="48" y="388"/>
                    <a:pt x="47" y="389"/>
                  </a:cubicBezTo>
                  <a:cubicBezTo>
                    <a:pt x="47" y="390"/>
                    <a:pt x="47" y="391"/>
                    <a:pt x="46" y="391"/>
                  </a:cubicBezTo>
                  <a:cubicBezTo>
                    <a:pt x="46" y="390"/>
                    <a:pt x="46" y="390"/>
                    <a:pt x="46" y="390"/>
                  </a:cubicBezTo>
                  <a:cubicBezTo>
                    <a:pt x="43" y="390"/>
                    <a:pt x="43" y="390"/>
                    <a:pt x="43" y="390"/>
                  </a:cubicBezTo>
                  <a:cubicBezTo>
                    <a:pt x="42" y="390"/>
                    <a:pt x="42" y="390"/>
                    <a:pt x="41" y="390"/>
                  </a:cubicBezTo>
                  <a:cubicBezTo>
                    <a:pt x="41" y="390"/>
                    <a:pt x="40" y="390"/>
                    <a:pt x="39" y="390"/>
                  </a:cubicBezTo>
                  <a:cubicBezTo>
                    <a:pt x="38" y="390"/>
                    <a:pt x="37" y="390"/>
                    <a:pt x="37" y="390"/>
                  </a:cubicBezTo>
                  <a:cubicBezTo>
                    <a:pt x="35" y="391"/>
                    <a:pt x="33" y="393"/>
                    <a:pt x="32" y="395"/>
                  </a:cubicBezTo>
                  <a:cubicBezTo>
                    <a:pt x="30" y="397"/>
                    <a:pt x="30" y="399"/>
                    <a:pt x="30" y="400"/>
                  </a:cubicBezTo>
                  <a:cubicBezTo>
                    <a:pt x="30" y="400"/>
                    <a:pt x="31" y="401"/>
                    <a:pt x="31" y="402"/>
                  </a:cubicBezTo>
                  <a:cubicBezTo>
                    <a:pt x="30" y="402"/>
                    <a:pt x="28" y="403"/>
                    <a:pt x="26" y="405"/>
                  </a:cubicBezTo>
                  <a:cubicBezTo>
                    <a:pt x="25" y="407"/>
                    <a:pt x="25" y="408"/>
                    <a:pt x="25" y="409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5" y="412"/>
                    <a:pt x="25" y="414"/>
                    <a:pt x="26" y="417"/>
                  </a:cubicBezTo>
                  <a:cubicBezTo>
                    <a:pt x="27" y="418"/>
                    <a:pt x="29" y="419"/>
                    <a:pt x="31" y="419"/>
                  </a:cubicBezTo>
                  <a:cubicBezTo>
                    <a:pt x="31" y="419"/>
                    <a:pt x="32" y="419"/>
                    <a:pt x="32" y="418"/>
                  </a:cubicBezTo>
                  <a:cubicBezTo>
                    <a:pt x="33" y="418"/>
                    <a:pt x="33" y="418"/>
                    <a:pt x="34" y="418"/>
                  </a:cubicBezTo>
                  <a:cubicBezTo>
                    <a:pt x="34" y="419"/>
                    <a:pt x="33" y="419"/>
                    <a:pt x="31" y="420"/>
                  </a:cubicBezTo>
                  <a:cubicBezTo>
                    <a:pt x="30" y="420"/>
                    <a:pt x="30" y="420"/>
                    <a:pt x="30" y="420"/>
                  </a:cubicBezTo>
                  <a:cubicBezTo>
                    <a:pt x="29" y="421"/>
                    <a:pt x="27" y="421"/>
                    <a:pt x="26" y="423"/>
                  </a:cubicBezTo>
                  <a:cubicBezTo>
                    <a:pt x="23" y="426"/>
                    <a:pt x="25" y="429"/>
                    <a:pt x="26" y="431"/>
                  </a:cubicBezTo>
                  <a:cubicBezTo>
                    <a:pt x="26" y="431"/>
                    <a:pt x="27" y="432"/>
                    <a:pt x="27" y="432"/>
                  </a:cubicBezTo>
                  <a:cubicBezTo>
                    <a:pt x="27" y="432"/>
                    <a:pt x="27" y="432"/>
                    <a:pt x="26" y="433"/>
                  </a:cubicBezTo>
                  <a:cubicBezTo>
                    <a:pt x="26" y="433"/>
                    <a:pt x="25" y="435"/>
                    <a:pt x="25" y="437"/>
                  </a:cubicBezTo>
                  <a:cubicBezTo>
                    <a:pt x="26" y="439"/>
                    <a:pt x="27" y="440"/>
                    <a:pt x="27" y="442"/>
                  </a:cubicBezTo>
                  <a:cubicBezTo>
                    <a:pt x="28" y="443"/>
                    <a:pt x="28" y="443"/>
                    <a:pt x="28" y="443"/>
                  </a:cubicBezTo>
                  <a:cubicBezTo>
                    <a:pt x="29" y="445"/>
                    <a:pt x="32" y="446"/>
                    <a:pt x="34" y="447"/>
                  </a:cubicBezTo>
                  <a:cubicBezTo>
                    <a:pt x="35" y="447"/>
                    <a:pt x="35" y="447"/>
                    <a:pt x="35" y="447"/>
                  </a:cubicBezTo>
                  <a:cubicBezTo>
                    <a:pt x="36" y="448"/>
                    <a:pt x="37" y="449"/>
                    <a:pt x="38" y="450"/>
                  </a:cubicBezTo>
                  <a:cubicBezTo>
                    <a:pt x="39" y="451"/>
                    <a:pt x="40" y="452"/>
                    <a:pt x="42" y="453"/>
                  </a:cubicBezTo>
                  <a:cubicBezTo>
                    <a:pt x="43" y="453"/>
                    <a:pt x="44" y="453"/>
                    <a:pt x="45" y="454"/>
                  </a:cubicBezTo>
                  <a:cubicBezTo>
                    <a:pt x="43" y="454"/>
                    <a:pt x="40" y="455"/>
                    <a:pt x="39" y="459"/>
                  </a:cubicBezTo>
                  <a:cubicBezTo>
                    <a:pt x="39" y="460"/>
                    <a:pt x="39" y="460"/>
                    <a:pt x="39" y="460"/>
                  </a:cubicBezTo>
                  <a:cubicBezTo>
                    <a:pt x="39" y="460"/>
                    <a:pt x="39" y="460"/>
                    <a:pt x="39" y="460"/>
                  </a:cubicBezTo>
                  <a:cubicBezTo>
                    <a:pt x="37" y="458"/>
                    <a:pt x="35" y="456"/>
                    <a:pt x="33" y="454"/>
                  </a:cubicBezTo>
                  <a:cubicBezTo>
                    <a:pt x="32" y="452"/>
                    <a:pt x="31" y="450"/>
                    <a:pt x="30" y="448"/>
                  </a:cubicBezTo>
                  <a:cubicBezTo>
                    <a:pt x="30" y="446"/>
                    <a:pt x="29" y="444"/>
                    <a:pt x="27" y="442"/>
                  </a:cubicBezTo>
                  <a:cubicBezTo>
                    <a:pt x="27" y="441"/>
                    <a:pt x="27" y="441"/>
                    <a:pt x="26" y="440"/>
                  </a:cubicBezTo>
                  <a:cubicBezTo>
                    <a:pt x="25" y="437"/>
                    <a:pt x="22" y="434"/>
                    <a:pt x="19" y="432"/>
                  </a:cubicBezTo>
                  <a:cubicBezTo>
                    <a:pt x="19" y="432"/>
                    <a:pt x="18" y="431"/>
                    <a:pt x="18" y="431"/>
                  </a:cubicBezTo>
                  <a:cubicBezTo>
                    <a:pt x="15" y="429"/>
                    <a:pt x="13" y="427"/>
                    <a:pt x="9" y="427"/>
                  </a:cubicBezTo>
                  <a:cubicBezTo>
                    <a:pt x="8" y="427"/>
                    <a:pt x="8" y="427"/>
                    <a:pt x="7" y="427"/>
                  </a:cubicBezTo>
                  <a:cubicBezTo>
                    <a:pt x="6" y="428"/>
                    <a:pt x="4" y="429"/>
                    <a:pt x="2" y="431"/>
                  </a:cubicBezTo>
                  <a:cubicBezTo>
                    <a:pt x="0" y="436"/>
                    <a:pt x="1" y="442"/>
                    <a:pt x="2" y="445"/>
                  </a:cubicBezTo>
                  <a:cubicBezTo>
                    <a:pt x="3" y="446"/>
                    <a:pt x="4" y="447"/>
                    <a:pt x="5" y="448"/>
                  </a:cubicBezTo>
                  <a:cubicBezTo>
                    <a:pt x="5" y="448"/>
                    <a:pt x="6" y="448"/>
                    <a:pt x="6" y="448"/>
                  </a:cubicBezTo>
                  <a:cubicBezTo>
                    <a:pt x="6" y="448"/>
                    <a:pt x="6" y="448"/>
                    <a:pt x="6" y="448"/>
                  </a:cubicBezTo>
                  <a:cubicBezTo>
                    <a:pt x="6" y="448"/>
                    <a:pt x="5" y="450"/>
                    <a:pt x="4" y="450"/>
                  </a:cubicBezTo>
                  <a:cubicBezTo>
                    <a:pt x="4" y="452"/>
                    <a:pt x="3" y="453"/>
                    <a:pt x="2" y="454"/>
                  </a:cubicBezTo>
                  <a:cubicBezTo>
                    <a:pt x="2" y="454"/>
                    <a:pt x="2" y="454"/>
                    <a:pt x="2" y="454"/>
                  </a:cubicBezTo>
                  <a:cubicBezTo>
                    <a:pt x="2" y="457"/>
                    <a:pt x="0" y="460"/>
                    <a:pt x="3" y="463"/>
                  </a:cubicBezTo>
                  <a:cubicBezTo>
                    <a:pt x="3" y="464"/>
                    <a:pt x="5" y="465"/>
                    <a:pt x="7" y="465"/>
                  </a:cubicBezTo>
                  <a:cubicBezTo>
                    <a:pt x="7" y="465"/>
                    <a:pt x="8" y="465"/>
                    <a:pt x="8" y="465"/>
                  </a:cubicBezTo>
                  <a:cubicBezTo>
                    <a:pt x="8" y="465"/>
                    <a:pt x="8" y="465"/>
                    <a:pt x="8" y="465"/>
                  </a:cubicBezTo>
                  <a:cubicBezTo>
                    <a:pt x="8" y="465"/>
                    <a:pt x="8" y="465"/>
                    <a:pt x="9" y="466"/>
                  </a:cubicBezTo>
                  <a:cubicBezTo>
                    <a:pt x="9" y="467"/>
                    <a:pt x="10" y="467"/>
                    <a:pt x="10" y="468"/>
                  </a:cubicBezTo>
                  <a:cubicBezTo>
                    <a:pt x="10" y="469"/>
                    <a:pt x="11" y="469"/>
                    <a:pt x="11" y="470"/>
                  </a:cubicBezTo>
                  <a:cubicBezTo>
                    <a:pt x="11" y="471"/>
                    <a:pt x="11" y="471"/>
                    <a:pt x="10" y="472"/>
                  </a:cubicBezTo>
                  <a:cubicBezTo>
                    <a:pt x="8" y="474"/>
                    <a:pt x="8" y="477"/>
                    <a:pt x="10" y="479"/>
                  </a:cubicBezTo>
                  <a:cubicBezTo>
                    <a:pt x="10" y="480"/>
                    <a:pt x="11" y="480"/>
                    <a:pt x="12" y="481"/>
                  </a:cubicBezTo>
                  <a:cubicBezTo>
                    <a:pt x="12" y="481"/>
                    <a:pt x="12" y="482"/>
                    <a:pt x="12" y="482"/>
                  </a:cubicBezTo>
                  <a:cubicBezTo>
                    <a:pt x="12" y="482"/>
                    <a:pt x="12" y="482"/>
                    <a:pt x="12" y="482"/>
                  </a:cubicBezTo>
                  <a:cubicBezTo>
                    <a:pt x="12" y="482"/>
                    <a:pt x="12" y="483"/>
                    <a:pt x="11" y="483"/>
                  </a:cubicBezTo>
                  <a:cubicBezTo>
                    <a:pt x="10" y="485"/>
                    <a:pt x="8" y="488"/>
                    <a:pt x="10" y="491"/>
                  </a:cubicBezTo>
                  <a:cubicBezTo>
                    <a:pt x="11" y="492"/>
                    <a:pt x="12" y="493"/>
                    <a:pt x="14" y="494"/>
                  </a:cubicBezTo>
                  <a:cubicBezTo>
                    <a:pt x="12" y="496"/>
                    <a:pt x="12" y="500"/>
                    <a:pt x="13" y="501"/>
                  </a:cubicBezTo>
                  <a:cubicBezTo>
                    <a:pt x="14" y="505"/>
                    <a:pt x="17" y="507"/>
                    <a:pt x="20" y="509"/>
                  </a:cubicBezTo>
                  <a:cubicBezTo>
                    <a:pt x="21" y="510"/>
                    <a:pt x="21" y="510"/>
                    <a:pt x="21" y="510"/>
                  </a:cubicBezTo>
                  <a:cubicBezTo>
                    <a:pt x="22" y="511"/>
                    <a:pt x="23" y="511"/>
                    <a:pt x="24" y="513"/>
                  </a:cubicBezTo>
                  <a:cubicBezTo>
                    <a:pt x="24" y="513"/>
                    <a:pt x="25" y="514"/>
                    <a:pt x="25" y="515"/>
                  </a:cubicBezTo>
                  <a:cubicBezTo>
                    <a:pt x="26" y="515"/>
                    <a:pt x="26" y="516"/>
                    <a:pt x="26" y="516"/>
                  </a:cubicBezTo>
                  <a:cubicBezTo>
                    <a:pt x="27" y="516"/>
                    <a:pt x="26" y="517"/>
                    <a:pt x="26" y="518"/>
                  </a:cubicBezTo>
                  <a:cubicBezTo>
                    <a:pt x="25" y="519"/>
                    <a:pt x="25" y="519"/>
                    <a:pt x="24" y="520"/>
                  </a:cubicBezTo>
                  <a:cubicBezTo>
                    <a:pt x="24" y="521"/>
                    <a:pt x="24" y="521"/>
                    <a:pt x="24" y="522"/>
                  </a:cubicBezTo>
                  <a:cubicBezTo>
                    <a:pt x="23" y="523"/>
                    <a:pt x="22" y="525"/>
                    <a:pt x="22" y="527"/>
                  </a:cubicBezTo>
                  <a:cubicBezTo>
                    <a:pt x="22" y="530"/>
                    <a:pt x="25" y="533"/>
                    <a:pt x="27" y="535"/>
                  </a:cubicBezTo>
                  <a:cubicBezTo>
                    <a:pt x="28" y="535"/>
                    <a:pt x="29" y="535"/>
                    <a:pt x="30" y="536"/>
                  </a:cubicBezTo>
                  <a:cubicBezTo>
                    <a:pt x="31" y="536"/>
                    <a:pt x="31" y="536"/>
                    <a:pt x="31" y="536"/>
                  </a:cubicBezTo>
                  <a:cubicBezTo>
                    <a:pt x="31" y="536"/>
                    <a:pt x="32" y="536"/>
                    <a:pt x="32" y="536"/>
                  </a:cubicBezTo>
                  <a:cubicBezTo>
                    <a:pt x="33" y="537"/>
                    <a:pt x="33" y="537"/>
                    <a:pt x="34" y="537"/>
                  </a:cubicBezTo>
                  <a:cubicBezTo>
                    <a:pt x="35" y="537"/>
                    <a:pt x="36" y="538"/>
                    <a:pt x="36" y="538"/>
                  </a:cubicBezTo>
                  <a:cubicBezTo>
                    <a:pt x="37" y="538"/>
                    <a:pt x="37" y="538"/>
                    <a:pt x="37" y="538"/>
                  </a:cubicBezTo>
                  <a:cubicBezTo>
                    <a:pt x="36" y="538"/>
                    <a:pt x="35" y="538"/>
                    <a:pt x="33" y="539"/>
                  </a:cubicBezTo>
                  <a:cubicBezTo>
                    <a:pt x="33" y="539"/>
                    <a:pt x="33" y="539"/>
                    <a:pt x="33" y="539"/>
                  </a:cubicBezTo>
                  <a:cubicBezTo>
                    <a:pt x="31" y="540"/>
                    <a:pt x="28" y="541"/>
                    <a:pt x="29" y="546"/>
                  </a:cubicBezTo>
                  <a:cubicBezTo>
                    <a:pt x="29" y="547"/>
                    <a:pt x="30" y="548"/>
                    <a:pt x="31" y="549"/>
                  </a:cubicBezTo>
                  <a:cubicBezTo>
                    <a:pt x="31" y="550"/>
                    <a:pt x="32" y="550"/>
                    <a:pt x="33" y="550"/>
                  </a:cubicBezTo>
                  <a:cubicBezTo>
                    <a:pt x="34" y="559"/>
                    <a:pt x="39" y="566"/>
                    <a:pt x="44" y="572"/>
                  </a:cubicBezTo>
                  <a:cubicBezTo>
                    <a:pt x="46" y="575"/>
                    <a:pt x="46" y="575"/>
                    <a:pt x="46" y="575"/>
                  </a:cubicBezTo>
                  <a:cubicBezTo>
                    <a:pt x="49" y="579"/>
                    <a:pt x="54" y="583"/>
                    <a:pt x="61" y="583"/>
                  </a:cubicBezTo>
                  <a:cubicBezTo>
                    <a:pt x="61" y="583"/>
                    <a:pt x="62" y="583"/>
                    <a:pt x="62" y="583"/>
                  </a:cubicBezTo>
                  <a:cubicBezTo>
                    <a:pt x="65" y="583"/>
                    <a:pt x="67" y="582"/>
                    <a:pt x="69" y="580"/>
                  </a:cubicBezTo>
                  <a:cubicBezTo>
                    <a:pt x="72" y="575"/>
                    <a:pt x="71" y="570"/>
                    <a:pt x="71" y="565"/>
                  </a:cubicBezTo>
                  <a:cubicBezTo>
                    <a:pt x="71" y="564"/>
                    <a:pt x="71" y="564"/>
                    <a:pt x="71" y="564"/>
                  </a:cubicBezTo>
                  <a:cubicBezTo>
                    <a:pt x="70" y="560"/>
                    <a:pt x="70" y="560"/>
                    <a:pt x="70" y="560"/>
                  </a:cubicBezTo>
                  <a:cubicBezTo>
                    <a:pt x="69" y="551"/>
                    <a:pt x="68" y="542"/>
                    <a:pt x="63" y="533"/>
                  </a:cubicBezTo>
                  <a:cubicBezTo>
                    <a:pt x="58" y="523"/>
                    <a:pt x="58" y="517"/>
                    <a:pt x="58" y="506"/>
                  </a:cubicBezTo>
                  <a:cubicBezTo>
                    <a:pt x="58" y="504"/>
                    <a:pt x="58" y="502"/>
                    <a:pt x="58" y="501"/>
                  </a:cubicBezTo>
                  <a:cubicBezTo>
                    <a:pt x="58" y="498"/>
                    <a:pt x="58" y="496"/>
                    <a:pt x="58" y="495"/>
                  </a:cubicBezTo>
                  <a:cubicBezTo>
                    <a:pt x="59" y="493"/>
                    <a:pt x="59" y="493"/>
                    <a:pt x="59" y="493"/>
                  </a:cubicBezTo>
                  <a:cubicBezTo>
                    <a:pt x="59" y="491"/>
                    <a:pt x="59" y="489"/>
                    <a:pt x="59" y="486"/>
                  </a:cubicBezTo>
                  <a:cubicBezTo>
                    <a:pt x="59" y="484"/>
                    <a:pt x="57" y="482"/>
                    <a:pt x="56" y="481"/>
                  </a:cubicBezTo>
                  <a:cubicBezTo>
                    <a:pt x="56" y="481"/>
                    <a:pt x="56" y="481"/>
                    <a:pt x="56" y="480"/>
                  </a:cubicBezTo>
                  <a:cubicBezTo>
                    <a:pt x="57" y="481"/>
                    <a:pt x="58" y="481"/>
                    <a:pt x="59" y="481"/>
                  </a:cubicBezTo>
                  <a:cubicBezTo>
                    <a:pt x="59" y="481"/>
                    <a:pt x="60" y="481"/>
                    <a:pt x="60" y="481"/>
                  </a:cubicBezTo>
                  <a:cubicBezTo>
                    <a:pt x="61" y="481"/>
                    <a:pt x="61" y="481"/>
                    <a:pt x="62" y="481"/>
                  </a:cubicBezTo>
                  <a:cubicBezTo>
                    <a:pt x="62" y="483"/>
                    <a:pt x="63" y="485"/>
                    <a:pt x="64" y="487"/>
                  </a:cubicBezTo>
                  <a:cubicBezTo>
                    <a:pt x="64" y="487"/>
                    <a:pt x="64" y="487"/>
                    <a:pt x="64" y="487"/>
                  </a:cubicBezTo>
                  <a:cubicBezTo>
                    <a:pt x="62" y="487"/>
                    <a:pt x="61" y="488"/>
                    <a:pt x="60" y="489"/>
                  </a:cubicBezTo>
                  <a:cubicBezTo>
                    <a:pt x="58" y="491"/>
                    <a:pt x="59" y="493"/>
                    <a:pt x="60" y="494"/>
                  </a:cubicBezTo>
                  <a:cubicBezTo>
                    <a:pt x="60" y="495"/>
                    <a:pt x="60" y="495"/>
                    <a:pt x="60" y="495"/>
                  </a:cubicBezTo>
                  <a:cubicBezTo>
                    <a:pt x="60" y="496"/>
                    <a:pt x="60" y="496"/>
                    <a:pt x="60" y="497"/>
                  </a:cubicBezTo>
                  <a:cubicBezTo>
                    <a:pt x="59" y="498"/>
                    <a:pt x="58" y="500"/>
                    <a:pt x="59" y="502"/>
                  </a:cubicBezTo>
                  <a:cubicBezTo>
                    <a:pt x="59" y="504"/>
                    <a:pt x="60" y="504"/>
                    <a:pt x="62" y="505"/>
                  </a:cubicBezTo>
                  <a:cubicBezTo>
                    <a:pt x="62" y="505"/>
                    <a:pt x="62" y="505"/>
                    <a:pt x="63" y="505"/>
                  </a:cubicBezTo>
                  <a:cubicBezTo>
                    <a:pt x="63" y="505"/>
                    <a:pt x="63" y="505"/>
                    <a:pt x="63" y="505"/>
                  </a:cubicBezTo>
                  <a:cubicBezTo>
                    <a:pt x="62" y="507"/>
                    <a:pt x="62" y="509"/>
                    <a:pt x="62" y="510"/>
                  </a:cubicBezTo>
                  <a:cubicBezTo>
                    <a:pt x="62" y="511"/>
                    <a:pt x="62" y="511"/>
                    <a:pt x="62" y="512"/>
                  </a:cubicBezTo>
                  <a:cubicBezTo>
                    <a:pt x="62" y="512"/>
                    <a:pt x="62" y="512"/>
                    <a:pt x="62" y="512"/>
                  </a:cubicBezTo>
                  <a:cubicBezTo>
                    <a:pt x="62" y="515"/>
                    <a:pt x="62" y="516"/>
                    <a:pt x="64" y="519"/>
                  </a:cubicBezTo>
                  <a:cubicBezTo>
                    <a:pt x="64" y="519"/>
                    <a:pt x="64" y="519"/>
                    <a:pt x="64" y="520"/>
                  </a:cubicBezTo>
                  <a:cubicBezTo>
                    <a:pt x="65" y="521"/>
                    <a:pt x="65" y="522"/>
                    <a:pt x="66" y="522"/>
                  </a:cubicBezTo>
                  <a:cubicBezTo>
                    <a:pt x="68" y="524"/>
                    <a:pt x="70" y="524"/>
                    <a:pt x="71" y="524"/>
                  </a:cubicBezTo>
                  <a:cubicBezTo>
                    <a:pt x="71" y="524"/>
                    <a:pt x="71" y="524"/>
                    <a:pt x="72" y="524"/>
                  </a:cubicBezTo>
                  <a:cubicBezTo>
                    <a:pt x="70" y="526"/>
                    <a:pt x="69" y="530"/>
                    <a:pt x="70" y="534"/>
                  </a:cubicBezTo>
                  <a:cubicBezTo>
                    <a:pt x="71" y="536"/>
                    <a:pt x="72" y="537"/>
                    <a:pt x="73" y="538"/>
                  </a:cubicBezTo>
                  <a:cubicBezTo>
                    <a:pt x="74" y="539"/>
                    <a:pt x="74" y="539"/>
                    <a:pt x="74" y="539"/>
                  </a:cubicBezTo>
                  <a:cubicBezTo>
                    <a:pt x="74" y="539"/>
                    <a:pt x="74" y="540"/>
                    <a:pt x="75" y="540"/>
                  </a:cubicBezTo>
                  <a:cubicBezTo>
                    <a:pt x="75" y="541"/>
                    <a:pt x="76" y="542"/>
                    <a:pt x="77" y="543"/>
                  </a:cubicBezTo>
                  <a:cubicBezTo>
                    <a:pt x="77" y="543"/>
                    <a:pt x="80" y="545"/>
                    <a:pt x="82" y="545"/>
                  </a:cubicBezTo>
                  <a:cubicBezTo>
                    <a:pt x="83" y="545"/>
                    <a:pt x="83" y="545"/>
                    <a:pt x="83" y="545"/>
                  </a:cubicBezTo>
                  <a:cubicBezTo>
                    <a:pt x="83" y="545"/>
                    <a:pt x="83" y="546"/>
                    <a:pt x="83" y="546"/>
                  </a:cubicBezTo>
                  <a:cubicBezTo>
                    <a:pt x="82" y="549"/>
                    <a:pt x="82" y="551"/>
                    <a:pt x="82" y="553"/>
                  </a:cubicBezTo>
                  <a:cubicBezTo>
                    <a:pt x="82" y="556"/>
                    <a:pt x="82" y="556"/>
                    <a:pt x="82" y="556"/>
                  </a:cubicBezTo>
                  <a:cubicBezTo>
                    <a:pt x="83" y="559"/>
                    <a:pt x="83" y="559"/>
                    <a:pt x="83" y="559"/>
                  </a:cubicBezTo>
                  <a:cubicBezTo>
                    <a:pt x="84" y="559"/>
                    <a:pt x="84" y="559"/>
                    <a:pt x="84" y="559"/>
                  </a:cubicBezTo>
                  <a:cubicBezTo>
                    <a:pt x="85" y="561"/>
                    <a:pt x="125" y="602"/>
                    <a:pt x="284" y="662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88" y="658"/>
                    <a:pt x="288" y="658"/>
                    <a:pt x="288" y="658"/>
                  </a:cubicBezTo>
                  <a:cubicBezTo>
                    <a:pt x="288" y="657"/>
                    <a:pt x="287" y="656"/>
                    <a:pt x="287" y="655"/>
                  </a:cubicBezTo>
                  <a:cubicBezTo>
                    <a:pt x="285" y="645"/>
                    <a:pt x="287" y="638"/>
                    <a:pt x="290" y="629"/>
                  </a:cubicBezTo>
                  <a:cubicBezTo>
                    <a:pt x="291" y="627"/>
                    <a:pt x="292" y="625"/>
                    <a:pt x="292" y="623"/>
                  </a:cubicBezTo>
                  <a:cubicBezTo>
                    <a:pt x="294" y="616"/>
                    <a:pt x="298" y="606"/>
                    <a:pt x="295" y="599"/>
                  </a:cubicBezTo>
                  <a:cubicBezTo>
                    <a:pt x="293" y="595"/>
                    <a:pt x="292" y="593"/>
                    <a:pt x="290" y="590"/>
                  </a:cubicBezTo>
                  <a:cubicBezTo>
                    <a:pt x="287" y="586"/>
                    <a:pt x="285" y="582"/>
                    <a:pt x="284" y="576"/>
                  </a:cubicBezTo>
                  <a:cubicBezTo>
                    <a:pt x="284" y="574"/>
                    <a:pt x="283" y="573"/>
                    <a:pt x="283" y="571"/>
                  </a:cubicBezTo>
                  <a:cubicBezTo>
                    <a:pt x="282" y="564"/>
                    <a:pt x="280" y="556"/>
                    <a:pt x="277" y="551"/>
                  </a:cubicBezTo>
                  <a:cubicBezTo>
                    <a:pt x="275" y="547"/>
                    <a:pt x="273" y="545"/>
                    <a:pt x="272" y="543"/>
                  </a:cubicBezTo>
                  <a:cubicBezTo>
                    <a:pt x="269" y="540"/>
                    <a:pt x="267" y="538"/>
                    <a:pt x="268" y="530"/>
                  </a:cubicBezTo>
                  <a:cubicBezTo>
                    <a:pt x="268" y="528"/>
                    <a:pt x="268" y="528"/>
                    <a:pt x="268" y="528"/>
                  </a:cubicBezTo>
                  <a:cubicBezTo>
                    <a:pt x="268" y="520"/>
                    <a:pt x="269" y="509"/>
                    <a:pt x="262" y="505"/>
                  </a:cubicBezTo>
                  <a:cubicBezTo>
                    <a:pt x="260" y="504"/>
                    <a:pt x="259" y="503"/>
                    <a:pt x="258" y="503"/>
                  </a:cubicBezTo>
                  <a:cubicBezTo>
                    <a:pt x="255" y="503"/>
                    <a:pt x="254" y="503"/>
                    <a:pt x="253" y="498"/>
                  </a:cubicBezTo>
                  <a:cubicBezTo>
                    <a:pt x="253" y="495"/>
                    <a:pt x="253" y="493"/>
                    <a:pt x="253" y="490"/>
                  </a:cubicBezTo>
                  <a:cubicBezTo>
                    <a:pt x="253" y="488"/>
                    <a:pt x="253" y="486"/>
                    <a:pt x="252" y="484"/>
                  </a:cubicBezTo>
                  <a:cubicBezTo>
                    <a:pt x="252" y="481"/>
                    <a:pt x="252" y="481"/>
                    <a:pt x="252" y="481"/>
                  </a:cubicBezTo>
                  <a:cubicBezTo>
                    <a:pt x="251" y="473"/>
                    <a:pt x="250" y="464"/>
                    <a:pt x="244" y="460"/>
                  </a:cubicBezTo>
                  <a:cubicBezTo>
                    <a:pt x="242" y="458"/>
                    <a:pt x="241" y="458"/>
                    <a:pt x="240" y="457"/>
                  </a:cubicBezTo>
                  <a:cubicBezTo>
                    <a:pt x="238" y="456"/>
                    <a:pt x="236" y="456"/>
                    <a:pt x="235" y="453"/>
                  </a:cubicBezTo>
                  <a:cubicBezTo>
                    <a:pt x="230" y="444"/>
                    <a:pt x="240" y="425"/>
                    <a:pt x="250" y="408"/>
                  </a:cubicBezTo>
                  <a:cubicBezTo>
                    <a:pt x="252" y="406"/>
                    <a:pt x="253" y="404"/>
                    <a:pt x="254" y="402"/>
                  </a:cubicBezTo>
                  <a:cubicBezTo>
                    <a:pt x="267" y="378"/>
                    <a:pt x="280" y="353"/>
                    <a:pt x="291" y="329"/>
                  </a:cubicBezTo>
                  <a:cubicBezTo>
                    <a:pt x="292" y="328"/>
                    <a:pt x="292" y="328"/>
                    <a:pt x="292" y="328"/>
                  </a:cubicBezTo>
                  <a:cubicBezTo>
                    <a:pt x="299" y="313"/>
                    <a:pt x="306" y="300"/>
                    <a:pt x="312" y="287"/>
                  </a:cubicBezTo>
                  <a:cubicBezTo>
                    <a:pt x="318" y="277"/>
                    <a:pt x="322" y="267"/>
                    <a:pt x="327" y="257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34" y="244"/>
                    <a:pt x="340" y="232"/>
                    <a:pt x="346" y="220"/>
                  </a:cubicBezTo>
                  <a:cubicBezTo>
                    <a:pt x="347" y="218"/>
                    <a:pt x="347" y="218"/>
                    <a:pt x="347" y="218"/>
                  </a:cubicBezTo>
                  <a:lnTo>
                    <a:pt x="345" y="216"/>
                  </a:lnTo>
                  <a:close/>
                  <a:moveTo>
                    <a:pt x="69" y="498"/>
                  </a:moveTo>
                  <a:cubicBezTo>
                    <a:pt x="69" y="497"/>
                    <a:pt x="69" y="496"/>
                    <a:pt x="70" y="495"/>
                  </a:cubicBezTo>
                  <a:cubicBezTo>
                    <a:pt x="71" y="496"/>
                    <a:pt x="71" y="496"/>
                    <a:pt x="71" y="497"/>
                  </a:cubicBezTo>
                  <a:cubicBezTo>
                    <a:pt x="71" y="499"/>
                    <a:pt x="71" y="499"/>
                    <a:pt x="70" y="500"/>
                  </a:cubicBezTo>
                  <a:cubicBezTo>
                    <a:pt x="70" y="500"/>
                    <a:pt x="69" y="500"/>
                    <a:pt x="68" y="501"/>
                  </a:cubicBezTo>
                  <a:cubicBezTo>
                    <a:pt x="68" y="501"/>
                    <a:pt x="68" y="501"/>
                    <a:pt x="68" y="501"/>
                  </a:cubicBezTo>
                  <a:cubicBezTo>
                    <a:pt x="69" y="500"/>
                    <a:pt x="69" y="499"/>
                    <a:pt x="69" y="498"/>
                  </a:cubicBezTo>
                  <a:close/>
                  <a:moveTo>
                    <a:pt x="45" y="465"/>
                  </a:moveTo>
                  <a:cubicBezTo>
                    <a:pt x="46" y="465"/>
                    <a:pt x="46" y="465"/>
                    <a:pt x="47" y="465"/>
                  </a:cubicBezTo>
                  <a:cubicBezTo>
                    <a:pt x="47" y="465"/>
                    <a:pt x="47" y="465"/>
                    <a:pt x="47" y="465"/>
                  </a:cubicBezTo>
                  <a:cubicBezTo>
                    <a:pt x="48" y="465"/>
                    <a:pt x="48" y="465"/>
                    <a:pt x="48" y="465"/>
                  </a:cubicBezTo>
                  <a:cubicBezTo>
                    <a:pt x="48" y="465"/>
                    <a:pt x="49" y="465"/>
                    <a:pt x="49" y="465"/>
                  </a:cubicBezTo>
                  <a:cubicBezTo>
                    <a:pt x="49" y="466"/>
                    <a:pt x="48" y="467"/>
                    <a:pt x="48" y="469"/>
                  </a:cubicBezTo>
                  <a:cubicBezTo>
                    <a:pt x="48" y="469"/>
                    <a:pt x="48" y="469"/>
                    <a:pt x="48" y="469"/>
                  </a:cubicBezTo>
                  <a:cubicBezTo>
                    <a:pt x="46" y="468"/>
                    <a:pt x="45" y="467"/>
                    <a:pt x="44" y="465"/>
                  </a:cubicBezTo>
                  <a:cubicBezTo>
                    <a:pt x="44" y="465"/>
                    <a:pt x="44" y="465"/>
                    <a:pt x="45" y="465"/>
                  </a:cubicBezTo>
                  <a:cubicBezTo>
                    <a:pt x="45" y="465"/>
                    <a:pt x="45" y="465"/>
                    <a:pt x="45" y="46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0" name="Freeform 55"/>
            <p:cNvSpPr>
              <a:spLocks/>
            </p:cNvSpPr>
            <p:nvPr/>
          </p:nvSpPr>
          <p:spPr bwMode="auto">
            <a:xfrm>
              <a:off x="619884" y="2268293"/>
              <a:ext cx="163586" cy="309964"/>
            </a:xfrm>
            <a:custGeom>
              <a:avLst/>
              <a:gdLst>
                <a:gd name="T0" fmla="*/ 33 w 45"/>
                <a:gd name="T1" fmla="*/ 35 h 94"/>
                <a:gd name="T2" fmla="*/ 36 w 45"/>
                <a:gd name="T3" fmla="*/ 31 h 94"/>
                <a:gd name="T4" fmla="*/ 43 w 45"/>
                <a:gd name="T5" fmla="*/ 19 h 94"/>
                <a:gd name="T6" fmla="*/ 33 w 45"/>
                <a:gd name="T7" fmla="*/ 11 h 94"/>
                <a:gd name="T8" fmla="*/ 21 w 45"/>
                <a:gd name="T9" fmla="*/ 0 h 94"/>
                <a:gd name="T10" fmla="*/ 14 w 45"/>
                <a:gd name="T11" fmla="*/ 5 h 94"/>
                <a:gd name="T12" fmla="*/ 12 w 45"/>
                <a:gd name="T13" fmla="*/ 7 h 94"/>
                <a:gd name="T14" fmla="*/ 7 w 45"/>
                <a:gd name="T15" fmla="*/ 20 h 94"/>
                <a:gd name="T16" fmla="*/ 6 w 45"/>
                <a:gd name="T17" fmla="*/ 27 h 94"/>
                <a:gd name="T18" fmla="*/ 6 w 45"/>
                <a:gd name="T19" fmla="*/ 40 h 94"/>
                <a:gd name="T20" fmla="*/ 3 w 45"/>
                <a:gd name="T21" fmla="*/ 40 h 94"/>
                <a:gd name="T22" fmla="*/ 2 w 45"/>
                <a:gd name="T23" fmla="*/ 43 h 94"/>
                <a:gd name="T24" fmla="*/ 2 w 45"/>
                <a:gd name="T25" fmla="*/ 46 h 94"/>
                <a:gd name="T26" fmla="*/ 1 w 45"/>
                <a:gd name="T27" fmla="*/ 51 h 94"/>
                <a:gd name="T28" fmla="*/ 3 w 45"/>
                <a:gd name="T29" fmla="*/ 57 h 94"/>
                <a:gd name="T30" fmla="*/ 3 w 45"/>
                <a:gd name="T31" fmla="*/ 59 h 94"/>
                <a:gd name="T32" fmla="*/ 3 w 45"/>
                <a:gd name="T33" fmla="*/ 75 h 94"/>
                <a:gd name="T34" fmla="*/ 3 w 45"/>
                <a:gd name="T35" fmla="*/ 76 h 94"/>
                <a:gd name="T36" fmla="*/ 2 w 45"/>
                <a:gd name="T37" fmla="*/ 84 h 94"/>
                <a:gd name="T38" fmla="*/ 2 w 45"/>
                <a:gd name="T39" fmla="*/ 86 h 94"/>
                <a:gd name="T40" fmla="*/ 10 w 45"/>
                <a:gd name="T41" fmla="*/ 94 h 94"/>
                <a:gd name="T42" fmla="*/ 14 w 45"/>
                <a:gd name="T43" fmla="*/ 92 h 94"/>
                <a:gd name="T44" fmla="*/ 13 w 45"/>
                <a:gd name="T45" fmla="*/ 82 h 94"/>
                <a:gd name="T46" fmla="*/ 13 w 45"/>
                <a:gd name="T47" fmla="*/ 82 h 94"/>
                <a:gd name="T48" fmla="*/ 12 w 45"/>
                <a:gd name="T49" fmla="*/ 69 h 94"/>
                <a:gd name="T50" fmla="*/ 14 w 45"/>
                <a:gd name="T51" fmla="*/ 64 h 94"/>
                <a:gd name="T52" fmla="*/ 18 w 45"/>
                <a:gd name="T53" fmla="*/ 61 h 94"/>
                <a:gd name="T54" fmla="*/ 21 w 45"/>
                <a:gd name="T55" fmla="*/ 58 h 94"/>
                <a:gd name="T56" fmla="*/ 24 w 45"/>
                <a:gd name="T57" fmla="*/ 52 h 94"/>
                <a:gd name="T58" fmla="*/ 23 w 45"/>
                <a:gd name="T59" fmla="*/ 44 h 94"/>
                <a:gd name="T60" fmla="*/ 26 w 45"/>
                <a:gd name="T61" fmla="*/ 41 h 94"/>
                <a:gd name="T62" fmla="*/ 28 w 45"/>
                <a:gd name="T63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94">
                  <a:moveTo>
                    <a:pt x="28" y="39"/>
                  </a:moveTo>
                  <a:cubicBezTo>
                    <a:pt x="31" y="39"/>
                    <a:pt x="32" y="36"/>
                    <a:pt x="33" y="35"/>
                  </a:cubicBezTo>
                  <a:cubicBezTo>
                    <a:pt x="33" y="35"/>
                    <a:pt x="34" y="34"/>
                    <a:pt x="34" y="34"/>
                  </a:cubicBezTo>
                  <a:cubicBezTo>
                    <a:pt x="35" y="33"/>
                    <a:pt x="36" y="33"/>
                    <a:pt x="36" y="31"/>
                  </a:cubicBezTo>
                  <a:cubicBezTo>
                    <a:pt x="39" y="31"/>
                    <a:pt x="44" y="29"/>
                    <a:pt x="45" y="26"/>
                  </a:cubicBezTo>
                  <a:cubicBezTo>
                    <a:pt x="45" y="23"/>
                    <a:pt x="45" y="21"/>
                    <a:pt x="43" y="19"/>
                  </a:cubicBezTo>
                  <a:cubicBezTo>
                    <a:pt x="42" y="18"/>
                    <a:pt x="40" y="17"/>
                    <a:pt x="38" y="16"/>
                  </a:cubicBezTo>
                  <a:cubicBezTo>
                    <a:pt x="37" y="14"/>
                    <a:pt x="36" y="12"/>
                    <a:pt x="33" y="11"/>
                  </a:cubicBezTo>
                  <a:cubicBezTo>
                    <a:pt x="31" y="10"/>
                    <a:pt x="31" y="10"/>
                    <a:pt x="31" y="9"/>
                  </a:cubicBezTo>
                  <a:cubicBezTo>
                    <a:pt x="30" y="5"/>
                    <a:pt x="26" y="0"/>
                    <a:pt x="21" y="0"/>
                  </a:cubicBezTo>
                  <a:cubicBezTo>
                    <a:pt x="20" y="0"/>
                    <a:pt x="19" y="1"/>
                    <a:pt x="18" y="1"/>
                  </a:cubicBezTo>
                  <a:cubicBezTo>
                    <a:pt x="16" y="2"/>
                    <a:pt x="15" y="4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9" y="10"/>
                    <a:pt x="8" y="12"/>
                  </a:cubicBezTo>
                  <a:cubicBezTo>
                    <a:pt x="7" y="15"/>
                    <a:pt x="7" y="18"/>
                    <a:pt x="7" y="20"/>
                  </a:cubicBezTo>
                  <a:cubicBezTo>
                    <a:pt x="7" y="23"/>
                    <a:pt x="7" y="25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0"/>
                    <a:pt x="5" y="32"/>
                    <a:pt x="5" y="35"/>
                  </a:cubicBezTo>
                  <a:cubicBezTo>
                    <a:pt x="6" y="37"/>
                    <a:pt x="6" y="39"/>
                    <a:pt x="6" y="40"/>
                  </a:cubicBezTo>
                  <a:cubicBezTo>
                    <a:pt x="6" y="40"/>
                    <a:pt x="5" y="40"/>
                    <a:pt x="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3"/>
                    <a:pt x="2" y="43"/>
                  </a:cubicBezTo>
                  <a:cubicBezTo>
                    <a:pt x="2" y="43"/>
                    <a:pt x="2" y="45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1" y="53"/>
                    <a:pt x="1" y="54"/>
                  </a:cubicBezTo>
                  <a:cubicBezTo>
                    <a:pt x="2" y="56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2" y="60"/>
                    <a:pt x="2" y="61"/>
                  </a:cubicBezTo>
                  <a:cubicBezTo>
                    <a:pt x="0" y="65"/>
                    <a:pt x="1" y="72"/>
                    <a:pt x="3" y="75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" y="81"/>
                    <a:pt x="1" y="83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3" y="88"/>
                    <a:pt x="3" y="90"/>
                    <a:pt x="6" y="91"/>
                  </a:cubicBezTo>
                  <a:cubicBezTo>
                    <a:pt x="7" y="94"/>
                    <a:pt x="8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2" y="94"/>
                    <a:pt x="13" y="93"/>
                    <a:pt x="14" y="92"/>
                  </a:cubicBezTo>
                  <a:cubicBezTo>
                    <a:pt x="16" y="89"/>
                    <a:pt x="14" y="85"/>
                    <a:pt x="13" y="83"/>
                  </a:cubicBezTo>
                  <a:cubicBezTo>
                    <a:pt x="13" y="83"/>
                    <a:pt x="13" y="83"/>
                    <a:pt x="13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2"/>
                    <a:pt x="13" y="82"/>
                    <a:pt x="13" y="82"/>
                  </a:cubicBezTo>
                  <a:cubicBezTo>
                    <a:pt x="15" y="78"/>
                    <a:pt x="13" y="75"/>
                    <a:pt x="13" y="72"/>
                  </a:cubicBezTo>
                  <a:cubicBezTo>
                    <a:pt x="12" y="71"/>
                    <a:pt x="12" y="70"/>
                    <a:pt x="12" y="69"/>
                  </a:cubicBezTo>
                  <a:cubicBezTo>
                    <a:pt x="12" y="68"/>
                    <a:pt x="12" y="68"/>
                    <a:pt x="13" y="67"/>
                  </a:cubicBezTo>
                  <a:cubicBezTo>
                    <a:pt x="13" y="66"/>
                    <a:pt x="14" y="65"/>
                    <a:pt x="14" y="64"/>
                  </a:cubicBezTo>
                  <a:cubicBezTo>
                    <a:pt x="15" y="63"/>
                    <a:pt x="16" y="63"/>
                    <a:pt x="17" y="62"/>
                  </a:cubicBezTo>
                  <a:cubicBezTo>
                    <a:pt x="17" y="62"/>
                    <a:pt x="18" y="61"/>
                    <a:pt x="18" y="61"/>
                  </a:cubicBezTo>
                  <a:cubicBezTo>
                    <a:pt x="18" y="61"/>
                    <a:pt x="18" y="61"/>
                    <a:pt x="19" y="60"/>
                  </a:cubicBezTo>
                  <a:cubicBezTo>
                    <a:pt x="20" y="60"/>
                    <a:pt x="21" y="59"/>
                    <a:pt x="21" y="58"/>
                  </a:cubicBezTo>
                  <a:cubicBezTo>
                    <a:pt x="23" y="57"/>
                    <a:pt x="22" y="55"/>
                    <a:pt x="22" y="54"/>
                  </a:cubicBezTo>
                  <a:cubicBezTo>
                    <a:pt x="23" y="54"/>
                    <a:pt x="23" y="53"/>
                    <a:pt x="24" y="52"/>
                  </a:cubicBezTo>
                  <a:cubicBezTo>
                    <a:pt x="24" y="51"/>
                    <a:pt x="24" y="49"/>
                    <a:pt x="24" y="48"/>
                  </a:cubicBezTo>
                  <a:cubicBezTo>
                    <a:pt x="24" y="46"/>
                    <a:pt x="24" y="45"/>
                    <a:pt x="23" y="44"/>
                  </a:cubicBezTo>
                  <a:cubicBezTo>
                    <a:pt x="24" y="44"/>
                    <a:pt x="25" y="43"/>
                    <a:pt x="25" y="42"/>
                  </a:cubicBezTo>
                  <a:cubicBezTo>
                    <a:pt x="26" y="42"/>
                    <a:pt x="26" y="42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3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1" name="Freeform 56"/>
            <p:cNvSpPr>
              <a:spLocks/>
            </p:cNvSpPr>
            <p:nvPr/>
          </p:nvSpPr>
          <p:spPr bwMode="auto">
            <a:xfrm>
              <a:off x="5982774" y="3723885"/>
              <a:ext cx="542560" cy="425271"/>
            </a:xfrm>
            <a:custGeom>
              <a:avLst/>
              <a:gdLst>
                <a:gd name="T0" fmla="*/ 147 w 150"/>
                <a:gd name="T1" fmla="*/ 54 h 129"/>
                <a:gd name="T2" fmla="*/ 142 w 150"/>
                <a:gd name="T3" fmla="*/ 53 h 129"/>
                <a:gd name="T4" fmla="*/ 140 w 150"/>
                <a:gd name="T5" fmla="*/ 53 h 129"/>
                <a:gd name="T6" fmla="*/ 135 w 150"/>
                <a:gd name="T7" fmla="*/ 53 h 129"/>
                <a:gd name="T8" fmla="*/ 130 w 150"/>
                <a:gd name="T9" fmla="*/ 50 h 129"/>
                <a:gd name="T10" fmla="*/ 127 w 150"/>
                <a:gd name="T11" fmla="*/ 48 h 129"/>
                <a:gd name="T12" fmla="*/ 123 w 150"/>
                <a:gd name="T13" fmla="*/ 42 h 129"/>
                <a:gd name="T14" fmla="*/ 116 w 150"/>
                <a:gd name="T15" fmla="*/ 37 h 129"/>
                <a:gd name="T16" fmla="*/ 116 w 150"/>
                <a:gd name="T17" fmla="*/ 31 h 129"/>
                <a:gd name="T18" fmla="*/ 102 w 150"/>
                <a:gd name="T19" fmla="*/ 30 h 129"/>
                <a:gd name="T20" fmla="*/ 103 w 150"/>
                <a:gd name="T21" fmla="*/ 29 h 129"/>
                <a:gd name="T22" fmla="*/ 96 w 150"/>
                <a:gd name="T23" fmla="*/ 0 h 129"/>
                <a:gd name="T24" fmla="*/ 83 w 150"/>
                <a:gd name="T25" fmla="*/ 10 h 129"/>
                <a:gd name="T26" fmla="*/ 82 w 150"/>
                <a:gd name="T27" fmla="*/ 10 h 129"/>
                <a:gd name="T28" fmla="*/ 73 w 150"/>
                <a:gd name="T29" fmla="*/ 5 h 129"/>
                <a:gd name="T30" fmla="*/ 69 w 150"/>
                <a:gd name="T31" fmla="*/ 6 h 129"/>
                <a:gd name="T32" fmla="*/ 68 w 150"/>
                <a:gd name="T33" fmla="*/ 6 h 129"/>
                <a:gd name="T34" fmla="*/ 49 w 150"/>
                <a:gd name="T35" fmla="*/ 17 h 129"/>
                <a:gd name="T36" fmla="*/ 43 w 150"/>
                <a:gd name="T37" fmla="*/ 21 h 129"/>
                <a:gd name="T38" fmla="*/ 38 w 150"/>
                <a:gd name="T39" fmla="*/ 22 h 129"/>
                <a:gd name="T40" fmla="*/ 33 w 150"/>
                <a:gd name="T41" fmla="*/ 21 h 129"/>
                <a:gd name="T42" fmla="*/ 13 w 150"/>
                <a:gd name="T43" fmla="*/ 31 h 129"/>
                <a:gd name="T44" fmla="*/ 13 w 150"/>
                <a:gd name="T45" fmla="*/ 39 h 129"/>
                <a:gd name="T46" fmla="*/ 8 w 150"/>
                <a:gd name="T47" fmla="*/ 56 h 129"/>
                <a:gd name="T48" fmla="*/ 0 w 150"/>
                <a:gd name="T49" fmla="*/ 64 h 129"/>
                <a:gd name="T50" fmla="*/ 15 w 150"/>
                <a:gd name="T51" fmla="*/ 60 h 129"/>
                <a:gd name="T52" fmla="*/ 21 w 150"/>
                <a:gd name="T53" fmla="*/ 58 h 129"/>
                <a:gd name="T54" fmla="*/ 43 w 150"/>
                <a:gd name="T55" fmla="*/ 81 h 129"/>
                <a:gd name="T56" fmla="*/ 48 w 150"/>
                <a:gd name="T57" fmla="*/ 91 h 129"/>
                <a:gd name="T58" fmla="*/ 49 w 150"/>
                <a:gd name="T59" fmla="*/ 99 h 129"/>
                <a:gd name="T60" fmla="*/ 60 w 150"/>
                <a:gd name="T61" fmla="*/ 111 h 129"/>
                <a:gd name="T62" fmla="*/ 64 w 150"/>
                <a:gd name="T63" fmla="*/ 111 h 129"/>
                <a:gd name="T64" fmla="*/ 65 w 150"/>
                <a:gd name="T65" fmla="*/ 113 h 129"/>
                <a:gd name="T66" fmla="*/ 74 w 150"/>
                <a:gd name="T67" fmla="*/ 129 h 129"/>
                <a:gd name="T68" fmla="*/ 83 w 150"/>
                <a:gd name="T69" fmla="*/ 126 h 129"/>
                <a:gd name="T70" fmla="*/ 88 w 150"/>
                <a:gd name="T71" fmla="*/ 124 h 129"/>
                <a:gd name="T72" fmla="*/ 92 w 150"/>
                <a:gd name="T73" fmla="*/ 124 h 129"/>
                <a:gd name="T74" fmla="*/ 97 w 150"/>
                <a:gd name="T75" fmla="*/ 122 h 129"/>
                <a:gd name="T76" fmla="*/ 101 w 150"/>
                <a:gd name="T77" fmla="*/ 119 h 129"/>
                <a:gd name="T78" fmla="*/ 124 w 150"/>
                <a:gd name="T79" fmla="*/ 98 h 129"/>
                <a:gd name="T80" fmla="*/ 129 w 150"/>
                <a:gd name="T81" fmla="*/ 93 h 129"/>
                <a:gd name="T82" fmla="*/ 133 w 150"/>
                <a:gd name="T83" fmla="*/ 92 h 129"/>
                <a:gd name="T84" fmla="*/ 144 w 150"/>
                <a:gd name="T85" fmla="*/ 96 h 129"/>
                <a:gd name="T86" fmla="*/ 144 w 150"/>
                <a:gd name="T87" fmla="*/ 78 h 129"/>
                <a:gd name="T88" fmla="*/ 150 w 150"/>
                <a:gd name="T89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0" h="129">
                  <a:moveTo>
                    <a:pt x="150" y="57"/>
                  </a:moveTo>
                  <a:cubicBezTo>
                    <a:pt x="149" y="56"/>
                    <a:pt x="149" y="54"/>
                    <a:pt x="147" y="54"/>
                  </a:cubicBezTo>
                  <a:cubicBezTo>
                    <a:pt x="146" y="53"/>
                    <a:pt x="145" y="53"/>
                    <a:pt x="144" y="53"/>
                  </a:cubicBezTo>
                  <a:cubicBezTo>
                    <a:pt x="144" y="53"/>
                    <a:pt x="143" y="53"/>
                    <a:pt x="142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39" y="53"/>
                    <a:pt x="137" y="53"/>
                    <a:pt x="136" y="53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3" y="53"/>
                    <a:pt x="132" y="52"/>
                  </a:cubicBezTo>
                  <a:cubicBezTo>
                    <a:pt x="132" y="51"/>
                    <a:pt x="131" y="51"/>
                    <a:pt x="130" y="50"/>
                  </a:cubicBezTo>
                  <a:cubicBezTo>
                    <a:pt x="130" y="49"/>
                    <a:pt x="129" y="49"/>
                    <a:pt x="128" y="48"/>
                  </a:cubicBezTo>
                  <a:cubicBezTo>
                    <a:pt x="128" y="48"/>
                    <a:pt x="127" y="48"/>
                    <a:pt x="127" y="48"/>
                  </a:cubicBezTo>
                  <a:cubicBezTo>
                    <a:pt x="127" y="47"/>
                    <a:pt x="126" y="47"/>
                    <a:pt x="126" y="46"/>
                  </a:cubicBezTo>
                  <a:cubicBezTo>
                    <a:pt x="126" y="45"/>
                    <a:pt x="125" y="44"/>
                    <a:pt x="123" y="42"/>
                  </a:cubicBezTo>
                  <a:cubicBezTo>
                    <a:pt x="122" y="41"/>
                    <a:pt x="121" y="41"/>
                    <a:pt x="120" y="40"/>
                  </a:cubicBezTo>
                  <a:cubicBezTo>
                    <a:pt x="118" y="39"/>
                    <a:pt x="117" y="38"/>
                    <a:pt x="116" y="37"/>
                  </a:cubicBezTo>
                  <a:cubicBezTo>
                    <a:pt x="116" y="37"/>
                    <a:pt x="116" y="36"/>
                    <a:pt x="116" y="36"/>
                  </a:cubicBezTo>
                  <a:cubicBezTo>
                    <a:pt x="116" y="34"/>
                    <a:pt x="116" y="33"/>
                    <a:pt x="116" y="31"/>
                  </a:cubicBezTo>
                  <a:cubicBezTo>
                    <a:pt x="115" y="29"/>
                    <a:pt x="113" y="27"/>
                    <a:pt x="110" y="27"/>
                  </a:cubicBezTo>
                  <a:cubicBezTo>
                    <a:pt x="108" y="27"/>
                    <a:pt x="105" y="28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6" y="24"/>
                    <a:pt x="107" y="11"/>
                    <a:pt x="104" y="4"/>
                  </a:cubicBezTo>
                  <a:cubicBezTo>
                    <a:pt x="102" y="1"/>
                    <a:pt x="100" y="0"/>
                    <a:pt x="96" y="0"/>
                  </a:cubicBezTo>
                  <a:cubicBezTo>
                    <a:pt x="90" y="0"/>
                    <a:pt x="86" y="6"/>
                    <a:pt x="84" y="9"/>
                  </a:cubicBezTo>
                  <a:cubicBezTo>
                    <a:pt x="84" y="9"/>
                    <a:pt x="83" y="10"/>
                    <a:pt x="83" y="10"/>
                  </a:cubicBezTo>
                  <a:cubicBezTo>
                    <a:pt x="83" y="10"/>
                    <a:pt x="83" y="11"/>
                    <a:pt x="83" y="11"/>
                  </a:cubicBezTo>
                  <a:cubicBezTo>
                    <a:pt x="82" y="11"/>
                    <a:pt x="82" y="11"/>
                    <a:pt x="82" y="10"/>
                  </a:cubicBezTo>
                  <a:cubicBezTo>
                    <a:pt x="81" y="9"/>
                    <a:pt x="80" y="8"/>
                    <a:pt x="79" y="7"/>
                  </a:cubicBezTo>
                  <a:cubicBezTo>
                    <a:pt x="77" y="6"/>
                    <a:pt x="75" y="5"/>
                    <a:pt x="73" y="5"/>
                  </a:cubicBezTo>
                  <a:cubicBezTo>
                    <a:pt x="72" y="5"/>
                    <a:pt x="71" y="5"/>
                    <a:pt x="71" y="5"/>
                  </a:cubicBezTo>
                  <a:cubicBezTo>
                    <a:pt x="70" y="5"/>
                    <a:pt x="69" y="6"/>
                    <a:pt x="69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1" y="8"/>
                    <a:pt x="55" y="12"/>
                    <a:pt x="51" y="15"/>
                  </a:cubicBezTo>
                  <a:cubicBezTo>
                    <a:pt x="50" y="15"/>
                    <a:pt x="49" y="16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9"/>
                    <a:pt x="45" y="21"/>
                    <a:pt x="43" y="21"/>
                  </a:cubicBezTo>
                  <a:cubicBezTo>
                    <a:pt x="42" y="22"/>
                    <a:pt x="41" y="22"/>
                    <a:pt x="40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7" y="21"/>
                    <a:pt x="36" y="21"/>
                    <a:pt x="35" y="21"/>
                  </a:cubicBezTo>
                  <a:cubicBezTo>
                    <a:pt x="34" y="21"/>
                    <a:pt x="34" y="21"/>
                    <a:pt x="33" y="21"/>
                  </a:cubicBezTo>
                  <a:cubicBezTo>
                    <a:pt x="30" y="22"/>
                    <a:pt x="16" y="28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3"/>
                    <a:pt x="12" y="36"/>
                    <a:pt x="13" y="39"/>
                  </a:cubicBezTo>
                  <a:cubicBezTo>
                    <a:pt x="14" y="42"/>
                    <a:pt x="15" y="46"/>
                    <a:pt x="12" y="51"/>
                  </a:cubicBezTo>
                  <a:cubicBezTo>
                    <a:pt x="11" y="53"/>
                    <a:pt x="9" y="54"/>
                    <a:pt x="8" y="56"/>
                  </a:cubicBezTo>
                  <a:cubicBezTo>
                    <a:pt x="7" y="56"/>
                    <a:pt x="7" y="57"/>
                    <a:pt x="6" y="5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2"/>
                    <a:pt x="13" y="61"/>
                    <a:pt x="15" y="60"/>
                  </a:cubicBezTo>
                  <a:cubicBezTo>
                    <a:pt x="17" y="59"/>
                    <a:pt x="18" y="59"/>
                    <a:pt x="20" y="58"/>
                  </a:cubicBezTo>
                  <a:cubicBezTo>
                    <a:pt x="20" y="58"/>
                    <a:pt x="21" y="58"/>
                    <a:pt x="21" y="58"/>
                  </a:cubicBezTo>
                  <a:cubicBezTo>
                    <a:pt x="24" y="58"/>
                    <a:pt x="26" y="59"/>
                    <a:pt x="29" y="61"/>
                  </a:cubicBezTo>
                  <a:cubicBezTo>
                    <a:pt x="36" y="67"/>
                    <a:pt x="41" y="75"/>
                    <a:pt x="43" y="81"/>
                  </a:cubicBezTo>
                  <a:cubicBezTo>
                    <a:pt x="44" y="82"/>
                    <a:pt x="45" y="84"/>
                    <a:pt x="45" y="85"/>
                  </a:cubicBezTo>
                  <a:cubicBezTo>
                    <a:pt x="46" y="87"/>
                    <a:pt x="48" y="89"/>
                    <a:pt x="48" y="91"/>
                  </a:cubicBezTo>
                  <a:cubicBezTo>
                    <a:pt x="48" y="92"/>
                    <a:pt x="48" y="93"/>
                    <a:pt x="48" y="94"/>
                  </a:cubicBezTo>
                  <a:cubicBezTo>
                    <a:pt x="49" y="96"/>
                    <a:pt x="49" y="97"/>
                    <a:pt x="49" y="99"/>
                  </a:cubicBezTo>
                  <a:cubicBezTo>
                    <a:pt x="50" y="102"/>
                    <a:pt x="52" y="107"/>
                    <a:pt x="55" y="110"/>
                  </a:cubicBezTo>
                  <a:cubicBezTo>
                    <a:pt x="57" y="111"/>
                    <a:pt x="58" y="111"/>
                    <a:pt x="60" y="111"/>
                  </a:cubicBezTo>
                  <a:cubicBezTo>
                    <a:pt x="61" y="111"/>
                    <a:pt x="61" y="111"/>
                    <a:pt x="62" y="111"/>
                  </a:cubicBezTo>
                  <a:cubicBezTo>
                    <a:pt x="63" y="111"/>
                    <a:pt x="64" y="111"/>
                    <a:pt x="64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1"/>
                    <a:pt x="66" y="111"/>
                    <a:pt x="65" y="113"/>
                  </a:cubicBezTo>
                  <a:cubicBezTo>
                    <a:pt x="65" y="115"/>
                    <a:pt x="66" y="117"/>
                    <a:pt x="66" y="119"/>
                  </a:cubicBezTo>
                  <a:cubicBezTo>
                    <a:pt x="67" y="122"/>
                    <a:pt x="68" y="128"/>
                    <a:pt x="74" y="129"/>
                  </a:cubicBezTo>
                  <a:cubicBezTo>
                    <a:pt x="75" y="129"/>
                    <a:pt x="75" y="129"/>
                    <a:pt x="76" y="129"/>
                  </a:cubicBezTo>
                  <a:cubicBezTo>
                    <a:pt x="79" y="129"/>
                    <a:pt x="81" y="128"/>
                    <a:pt x="83" y="126"/>
                  </a:cubicBezTo>
                  <a:cubicBezTo>
                    <a:pt x="84" y="126"/>
                    <a:pt x="85" y="126"/>
                    <a:pt x="85" y="125"/>
                  </a:cubicBezTo>
                  <a:cubicBezTo>
                    <a:pt x="86" y="125"/>
                    <a:pt x="87" y="124"/>
                    <a:pt x="88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4"/>
                    <a:pt x="91" y="124"/>
                    <a:pt x="92" y="124"/>
                  </a:cubicBezTo>
                  <a:cubicBezTo>
                    <a:pt x="92" y="124"/>
                    <a:pt x="93" y="124"/>
                    <a:pt x="93" y="124"/>
                  </a:cubicBezTo>
                  <a:cubicBezTo>
                    <a:pt x="94" y="124"/>
                    <a:pt x="96" y="124"/>
                    <a:pt x="97" y="122"/>
                  </a:cubicBezTo>
                  <a:cubicBezTo>
                    <a:pt x="98" y="122"/>
                    <a:pt x="99" y="121"/>
                    <a:pt x="99" y="121"/>
                  </a:cubicBezTo>
                  <a:cubicBezTo>
                    <a:pt x="100" y="120"/>
                    <a:pt x="100" y="120"/>
                    <a:pt x="101" y="119"/>
                  </a:cubicBezTo>
                  <a:cubicBezTo>
                    <a:pt x="108" y="114"/>
                    <a:pt x="115" y="108"/>
                    <a:pt x="122" y="100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5" y="97"/>
                    <a:pt x="127" y="95"/>
                    <a:pt x="128" y="94"/>
                  </a:cubicBezTo>
                  <a:cubicBezTo>
                    <a:pt x="129" y="93"/>
                    <a:pt x="129" y="93"/>
                    <a:pt x="129" y="93"/>
                  </a:cubicBezTo>
                  <a:cubicBezTo>
                    <a:pt x="130" y="93"/>
                    <a:pt x="131" y="91"/>
                    <a:pt x="131" y="91"/>
                  </a:cubicBezTo>
                  <a:cubicBezTo>
                    <a:pt x="132" y="91"/>
                    <a:pt x="132" y="92"/>
                    <a:pt x="133" y="92"/>
                  </a:cubicBezTo>
                  <a:cubicBezTo>
                    <a:pt x="134" y="94"/>
                    <a:pt x="135" y="95"/>
                    <a:pt x="138" y="96"/>
                  </a:cubicBezTo>
                  <a:cubicBezTo>
                    <a:pt x="144" y="96"/>
                    <a:pt x="144" y="96"/>
                    <a:pt x="144" y="96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2" y="87"/>
                    <a:pt x="144" y="82"/>
                    <a:pt x="144" y="78"/>
                  </a:cubicBezTo>
                  <a:cubicBezTo>
                    <a:pt x="146" y="72"/>
                    <a:pt x="148" y="66"/>
                    <a:pt x="150" y="60"/>
                  </a:cubicBezTo>
                  <a:cubicBezTo>
                    <a:pt x="150" y="59"/>
                    <a:pt x="150" y="59"/>
                    <a:pt x="150" y="59"/>
                  </a:cubicBezTo>
                  <a:lnTo>
                    <a:pt x="150" y="57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2" name="Freeform 57"/>
            <p:cNvSpPr>
              <a:spLocks/>
            </p:cNvSpPr>
            <p:nvPr/>
          </p:nvSpPr>
          <p:spPr bwMode="auto">
            <a:xfrm>
              <a:off x="6391738" y="3856549"/>
              <a:ext cx="445771" cy="433950"/>
            </a:xfrm>
            <a:custGeom>
              <a:avLst/>
              <a:gdLst>
                <a:gd name="T0" fmla="*/ 117 w 123"/>
                <a:gd name="T1" fmla="*/ 8 h 132"/>
                <a:gd name="T2" fmla="*/ 110 w 123"/>
                <a:gd name="T3" fmla="*/ 0 h 132"/>
                <a:gd name="T4" fmla="*/ 102 w 123"/>
                <a:gd name="T5" fmla="*/ 3 h 132"/>
                <a:gd name="T6" fmla="*/ 96 w 123"/>
                <a:gd name="T7" fmla="*/ 5 h 132"/>
                <a:gd name="T8" fmla="*/ 91 w 123"/>
                <a:gd name="T9" fmla="*/ 4 h 132"/>
                <a:gd name="T10" fmla="*/ 79 w 123"/>
                <a:gd name="T11" fmla="*/ 11 h 132"/>
                <a:gd name="T12" fmla="*/ 72 w 123"/>
                <a:gd name="T13" fmla="*/ 10 h 132"/>
                <a:gd name="T14" fmla="*/ 64 w 123"/>
                <a:gd name="T15" fmla="*/ 14 h 132"/>
                <a:gd name="T16" fmla="*/ 61 w 123"/>
                <a:gd name="T17" fmla="*/ 17 h 132"/>
                <a:gd name="T18" fmla="*/ 59 w 123"/>
                <a:gd name="T19" fmla="*/ 17 h 132"/>
                <a:gd name="T20" fmla="*/ 54 w 123"/>
                <a:gd name="T21" fmla="*/ 18 h 132"/>
                <a:gd name="T22" fmla="*/ 47 w 123"/>
                <a:gd name="T23" fmla="*/ 19 h 132"/>
                <a:gd name="T24" fmla="*/ 40 w 123"/>
                <a:gd name="T25" fmla="*/ 19 h 132"/>
                <a:gd name="T26" fmla="*/ 37 w 123"/>
                <a:gd name="T27" fmla="*/ 21 h 132"/>
                <a:gd name="T28" fmla="*/ 29 w 123"/>
                <a:gd name="T29" fmla="*/ 47 h 132"/>
                <a:gd name="T30" fmla="*/ 34 w 123"/>
                <a:gd name="T31" fmla="*/ 50 h 132"/>
                <a:gd name="T32" fmla="*/ 43 w 123"/>
                <a:gd name="T33" fmla="*/ 48 h 132"/>
                <a:gd name="T34" fmla="*/ 44 w 123"/>
                <a:gd name="T35" fmla="*/ 49 h 132"/>
                <a:gd name="T36" fmla="*/ 40 w 123"/>
                <a:gd name="T37" fmla="*/ 51 h 132"/>
                <a:gd name="T38" fmla="*/ 35 w 123"/>
                <a:gd name="T39" fmla="*/ 50 h 132"/>
                <a:gd name="T40" fmla="*/ 24 w 123"/>
                <a:gd name="T41" fmla="*/ 59 h 132"/>
                <a:gd name="T42" fmla="*/ 3 w 123"/>
                <a:gd name="T43" fmla="*/ 103 h 132"/>
                <a:gd name="T44" fmla="*/ 12 w 123"/>
                <a:gd name="T45" fmla="*/ 119 h 132"/>
                <a:gd name="T46" fmla="*/ 14 w 123"/>
                <a:gd name="T47" fmla="*/ 122 h 132"/>
                <a:gd name="T48" fmla="*/ 23 w 123"/>
                <a:gd name="T49" fmla="*/ 131 h 132"/>
                <a:gd name="T50" fmla="*/ 36 w 123"/>
                <a:gd name="T51" fmla="*/ 128 h 132"/>
                <a:gd name="T52" fmla="*/ 40 w 123"/>
                <a:gd name="T53" fmla="*/ 123 h 132"/>
                <a:gd name="T54" fmla="*/ 43 w 123"/>
                <a:gd name="T55" fmla="*/ 118 h 132"/>
                <a:gd name="T56" fmla="*/ 49 w 123"/>
                <a:gd name="T57" fmla="*/ 104 h 132"/>
                <a:gd name="T58" fmla="*/ 52 w 123"/>
                <a:gd name="T59" fmla="*/ 96 h 132"/>
                <a:gd name="T60" fmla="*/ 55 w 123"/>
                <a:gd name="T61" fmla="*/ 83 h 132"/>
                <a:gd name="T62" fmla="*/ 56 w 123"/>
                <a:gd name="T63" fmla="*/ 74 h 132"/>
                <a:gd name="T64" fmla="*/ 69 w 123"/>
                <a:gd name="T65" fmla="*/ 67 h 132"/>
                <a:gd name="T66" fmla="*/ 76 w 123"/>
                <a:gd name="T67" fmla="*/ 64 h 132"/>
                <a:gd name="T68" fmla="*/ 88 w 123"/>
                <a:gd name="T69" fmla="*/ 54 h 132"/>
                <a:gd name="T70" fmla="*/ 100 w 123"/>
                <a:gd name="T71" fmla="*/ 41 h 132"/>
                <a:gd name="T72" fmla="*/ 114 w 123"/>
                <a:gd name="T73" fmla="*/ 26 h 132"/>
                <a:gd name="T74" fmla="*/ 119 w 123"/>
                <a:gd name="T75" fmla="*/ 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32">
                  <a:moveTo>
                    <a:pt x="119" y="9"/>
                  </a:moveTo>
                  <a:cubicBezTo>
                    <a:pt x="118" y="8"/>
                    <a:pt x="117" y="8"/>
                    <a:pt x="117" y="8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5" y="3"/>
                    <a:pt x="114" y="0"/>
                    <a:pt x="110" y="0"/>
                  </a:cubicBezTo>
                  <a:cubicBezTo>
                    <a:pt x="109" y="0"/>
                    <a:pt x="109" y="0"/>
                    <a:pt x="108" y="0"/>
                  </a:cubicBezTo>
                  <a:cubicBezTo>
                    <a:pt x="105" y="0"/>
                    <a:pt x="104" y="2"/>
                    <a:pt x="102" y="3"/>
                  </a:cubicBezTo>
                  <a:cubicBezTo>
                    <a:pt x="100" y="4"/>
                    <a:pt x="99" y="5"/>
                    <a:pt x="97" y="5"/>
                  </a:cubicBezTo>
                  <a:cubicBezTo>
                    <a:pt x="97" y="5"/>
                    <a:pt x="96" y="5"/>
                    <a:pt x="96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2" y="4"/>
                    <a:pt x="91" y="4"/>
                  </a:cubicBezTo>
                  <a:cubicBezTo>
                    <a:pt x="88" y="4"/>
                    <a:pt x="85" y="5"/>
                    <a:pt x="83" y="8"/>
                  </a:cubicBezTo>
                  <a:cubicBezTo>
                    <a:pt x="80" y="11"/>
                    <a:pt x="80" y="11"/>
                    <a:pt x="79" y="11"/>
                  </a:cubicBezTo>
                  <a:cubicBezTo>
                    <a:pt x="78" y="11"/>
                    <a:pt x="77" y="11"/>
                    <a:pt x="76" y="10"/>
                  </a:cubicBezTo>
                  <a:cubicBezTo>
                    <a:pt x="74" y="10"/>
                    <a:pt x="73" y="10"/>
                    <a:pt x="72" y="10"/>
                  </a:cubicBezTo>
                  <a:cubicBezTo>
                    <a:pt x="69" y="10"/>
                    <a:pt x="67" y="10"/>
                    <a:pt x="66" y="12"/>
                  </a:cubicBezTo>
                  <a:cubicBezTo>
                    <a:pt x="65" y="13"/>
                    <a:pt x="64" y="14"/>
                    <a:pt x="64" y="14"/>
                  </a:cubicBezTo>
                  <a:cubicBezTo>
                    <a:pt x="64" y="15"/>
                    <a:pt x="64" y="15"/>
                    <a:pt x="63" y="15"/>
                  </a:cubicBezTo>
                  <a:cubicBezTo>
                    <a:pt x="63" y="16"/>
                    <a:pt x="62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7" y="17"/>
                    <a:pt x="57" y="18"/>
                  </a:cubicBezTo>
                  <a:cubicBezTo>
                    <a:pt x="56" y="18"/>
                    <a:pt x="55" y="18"/>
                    <a:pt x="54" y="18"/>
                  </a:cubicBezTo>
                  <a:cubicBezTo>
                    <a:pt x="53" y="19"/>
                    <a:pt x="52" y="19"/>
                    <a:pt x="52" y="19"/>
                  </a:cubicBezTo>
                  <a:cubicBezTo>
                    <a:pt x="50" y="19"/>
                    <a:pt x="48" y="19"/>
                    <a:pt x="47" y="19"/>
                  </a:cubicBezTo>
                  <a:cubicBezTo>
                    <a:pt x="45" y="19"/>
                    <a:pt x="43" y="19"/>
                    <a:pt x="42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7"/>
                    <a:pt x="33" y="33"/>
                    <a:pt x="32" y="38"/>
                  </a:cubicBezTo>
                  <a:cubicBezTo>
                    <a:pt x="31" y="41"/>
                    <a:pt x="30" y="44"/>
                    <a:pt x="29" y="47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49"/>
                    <a:pt x="37" y="49"/>
                    <a:pt x="38" y="49"/>
                  </a:cubicBezTo>
                  <a:cubicBezTo>
                    <a:pt x="40" y="48"/>
                    <a:pt x="41" y="48"/>
                    <a:pt x="43" y="48"/>
                  </a:cubicBezTo>
                  <a:cubicBezTo>
                    <a:pt x="44" y="47"/>
                    <a:pt x="44" y="47"/>
                    <a:pt x="45" y="46"/>
                  </a:cubicBezTo>
                  <a:cubicBezTo>
                    <a:pt x="45" y="47"/>
                    <a:pt x="44" y="48"/>
                    <a:pt x="44" y="49"/>
                  </a:cubicBezTo>
                  <a:cubicBezTo>
                    <a:pt x="43" y="50"/>
                    <a:pt x="43" y="51"/>
                    <a:pt x="42" y="52"/>
                  </a:cubicBezTo>
                  <a:cubicBezTo>
                    <a:pt x="42" y="52"/>
                    <a:pt x="41" y="52"/>
                    <a:pt x="40" y="51"/>
                  </a:cubicBezTo>
                  <a:cubicBezTo>
                    <a:pt x="39" y="51"/>
                    <a:pt x="37" y="50"/>
                    <a:pt x="36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0" y="51"/>
                    <a:pt x="28" y="55"/>
                    <a:pt x="26" y="57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3" y="60"/>
                    <a:pt x="22" y="62"/>
                    <a:pt x="21" y="63"/>
                  </a:cubicBezTo>
                  <a:cubicBezTo>
                    <a:pt x="12" y="74"/>
                    <a:pt x="0" y="88"/>
                    <a:pt x="3" y="103"/>
                  </a:cubicBezTo>
                  <a:cubicBezTo>
                    <a:pt x="4" y="107"/>
                    <a:pt x="6" y="111"/>
                    <a:pt x="9" y="116"/>
                  </a:cubicBezTo>
                  <a:cubicBezTo>
                    <a:pt x="10" y="117"/>
                    <a:pt x="11" y="118"/>
                    <a:pt x="12" y="119"/>
                  </a:cubicBezTo>
                  <a:cubicBezTo>
                    <a:pt x="12" y="120"/>
                    <a:pt x="13" y="120"/>
                    <a:pt x="13" y="121"/>
                  </a:cubicBezTo>
                  <a:cubicBezTo>
                    <a:pt x="13" y="121"/>
                    <a:pt x="14" y="121"/>
                    <a:pt x="14" y="122"/>
                  </a:cubicBezTo>
                  <a:cubicBezTo>
                    <a:pt x="14" y="123"/>
                    <a:pt x="14" y="124"/>
                    <a:pt x="15" y="125"/>
                  </a:cubicBezTo>
                  <a:cubicBezTo>
                    <a:pt x="17" y="128"/>
                    <a:pt x="21" y="130"/>
                    <a:pt x="23" y="131"/>
                  </a:cubicBezTo>
                  <a:cubicBezTo>
                    <a:pt x="25" y="132"/>
                    <a:pt x="26" y="132"/>
                    <a:pt x="28" y="132"/>
                  </a:cubicBezTo>
                  <a:cubicBezTo>
                    <a:pt x="31" y="132"/>
                    <a:pt x="34" y="131"/>
                    <a:pt x="36" y="128"/>
                  </a:cubicBezTo>
                  <a:cubicBezTo>
                    <a:pt x="37" y="127"/>
                    <a:pt x="38" y="126"/>
                    <a:pt x="39" y="125"/>
                  </a:cubicBezTo>
                  <a:cubicBezTo>
                    <a:pt x="39" y="124"/>
                    <a:pt x="39" y="123"/>
                    <a:pt x="40" y="123"/>
                  </a:cubicBezTo>
                  <a:cubicBezTo>
                    <a:pt x="40" y="122"/>
                    <a:pt x="41" y="122"/>
                    <a:pt x="41" y="121"/>
                  </a:cubicBezTo>
                  <a:cubicBezTo>
                    <a:pt x="42" y="120"/>
                    <a:pt x="43" y="119"/>
                    <a:pt x="43" y="118"/>
                  </a:cubicBezTo>
                  <a:cubicBezTo>
                    <a:pt x="45" y="115"/>
                    <a:pt x="47" y="111"/>
                    <a:pt x="49" y="106"/>
                  </a:cubicBezTo>
                  <a:cubicBezTo>
                    <a:pt x="49" y="105"/>
                    <a:pt x="49" y="105"/>
                    <a:pt x="49" y="104"/>
                  </a:cubicBezTo>
                  <a:cubicBezTo>
                    <a:pt x="50" y="102"/>
                    <a:pt x="50" y="100"/>
                    <a:pt x="51" y="98"/>
                  </a:cubicBezTo>
                  <a:cubicBezTo>
                    <a:pt x="52" y="97"/>
                    <a:pt x="52" y="97"/>
                    <a:pt x="52" y="96"/>
                  </a:cubicBezTo>
                  <a:cubicBezTo>
                    <a:pt x="54" y="94"/>
                    <a:pt x="55" y="91"/>
                    <a:pt x="55" y="88"/>
                  </a:cubicBezTo>
                  <a:cubicBezTo>
                    <a:pt x="55" y="86"/>
                    <a:pt x="55" y="84"/>
                    <a:pt x="55" y="83"/>
                  </a:cubicBezTo>
                  <a:cubicBezTo>
                    <a:pt x="54" y="82"/>
                    <a:pt x="54" y="82"/>
                    <a:pt x="54" y="81"/>
                  </a:cubicBezTo>
                  <a:cubicBezTo>
                    <a:pt x="54" y="77"/>
                    <a:pt x="54" y="75"/>
                    <a:pt x="56" y="74"/>
                  </a:cubicBezTo>
                  <a:cubicBezTo>
                    <a:pt x="60" y="72"/>
                    <a:pt x="63" y="70"/>
                    <a:pt x="66" y="68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70" y="66"/>
                    <a:pt x="71" y="66"/>
                    <a:pt x="72" y="65"/>
                  </a:cubicBezTo>
                  <a:cubicBezTo>
                    <a:pt x="74" y="65"/>
                    <a:pt x="75" y="65"/>
                    <a:pt x="76" y="64"/>
                  </a:cubicBezTo>
                  <a:cubicBezTo>
                    <a:pt x="79" y="63"/>
                    <a:pt x="82" y="60"/>
                    <a:pt x="84" y="58"/>
                  </a:cubicBezTo>
                  <a:cubicBezTo>
                    <a:pt x="85" y="56"/>
                    <a:pt x="87" y="55"/>
                    <a:pt x="88" y="54"/>
                  </a:cubicBezTo>
                  <a:cubicBezTo>
                    <a:pt x="92" y="51"/>
                    <a:pt x="94" y="48"/>
                    <a:pt x="97" y="44"/>
                  </a:cubicBezTo>
                  <a:cubicBezTo>
                    <a:pt x="98" y="43"/>
                    <a:pt x="99" y="42"/>
                    <a:pt x="100" y="41"/>
                  </a:cubicBezTo>
                  <a:cubicBezTo>
                    <a:pt x="104" y="36"/>
                    <a:pt x="108" y="31"/>
                    <a:pt x="113" y="27"/>
                  </a:cubicBezTo>
                  <a:cubicBezTo>
                    <a:pt x="113" y="27"/>
                    <a:pt x="114" y="26"/>
                    <a:pt x="114" y="26"/>
                  </a:cubicBezTo>
                  <a:cubicBezTo>
                    <a:pt x="119" y="21"/>
                    <a:pt x="123" y="18"/>
                    <a:pt x="123" y="14"/>
                  </a:cubicBezTo>
                  <a:cubicBezTo>
                    <a:pt x="123" y="11"/>
                    <a:pt x="120" y="10"/>
                    <a:pt x="119" y="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3" name="Freeform 58"/>
            <p:cNvSpPr>
              <a:spLocks/>
            </p:cNvSpPr>
            <p:nvPr/>
          </p:nvSpPr>
          <p:spPr bwMode="auto">
            <a:xfrm>
              <a:off x="6612579" y="3622216"/>
              <a:ext cx="54529" cy="85550"/>
            </a:xfrm>
            <a:custGeom>
              <a:avLst/>
              <a:gdLst>
                <a:gd name="T0" fmla="*/ 14 w 15"/>
                <a:gd name="T1" fmla="*/ 2 h 26"/>
                <a:gd name="T2" fmla="*/ 10 w 15"/>
                <a:gd name="T3" fmla="*/ 0 h 26"/>
                <a:gd name="T4" fmla="*/ 9 w 15"/>
                <a:gd name="T5" fmla="*/ 0 h 26"/>
                <a:gd name="T6" fmla="*/ 0 w 15"/>
                <a:gd name="T7" fmla="*/ 20 h 26"/>
                <a:gd name="T8" fmla="*/ 5 w 15"/>
                <a:gd name="T9" fmla="*/ 26 h 26"/>
                <a:gd name="T10" fmla="*/ 6 w 15"/>
                <a:gd name="T11" fmla="*/ 26 h 26"/>
                <a:gd name="T12" fmla="*/ 6 w 15"/>
                <a:gd name="T13" fmla="*/ 26 h 26"/>
                <a:gd name="T14" fmla="*/ 9 w 15"/>
                <a:gd name="T15" fmla="*/ 20 h 26"/>
                <a:gd name="T16" fmla="*/ 9 w 15"/>
                <a:gd name="T17" fmla="*/ 20 h 26"/>
                <a:gd name="T18" fmla="*/ 12 w 15"/>
                <a:gd name="T19" fmla="*/ 11 h 26"/>
                <a:gd name="T20" fmla="*/ 12 w 15"/>
                <a:gd name="T21" fmla="*/ 10 h 26"/>
                <a:gd name="T22" fmla="*/ 14 w 15"/>
                <a:gd name="T2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6">
                  <a:moveTo>
                    <a:pt x="14" y="2"/>
                  </a:moveTo>
                  <a:cubicBezTo>
                    <a:pt x="14" y="2"/>
                    <a:pt x="13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1"/>
                    <a:pt x="0" y="15"/>
                    <a:pt x="0" y="20"/>
                  </a:cubicBezTo>
                  <a:cubicBezTo>
                    <a:pt x="1" y="26"/>
                    <a:pt x="4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0" y="26"/>
                    <a:pt x="10" y="22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6"/>
                    <a:pt x="10" y="14"/>
                    <a:pt x="12" y="11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3" y="8"/>
                    <a:pt x="15" y="5"/>
                    <a:pt x="14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4" name="Freeform 59"/>
            <p:cNvSpPr>
              <a:spLocks/>
            </p:cNvSpPr>
            <p:nvPr/>
          </p:nvSpPr>
          <p:spPr bwMode="auto">
            <a:xfrm>
              <a:off x="6785708" y="2934096"/>
              <a:ext cx="666612" cy="624888"/>
            </a:xfrm>
            <a:custGeom>
              <a:avLst/>
              <a:gdLst>
                <a:gd name="T0" fmla="*/ 177 w 184"/>
                <a:gd name="T1" fmla="*/ 104 h 190"/>
                <a:gd name="T2" fmla="*/ 165 w 184"/>
                <a:gd name="T3" fmla="*/ 100 h 190"/>
                <a:gd name="T4" fmla="*/ 161 w 184"/>
                <a:gd name="T5" fmla="*/ 107 h 190"/>
                <a:gd name="T6" fmla="*/ 157 w 184"/>
                <a:gd name="T7" fmla="*/ 81 h 190"/>
                <a:gd name="T8" fmla="*/ 146 w 184"/>
                <a:gd name="T9" fmla="*/ 89 h 190"/>
                <a:gd name="T10" fmla="*/ 143 w 184"/>
                <a:gd name="T11" fmla="*/ 97 h 190"/>
                <a:gd name="T12" fmla="*/ 141 w 184"/>
                <a:gd name="T13" fmla="*/ 97 h 190"/>
                <a:gd name="T14" fmla="*/ 142 w 184"/>
                <a:gd name="T15" fmla="*/ 84 h 190"/>
                <a:gd name="T16" fmla="*/ 131 w 184"/>
                <a:gd name="T17" fmla="*/ 71 h 190"/>
                <a:gd name="T18" fmla="*/ 128 w 184"/>
                <a:gd name="T19" fmla="*/ 81 h 190"/>
                <a:gd name="T20" fmla="*/ 128 w 184"/>
                <a:gd name="T21" fmla="*/ 85 h 190"/>
                <a:gd name="T22" fmla="*/ 120 w 184"/>
                <a:gd name="T23" fmla="*/ 74 h 190"/>
                <a:gd name="T24" fmla="*/ 116 w 184"/>
                <a:gd name="T25" fmla="*/ 56 h 190"/>
                <a:gd name="T26" fmla="*/ 91 w 184"/>
                <a:gd name="T27" fmla="*/ 59 h 190"/>
                <a:gd name="T28" fmla="*/ 81 w 184"/>
                <a:gd name="T29" fmla="*/ 71 h 190"/>
                <a:gd name="T30" fmla="*/ 73 w 184"/>
                <a:gd name="T31" fmla="*/ 69 h 190"/>
                <a:gd name="T32" fmla="*/ 63 w 184"/>
                <a:gd name="T33" fmla="*/ 73 h 190"/>
                <a:gd name="T34" fmla="*/ 56 w 184"/>
                <a:gd name="T35" fmla="*/ 73 h 190"/>
                <a:gd name="T36" fmla="*/ 58 w 184"/>
                <a:gd name="T37" fmla="*/ 67 h 190"/>
                <a:gd name="T38" fmla="*/ 48 w 184"/>
                <a:gd name="T39" fmla="*/ 56 h 190"/>
                <a:gd name="T40" fmla="*/ 40 w 184"/>
                <a:gd name="T41" fmla="*/ 62 h 190"/>
                <a:gd name="T42" fmla="*/ 34 w 184"/>
                <a:gd name="T43" fmla="*/ 76 h 190"/>
                <a:gd name="T44" fmla="*/ 31 w 184"/>
                <a:gd name="T45" fmla="*/ 57 h 190"/>
                <a:gd name="T46" fmla="*/ 30 w 184"/>
                <a:gd name="T47" fmla="*/ 35 h 190"/>
                <a:gd name="T48" fmla="*/ 31 w 184"/>
                <a:gd name="T49" fmla="*/ 12 h 190"/>
                <a:gd name="T50" fmla="*/ 30 w 184"/>
                <a:gd name="T51" fmla="*/ 1 h 190"/>
                <a:gd name="T52" fmla="*/ 17 w 184"/>
                <a:gd name="T53" fmla="*/ 5 h 190"/>
                <a:gd name="T54" fmla="*/ 12 w 184"/>
                <a:gd name="T55" fmla="*/ 7 h 190"/>
                <a:gd name="T56" fmla="*/ 5 w 184"/>
                <a:gd name="T57" fmla="*/ 18 h 190"/>
                <a:gd name="T58" fmla="*/ 0 w 184"/>
                <a:gd name="T59" fmla="*/ 35 h 190"/>
                <a:gd name="T60" fmla="*/ 3 w 184"/>
                <a:gd name="T61" fmla="*/ 47 h 190"/>
                <a:gd name="T62" fmla="*/ 2 w 184"/>
                <a:gd name="T63" fmla="*/ 64 h 190"/>
                <a:gd name="T64" fmla="*/ 3 w 184"/>
                <a:gd name="T65" fmla="*/ 79 h 190"/>
                <a:gd name="T66" fmla="*/ 7 w 184"/>
                <a:gd name="T67" fmla="*/ 102 h 190"/>
                <a:gd name="T68" fmla="*/ 15 w 184"/>
                <a:gd name="T69" fmla="*/ 119 h 190"/>
                <a:gd name="T70" fmla="*/ 8 w 184"/>
                <a:gd name="T71" fmla="*/ 123 h 190"/>
                <a:gd name="T72" fmla="*/ 13 w 184"/>
                <a:gd name="T73" fmla="*/ 147 h 190"/>
                <a:gd name="T74" fmla="*/ 11 w 184"/>
                <a:gd name="T75" fmla="*/ 161 h 190"/>
                <a:gd name="T76" fmla="*/ 21 w 184"/>
                <a:gd name="T77" fmla="*/ 190 h 190"/>
                <a:gd name="T78" fmla="*/ 52 w 184"/>
                <a:gd name="T79" fmla="*/ 169 h 190"/>
                <a:gd name="T80" fmla="*/ 83 w 184"/>
                <a:gd name="T81" fmla="*/ 152 h 190"/>
                <a:gd name="T82" fmla="*/ 87 w 184"/>
                <a:gd name="T83" fmla="*/ 147 h 190"/>
                <a:gd name="T84" fmla="*/ 93 w 184"/>
                <a:gd name="T85" fmla="*/ 144 h 190"/>
                <a:gd name="T86" fmla="*/ 100 w 184"/>
                <a:gd name="T87" fmla="*/ 151 h 190"/>
                <a:gd name="T88" fmla="*/ 111 w 184"/>
                <a:gd name="T89" fmla="*/ 146 h 190"/>
                <a:gd name="T90" fmla="*/ 105 w 184"/>
                <a:gd name="T91" fmla="*/ 159 h 190"/>
                <a:gd name="T92" fmla="*/ 105 w 184"/>
                <a:gd name="T93" fmla="*/ 169 h 190"/>
                <a:gd name="T94" fmla="*/ 119 w 184"/>
                <a:gd name="T95" fmla="*/ 166 h 190"/>
                <a:gd name="T96" fmla="*/ 128 w 184"/>
                <a:gd name="T97" fmla="*/ 159 h 190"/>
                <a:gd name="T98" fmla="*/ 129 w 184"/>
                <a:gd name="T99" fmla="*/ 147 h 190"/>
                <a:gd name="T100" fmla="*/ 135 w 184"/>
                <a:gd name="T101" fmla="*/ 122 h 190"/>
                <a:gd name="T102" fmla="*/ 145 w 184"/>
                <a:gd name="T103" fmla="*/ 137 h 190"/>
                <a:gd name="T104" fmla="*/ 160 w 184"/>
                <a:gd name="T105" fmla="*/ 138 h 190"/>
                <a:gd name="T106" fmla="*/ 168 w 184"/>
                <a:gd name="T107" fmla="*/ 147 h 190"/>
                <a:gd name="T108" fmla="*/ 176 w 184"/>
                <a:gd name="T109" fmla="*/ 14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" h="190">
                  <a:moveTo>
                    <a:pt x="181" y="128"/>
                  </a:moveTo>
                  <a:cubicBezTo>
                    <a:pt x="181" y="127"/>
                    <a:pt x="180" y="126"/>
                    <a:pt x="180" y="126"/>
                  </a:cubicBezTo>
                  <a:cubicBezTo>
                    <a:pt x="177" y="119"/>
                    <a:pt x="177" y="114"/>
                    <a:pt x="177" y="106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8" y="101"/>
                    <a:pt x="178" y="98"/>
                    <a:pt x="178" y="96"/>
                  </a:cubicBezTo>
                  <a:cubicBezTo>
                    <a:pt x="178" y="95"/>
                    <a:pt x="177" y="92"/>
                    <a:pt x="172" y="92"/>
                  </a:cubicBezTo>
                  <a:cubicBezTo>
                    <a:pt x="172" y="92"/>
                    <a:pt x="168" y="92"/>
                    <a:pt x="167" y="94"/>
                  </a:cubicBezTo>
                  <a:cubicBezTo>
                    <a:pt x="165" y="95"/>
                    <a:pt x="165" y="98"/>
                    <a:pt x="165" y="100"/>
                  </a:cubicBezTo>
                  <a:cubicBezTo>
                    <a:pt x="165" y="100"/>
                    <a:pt x="165" y="100"/>
                    <a:pt x="164" y="101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64" y="106"/>
                    <a:pt x="163" y="107"/>
                    <a:pt x="162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59" y="105"/>
                    <a:pt x="159" y="99"/>
                    <a:pt x="159" y="97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1"/>
                    <a:pt x="159" y="90"/>
                    <a:pt x="159" y="90"/>
                  </a:cubicBezTo>
                  <a:cubicBezTo>
                    <a:pt x="160" y="87"/>
                    <a:pt x="160" y="83"/>
                    <a:pt x="157" y="81"/>
                  </a:cubicBezTo>
                  <a:cubicBezTo>
                    <a:pt x="156" y="81"/>
                    <a:pt x="155" y="80"/>
                    <a:pt x="154" y="80"/>
                  </a:cubicBezTo>
                  <a:cubicBezTo>
                    <a:pt x="152" y="80"/>
                    <a:pt x="150" y="81"/>
                    <a:pt x="149" y="82"/>
                  </a:cubicBezTo>
                  <a:cubicBezTo>
                    <a:pt x="147" y="83"/>
                    <a:pt x="147" y="86"/>
                    <a:pt x="146" y="87"/>
                  </a:cubicBezTo>
                  <a:cubicBezTo>
                    <a:pt x="146" y="88"/>
                    <a:pt x="146" y="89"/>
                    <a:pt x="146" y="89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0"/>
                    <a:pt x="145" y="90"/>
                    <a:pt x="145" y="91"/>
                  </a:cubicBezTo>
                  <a:cubicBezTo>
                    <a:pt x="145" y="91"/>
                    <a:pt x="144" y="92"/>
                    <a:pt x="144" y="93"/>
                  </a:cubicBezTo>
                  <a:cubicBezTo>
                    <a:pt x="143" y="94"/>
                    <a:pt x="143" y="96"/>
                    <a:pt x="143" y="97"/>
                  </a:cubicBezTo>
                  <a:cubicBezTo>
                    <a:pt x="143" y="100"/>
                    <a:pt x="144" y="102"/>
                    <a:pt x="145" y="105"/>
                  </a:cubicBezTo>
                  <a:cubicBezTo>
                    <a:pt x="145" y="104"/>
                    <a:pt x="145" y="104"/>
                    <a:pt x="144" y="104"/>
                  </a:cubicBezTo>
                  <a:cubicBezTo>
                    <a:pt x="143" y="102"/>
                    <a:pt x="142" y="100"/>
                    <a:pt x="141" y="98"/>
                  </a:cubicBezTo>
                  <a:cubicBezTo>
                    <a:pt x="141" y="98"/>
                    <a:pt x="141" y="98"/>
                    <a:pt x="141" y="97"/>
                  </a:cubicBezTo>
                  <a:cubicBezTo>
                    <a:pt x="141" y="97"/>
                    <a:pt x="141" y="96"/>
                    <a:pt x="141" y="96"/>
                  </a:cubicBezTo>
                  <a:cubicBezTo>
                    <a:pt x="141" y="95"/>
                    <a:pt x="141" y="94"/>
                    <a:pt x="141" y="94"/>
                  </a:cubicBezTo>
                  <a:cubicBezTo>
                    <a:pt x="141" y="93"/>
                    <a:pt x="140" y="93"/>
                    <a:pt x="140" y="92"/>
                  </a:cubicBezTo>
                  <a:cubicBezTo>
                    <a:pt x="140" y="90"/>
                    <a:pt x="141" y="87"/>
                    <a:pt x="142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5" y="77"/>
                    <a:pt x="147" y="72"/>
                    <a:pt x="145" y="68"/>
                  </a:cubicBezTo>
                  <a:cubicBezTo>
                    <a:pt x="144" y="67"/>
                    <a:pt x="143" y="66"/>
                    <a:pt x="140" y="66"/>
                  </a:cubicBezTo>
                  <a:cubicBezTo>
                    <a:pt x="137" y="66"/>
                    <a:pt x="133" y="68"/>
                    <a:pt x="131" y="71"/>
                  </a:cubicBezTo>
                  <a:cubicBezTo>
                    <a:pt x="130" y="73"/>
                    <a:pt x="130" y="75"/>
                    <a:pt x="130" y="76"/>
                  </a:cubicBezTo>
                  <a:cubicBezTo>
                    <a:pt x="129" y="77"/>
                    <a:pt x="129" y="78"/>
                    <a:pt x="129" y="78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9" y="80"/>
                    <a:pt x="128" y="80"/>
                    <a:pt x="128" y="81"/>
                  </a:cubicBezTo>
                  <a:cubicBezTo>
                    <a:pt x="128" y="82"/>
                    <a:pt x="128" y="83"/>
                    <a:pt x="128" y="84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8" y="84"/>
                    <a:pt x="128" y="83"/>
                    <a:pt x="128" y="83"/>
                  </a:cubicBezTo>
                  <a:cubicBezTo>
                    <a:pt x="127" y="80"/>
                    <a:pt x="127" y="78"/>
                    <a:pt x="125" y="76"/>
                  </a:cubicBezTo>
                  <a:cubicBezTo>
                    <a:pt x="124" y="74"/>
                    <a:pt x="122" y="74"/>
                    <a:pt x="121" y="74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17" y="73"/>
                    <a:pt x="117" y="72"/>
                    <a:pt x="116" y="67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6" y="65"/>
                    <a:pt x="116" y="64"/>
                    <a:pt x="116" y="63"/>
                  </a:cubicBezTo>
                  <a:cubicBezTo>
                    <a:pt x="116" y="61"/>
                    <a:pt x="117" y="59"/>
                    <a:pt x="116" y="56"/>
                  </a:cubicBezTo>
                  <a:cubicBezTo>
                    <a:pt x="113" y="51"/>
                    <a:pt x="108" y="50"/>
                    <a:pt x="104" y="50"/>
                  </a:cubicBezTo>
                  <a:cubicBezTo>
                    <a:pt x="104" y="50"/>
                    <a:pt x="104" y="50"/>
                    <a:pt x="103" y="50"/>
                  </a:cubicBezTo>
                  <a:cubicBezTo>
                    <a:pt x="98" y="50"/>
                    <a:pt x="95" y="52"/>
                    <a:pt x="93" y="56"/>
                  </a:cubicBezTo>
                  <a:cubicBezTo>
                    <a:pt x="92" y="58"/>
                    <a:pt x="92" y="59"/>
                    <a:pt x="91" y="59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8" y="60"/>
                    <a:pt x="86" y="60"/>
                    <a:pt x="84" y="62"/>
                  </a:cubicBezTo>
                  <a:cubicBezTo>
                    <a:pt x="82" y="64"/>
                    <a:pt x="82" y="67"/>
                    <a:pt x="81" y="69"/>
                  </a:cubicBezTo>
                  <a:cubicBezTo>
                    <a:pt x="81" y="70"/>
                    <a:pt x="81" y="71"/>
                    <a:pt x="81" y="71"/>
                  </a:cubicBezTo>
                  <a:cubicBezTo>
                    <a:pt x="80" y="72"/>
                    <a:pt x="80" y="73"/>
                    <a:pt x="80" y="73"/>
                  </a:cubicBezTo>
                  <a:cubicBezTo>
                    <a:pt x="80" y="73"/>
                    <a:pt x="79" y="73"/>
                    <a:pt x="79" y="72"/>
                  </a:cubicBezTo>
                  <a:cubicBezTo>
                    <a:pt x="78" y="71"/>
                    <a:pt x="76" y="70"/>
                    <a:pt x="74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2" y="69"/>
                    <a:pt x="70" y="70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1"/>
                    <a:pt x="67" y="72"/>
                    <a:pt x="67" y="72"/>
                  </a:cubicBezTo>
                  <a:cubicBezTo>
                    <a:pt x="65" y="72"/>
                    <a:pt x="64" y="73"/>
                    <a:pt x="63" y="73"/>
                  </a:cubicBezTo>
                  <a:cubicBezTo>
                    <a:pt x="62" y="74"/>
                    <a:pt x="61" y="74"/>
                    <a:pt x="60" y="74"/>
                  </a:cubicBezTo>
                  <a:cubicBezTo>
                    <a:pt x="60" y="74"/>
                    <a:pt x="59" y="74"/>
                    <a:pt x="59" y="74"/>
                  </a:cubicBezTo>
                  <a:cubicBezTo>
                    <a:pt x="58" y="74"/>
                    <a:pt x="57" y="74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6" y="72"/>
                    <a:pt x="56" y="71"/>
                    <a:pt x="56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7" y="68"/>
                    <a:pt x="57" y="68"/>
                    <a:pt x="58" y="67"/>
                  </a:cubicBezTo>
                  <a:cubicBezTo>
                    <a:pt x="59" y="65"/>
                    <a:pt x="61" y="60"/>
                    <a:pt x="57" y="57"/>
                  </a:cubicBezTo>
                  <a:cubicBezTo>
                    <a:pt x="55" y="56"/>
                    <a:pt x="53" y="56"/>
                    <a:pt x="52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8" y="56"/>
                    <a:pt x="48" y="56"/>
                  </a:cubicBezTo>
                  <a:cubicBezTo>
                    <a:pt x="47" y="56"/>
                    <a:pt x="44" y="56"/>
                    <a:pt x="43" y="58"/>
                  </a:cubicBezTo>
                  <a:cubicBezTo>
                    <a:pt x="42" y="59"/>
                    <a:pt x="42" y="60"/>
                    <a:pt x="42" y="60"/>
                  </a:cubicBezTo>
                  <a:cubicBezTo>
                    <a:pt x="42" y="61"/>
                    <a:pt x="41" y="61"/>
                    <a:pt x="41" y="61"/>
                  </a:cubicBezTo>
                  <a:cubicBezTo>
                    <a:pt x="41" y="61"/>
                    <a:pt x="41" y="61"/>
                    <a:pt x="40" y="62"/>
                  </a:cubicBezTo>
                  <a:cubicBezTo>
                    <a:pt x="38" y="62"/>
                    <a:pt x="35" y="63"/>
                    <a:pt x="35" y="67"/>
                  </a:cubicBezTo>
                  <a:cubicBezTo>
                    <a:pt x="34" y="68"/>
                    <a:pt x="34" y="69"/>
                    <a:pt x="34" y="70"/>
                  </a:cubicBezTo>
                  <a:cubicBezTo>
                    <a:pt x="34" y="72"/>
                    <a:pt x="34" y="74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7"/>
                    <a:pt x="34" y="78"/>
                    <a:pt x="33" y="79"/>
                  </a:cubicBezTo>
                  <a:cubicBezTo>
                    <a:pt x="33" y="78"/>
                    <a:pt x="32" y="76"/>
                    <a:pt x="32" y="74"/>
                  </a:cubicBezTo>
                  <a:cubicBezTo>
                    <a:pt x="31" y="70"/>
                    <a:pt x="31" y="66"/>
                    <a:pt x="31" y="62"/>
                  </a:cubicBezTo>
                  <a:cubicBezTo>
                    <a:pt x="31" y="60"/>
                    <a:pt x="31" y="59"/>
                    <a:pt x="31" y="57"/>
                  </a:cubicBezTo>
                  <a:cubicBezTo>
                    <a:pt x="31" y="56"/>
                    <a:pt x="32" y="54"/>
                    <a:pt x="32" y="53"/>
                  </a:cubicBezTo>
                  <a:cubicBezTo>
                    <a:pt x="32" y="50"/>
                    <a:pt x="32" y="47"/>
                    <a:pt x="32" y="44"/>
                  </a:cubicBezTo>
                  <a:cubicBezTo>
                    <a:pt x="31" y="42"/>
                    <a:pt x="31" y="39"/>
                    <a:pt x="30" y="37"/>
                  </a:cubicBezTo>
                  <a:cubicBezTo>
                    <a:pt x="29" y="37"/>
                    <a:pt x="29" y="36"/>
                    <a:pt x="30" y="35"/>
                  </a:cubicBezTo>
                  <a:cubicBezTo>
                    <a:pt x="33" y="32"/>
                    <a:pt x="33" y="27"/>
                    <a:pt x="32" y="23"/>
                  </a:cubicBezTo>
                  <a:cubicBezTo>
                    <a:pt x="32" y="19"/>
                    <a:pt x="29" y="17"/>
                    <a:pt x="25" y="17"/>
                  </a:cubicBezTo>
                  <a:cubicBezTo>
                    <a:pt x="26" y="16"/>
                    <a:pt x="27" y="16"/>
                    <a:pt x="27" y="16"/>
                  </a:cubicBezTo>
                  <a:cubicBezTo>
                    <a:pt x="29" y="15"/>
                    <a:pt x="31" y="14"/>
                    <a:pt x="31" y="12"/>
                  </a:cubicBezTo>
                  <a:cubicBezTo>
                    <a:pt x="32" y="11"/>
                    <a:pt x="32" y="9"/>
                    <a:pt x="32" y="8"/>
                  </a:cubicBezTo>
                  <a:cubicBezTo>
                    <a:pt x="32" y="8"/>
                    <a:pt x="31" y="7"/>
                    <a:pt x="31" y="7"/>
                  </a:cubicBezTo>
                  <a:cubicBezTo>
                    <a:pt x="31" y="7"/>
                    <a:pt x="32" y="7"/>
                    <a:pt x="32" y="6"/>
                  </a:cubicBezTo>
                  <a:cubicBezTo>
                    <a:pt x="32" y="6"/>
                    <a:pt x="32" y="3"/>
                    <a:pt x="30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3" y="0"/>
                    <a:pt x="21" y="1"/>
                    <a:pt x="19" y="2"/>
                  </a:cubicBezTo>
                  <a:cubicBezTo>
                    <a:pt x="18" y="3"/>
                    <a:pt x="18" y="4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9"/>
                    <a:pt x="10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3"/>
                    <a:pt x="7" y="15"/>
                    <a:pt x="6" y="16"/>
                  </a:cubicBezTo>
                  <a:cubicBezTo>
                    <a:pt x="6" y="16"/>
                    <a:pt x="5" y="17"/>
                    <a:pt x="5" y="18"/>
                  </a:cubicBezTo>
                  <a:cubicBezTo>
                    <a:pt x="3" y="19"/>
                    <a:pt x="2" y="20"/>
                    <a:pt x="1" y="21"/>
                  </a:cubicBezTo>
                  <a:cubicBezTo>
                    <a:pt x="0" y="23"/>
                    <a:pt x="0" y="26"/>
                    <a:pt x="0" y="27"/>
                  </a:cubicBezTo>
                  <a:cubicBezTo>
                    <a:pt x="0" y="28"/>
                    <a:pt x="0" y="30"/>
                    <a:pt x="0" y="30"/>
                  </a:cubicBezTo>
                  <a:cubicBezTo>
                    <a:pt x="0" y="32"/>
                    <a:pt x="0" y="34"/>
                    <a:pt x="0" y="35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1"/>
                    <a:pt x="1" y="43"/>
                  </a:cubicBezTo>
                  <a:cubicBezTo>
                    <a:pt x="2" y="44"/>
                    <a:pt x="3" y="45"/>
                    <a:pt x="3" y="47"/>
                  </a:cubicBezTo>
                  <a:cubicBezTo>
                    <a:pt x="3" y="48"/>
                    <a:pt x="3" y="49"/>
                    <a:pt x="2" y="50"/>
                  </a:cubicBezTo>
                  <a:cubicBezTo>
                    <a:pt x="1" y="52"/>
                    <a:pt x="1" y="54"/>
                    <a:pt x="1" y="56"/>
                  </a:cubicBezTo>
                  <a:cubicBezTo>
                    <a:pt x="0" y="59"/>
                    <a:pt x="1" y="61"/>
                    <a:pt x="1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6"/>
                    <a:pt x="2" y="68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3"/>
                    <a:pt x="3" y="75"/>
                    <a:pt x="3" y="77"/>
                  </a:cubicBezTo>
                  <a:cubicBezTo>
                    <a:pt x="3" y="77"/>
                    <a:pt x="3" y="78"/>
                    <a:pt x="3" y="79"/>
                  </a:cubicBezTo>
                  <a:cubicBezTo>
                    <a:pt x="4" y="82"/>
                    <a:pt x="4" y="85"/>
                    <a:pt x="4" y="88"/>
                  </a:cubicBezTo>
                  <a:cubicBezTo>
                    <a:pt x="4" y="89"/>
                    <a:pt x="4" y="90"/>
                    <a:pt x="4" y="91"/>
                  </a:cubicBezTo>
                  <a:cubicBezTo>
                    <a:pt x="4" y="94"/>
                    <a:pt x="5" y="97"/>
                    <a:pt x="6" y="100"/>
                  </a:cubicBezTo>
                  <a:cubicBezTo>
                    <a:pt x="6" y="101"/>
                    <a:pt x="7" y="101"/>
                    <a:pt x="7" y="102"/>
                  </a:cubicBezTo>
                  <a:cubicBezTo>
                    <a:pt x="6" y="102"/>
                    <a:pt x="6" y="103"/>
                    <a:pt x="5" y="104"/>
                  </a:cubicBezTo>
                  <a:cubicBezTo>
                    <a:pt x="3" y="107"/>
                    <a:pt x="3" y="113"/>
                    <a:pt x="6" y="116"/>
                  </a:cubicBezTo>
                  <a:cubicBezTo>
                    <a:pt x="8" y="118"/>
                    <a:pt x="11" y="118"/>
                    <a:pt x="13" y="118"/>
                  </a:cubicBezTo>
                  <a:cubicBezTo>
                    <a:pt x="14" y="118"/>
                    <a:pt x="15" y="118"/>
                    <a:pt x="15" y="119"/>
                  </a:cubicBezTo>
                  <a:cubicBezTo>
                    <a:pt x="16" y="119"/>
                    <a:pt x="16" y="120"/>
                    <a:pt x="16" y="121"/>
                  </a:cubicBezTo>
                  <a:cubicBezTo>
                    <a:pt x="16" y="121"/>
                    <a:pt x="16" y="121"/>
                    <a:pt x="15" y="121"/>
                  </a:cubicBezTo>
                  <a:cubicBezTo>
                    <a:pt x="15" y="121"/>
                    <a:pt x="14" y="121"/>
                    <a:pt x="14" y="121"/>
                  </a:cubicBezTo>
                  <a:cubicBezTo>
                    <a:pt x="11" y="121"/>
                    <a:pt x="10" y="122"/>
                    <a:pt x="8" y="123"/>
                  </a:cubicBezTo>
                  <a:cubicBezTo>
                    <a:pt x="4" y="127"/>
                    <a:pt x="4" y="132"/>
                    <a:pt x="4" y="135"/>
                  </a:cubicBezTo>
                  <a:cubicBezTo>
                    <a:pt x="4" y="135"/>
                    <a:pt x="4" y="135"/>
                    <a:pt x="4" y="136"/>
                  </a:cubicBezTo>
                  <a:cubicBezTo>
                    <a:pt x="4" y="137"/>
                    <a:pt x="4" y="138"/>
                    <a:pt x="4" y="140"/>
                  </a:cubicBezTo>
                  <a:cubicBezTo>
                    <a:pt x="5" y="143"/>
                    <a:pt x="10" y="147"/>
                    <a:pt x="13" y="147"/>
                  </a:cubicBezTo>
                  <a:cubicBezTo>
                    <a:pt x="13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5" y="147"/>
                  </a:cubicBezTo>
                  <a:cubicBezTo>
                    <a:pt x="15" y="147"/>
                    <a:pt x="15" y="148"/>
                    <a:pt x="15" y="148"/>
                  </a:cubicBezTo>
                  <a:cubicBezTo>
                    <a:pt x="15" y="152"/>
                    <a:pt x="13" y="157"/>
                    <a:pt x="11" y="161"/>
                  </a:cubicBezTo>
                  <a:cubicBezTo>
                    <a:pt x="10" y="162"/>
                    <a:pt x="9" y="163"/>
                    <a:pt x="9" y="164"/>
                  </a:cubicBezTo>
                  <a:cubicBezTo>
                    <a:pt x="6" y="170"/>
                    <a:pt x="5" y="179"/>
                    <a:pt x="9" y="185"/>
                  </a:cubicBezTo>
                  <a:cubicBezTo>
                    <a:pt x="10" y="187"/>
                    <a:pt x="13" y="190"/>
                    <a:pt x="19" y="190"/>
                  </a:cubicBezTo>
                  <a:cubicBezTo>
                    <a:pt x="19" y="190"/>
                    <a:pt x="20" y="190"/>
                    <a:pt x="21" y="190"/>
                  </a:cubicBezTo>
                  <a:cubicBezTo>
                    <a:pt x="26" y="190"/>
                    <a:pt x="29" y="186"/>
                    <a:pt x="32" y="182"/>
                  </a:cubicBezTo>
                  <a:cubicBezTo>
                    <a:pt x="32" y="182"/>
                    <a:pt x="33" y="181"/>
                    <a:pt x="33" y="181"/>
                  </a:cubicBezTo>
                  <a:cubicBezTo>
                    <a:pt x="36" y="177"/>
                    <a:pt x="39" y="175"/>
                    <a:pt x="43" y="173"/>
                  </a:cubicBezTo>
                  <a:cubicBezTo>
                    <a:pt x="46" y="172"/>
                    <a:pt x="48" y="171"/>
                    <a:pt x="52" y="169"/>
                  </a:cubicBezTo>
                  <a:cubicBezTo>
                    <a:pt x="54" y="169"/>
                    <a:pt x="57" y="168"/>
                    <a:pt x="59" y="167"/>
                  </a:cubicBezTo>
                  <a:cubicBezTo>
                    <a:pt x="62" y="166"/>
                    <a:pt x="65" y="165"/>
                    <a:pt x="68" y="164"/>
                  </a:cubicBezTo>
                  <a:cubicBezTo>
                    <a:pt x="73" y="163"/>
                    <a:pt x="78" y="161"/>
                    <a:pt x="81" y="156"/>
                  </a:cubicBezTo>
                  <a:cubicBezTo>
                    <a:pt x="82" y="155"/>
                    <a:pt x="82" y="153"/>
                    <a:pt x="83" y="152"/>
                  </a:cubicBezTo>
                  <a:cubicBezTo>
                    <a:pt x="83" y="152"/>
                    <a:pt x="83" y="151"/>
                    <a:pt x="84" y="151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7"/>
                    <a:pt x="87" y="147"/>
                    <a:pt x="87" y="147"/>
                  </a:cubicBezTo>
                  <a:cubicBezTo>
                    <a:pt x="88" y="147"/>
                    <a:pt x="89" y="147"/>
                    <a:pt x="89" y="146"/>
                  </a:cubicBezTo>
                  <a:cubicBezTo>
                    <a:pt x="91" y="145"/>
                    <a:pt x="92" y="144"/>
                    <a:pt x="92" y="144"/>
                  </a:cubicBezTo>
                  <a:cubicBezTo>
                    <a:pt x="92" y="143"/>
                    <a:pt x="93" y="143"/>
                    <a:pt x="93" y="143"/>
                  </a:cubicBezTo>
                  <a:cubicBezTo>
                    <a:pt x="93" y="143"/>
                    <a:pt x="93" y="144"/>
                    <a:pt x="93" y="144"/>
                  </a:cubicBezTo>
                  <a:cubicBezTo>
                    <a:pt x="93" y="145"/>
                    <a:pt x="93" y="145"/>
                    <a:pt x="93" y="145"/>
                  </a:cubicBezTo>
                  <a:cubicBezTo>
                    <a:pt x="93" y="146"/>
                    <a:pt x="93" y="149"/>
                    <a:pt x="96" y="150"/>
                  </a:cubicBezTo>
                  <a:cubicBezTo>
                    <a:pt x="96" y="151"/>
                    <a:pt x="97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4" y="151"/>
                    <a:pt x="108" y="149"/>
                    <a:pt x="110" y="146"/>
                  </a:cubicBezTo>
                  <a:cubicBezTo>
                    <a:pt x="110" y="145"/>
                    <a:pt x="110" y="145"/>
                    <a:pt x="110" y="145"/>
                  </a:cubicBezTo>
                  <a:cubicBezTo>
                    <a:pt x="111" y="146"/>
                    <a:pt x="111" y="146"/>
                    <a:pt x="111" y="146"/>
                  </a:cubicBezTo>
                  <a:cubicBezTo>
                    <a:pt x="112" y="147"/>
                    <a:pt x="113" y="147"/>
                    <a:pt x="113" y="147"/>
                  </a:cubicBezTo>
                  <a:cubicBezTo>
                    <a:pt x="113" y="148"/>
                    <a:pt x="113" y="149"/>
                    <a:pt x="111" y="151"/>
                  </a:cubicBezTo>
                  <a:cubicBezTo>
                    <a:pt x="110" y="153"/>
                    <a:pt x="109" y="155"/>
                    <a:pt x="107" y="157"/>
                  </a:cubicBezTo>
                  <a:cubicBezTo>
                    <a:pt x="107" y="158"/>
                    <a:pt x="106" y="158"/>
                    <a:pt x="105" y="159"/>
                  </a:cubicBezTo>
                  <a:cubicBezTo>
                    <a:pt x="104" y="162"/>
                    <a:pt x="104" y="163"/>
                    <a:pt x="104" y="165"/>
                  </a:cubicBezTo>
                  <a:cubicBezTo>
                    <a:pt x="105" y="166"/>
                    <a:pt x="105" y="166"/>
                    <a:pt x="105" y="166"/>
                  </a:cubicBezTo>
                  <a:cubicBezTo>
                    <a:pt x="105" y="166"/>
                    <a:pt x="105" y="166"/>
                    <a:pt x="105" y="167"/>
                  </a:cubicBezTo>
                  <a:cubicBezTo>
                    <a:pt x="105" y="167"/>
                    <a:pt x="105" y="168"/>
                    <a:pt x="105" y="169"/>
                  </a:cubicBezTo>
                  <a:cubicBezTo>
                    <a:pt x="105" y="171"/>
                    <a:pt x="107" y="172"/>
                    <a:pt x="110" y="172"/>
                  </a:cubicBezTo>
                  <a:cubicBezTo>
                    <a:pt x="112" y="172"/>
                    <a:pt x="114" y="172"/>
                    <a:pt x="115" y="171"/>
                  </a:cubicBezTo>
                  <a:cubicBezTo>
                    <a:pt x="116" y="170"/>
                    <a:pt x="117" y="169"/>
                    <a:pt x="118" y="168"/>
                  </a:cubicBezTo>
                  <a:cubicBezTo>
                    <a:pt x="118" y="167"/>
                    <a:pt x="119" y="167"/>
                    <a:pt x="119" y="166"/>
                  </a:cubicBezTo>
                  <a:cubicBezTo>
                    <a:pt x="120" y="166"/>
                    <a:pt x="121" y="166"/>
                    <a:pt x="121" y="166"/>
                  </a:cubicBezTo>
                  <a:cubicBezTo>
                    <a:pt x="123" y="166"/>
                    <a:pt x="125" y="165"/>
                    <a:pt x="126" y="164"/>
                  </a:cubicBezTo>
                  <a:cubicBezTo>
                    <a:pt x="127" y="162"/>
                    <a:pt x="128" y="161"/>
                    <a:pt x="128" y="160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8"/>
                    <a:pt x="129" y="157"/>
                    <a:pt x="129" y="156"/>
                  </a:cubicBezTo>
                  <a:cubicBezTo>
                    <a:pt x="129" y="155"/>
                    <a:pt x="129" y="155"/>
                    <a:pt x="129" y="155"/>
                  </a:cubicBezTo>
                  <a:cubicBezTo>
                    <a:pt x="129" y="154"/>
                    <a:pt x="129" y="153"/>
                    <a:pt x="130" y="152"/>
                  </a:cubicBezTo>
                  <a:cubicBezTo>
                    <a:pt x="130" y="150"/>
                    <a:pt x="129" y="149"/>
                    <a:pt x="129" y="147"/>
                  </a:cubicBezTo>
                  <a:cubicBezTo>
                    <a:pt x="129" y="147"/>
                    <a:pt x="128" y="147"/>
                    <a:pt x="128" y="146"/>
                  </a:cubicBezTo>
                  <a:cubicBezTo>
                    <a:pt x="127" y="142"/>
                    <a:pt x="127" y="138"/>
                    <a:pt x="129" y="135"/>
                  </a:cubicBezTo>
                  <a:cubicBezTo>
                    <a:pt x="130" y="134"/>
                    <a:pt x="131" y="133"/>
                    <a:pt x="131" y="132"/>
                  </a:cubicBezTo>
                  <a:cubicBezTo>
                    <a:pt x="133" y="130"/>
                    <a:pt x="135" y="127"/>
                    <a:pt x="135" y="122"/>
                  </a:cubicBezTo>
                  <a:cubicBezTo>
                    <a:pt x="135" y="121"/>
                    <a:pt x="135" y="120"/>
                    <a:pt x="135" y="118"/>
                  </a:cubicBezTo>
                  <a:cubicBezTo>
                    <a:pt x="134" y="117"/>
                    <a:pt x="134" y="116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42" y="116"/>
                    <a:pt x="145" y="130"/>
                    <a:pt x="145" y="137"/>
                  </a:cubicBezTo>
                  <a:cubicBezTo>
                    <a:pt x="145" y="141"/>
                    <a:pt x="147" y="148"/>
                    <a:pt x="152" y="148"/>
                  </a:cubicBezTo>
                  <a:cubicBezTo>
                    <a:pt x="154" y="148"/>
                    <a:pt x="156" y="146"/>
                    <a:pt x="158" y="143"/>
                  </a:cubicBezTo>
                  <a:cubicBezTo>
                    <a:pt x="159" y="141"/>
                    <a:pt x="159" y="140"/>
                    <a:pt x="160" y="138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0" y="139"/>
                    <a:pt x="161" y="140"/>
                    <a:pt x="161" y="140"/>
                  </a:cubicBezTo>
                  <a:cubicBezTo>
                    <a:pt x="162" y="140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3"/>
                  </a:cubicBezTo>
                  <a:cubicBezTo>
                    <a:pt x="163" y="145"/>
                    <a:pt x="166" y="147"/>
                    <a:pt x="168" y="147"/>
                  </a:cubicBezTo>
                  <a:cubicBezTo>
                    <a:pt x="170" y="147"/>
                    <a:pt x="172" y="147"/>
                    <a:pt x="172" y="145"/>
                  </a:cubicBezTo>
                  <a:cubicBezTo>
                    <a:pt x="173" y="144"/>
                    <a:pt x="173" y="143"/>
                    <a:pt x="173" y="142"/>
                  </a:cubicBezTo>
                  <a:cubicBezTo>
                    <a:pt x="174" y="141"/>
                    <a:pt x="174" y="141"/>
                    <a:pt x="174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8" y="139"/>
                    <a:pt x="180" y="138"/>
                    <a:pt x="181" y="137"/>
                  </a:cubicBezTo>
                  <a:cubicBezTo>
                    <a:pt x="184" y="133"/>
                    <a:pt x="182" y="130"/>
                    <a:pt x="181" y="128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5" name="Freeform 60"/>
            <p:cNvSpPr>
              <a:spLocks noEditPoints="1"/>
            </p:cNvSpPr>
            <p:nvPr/>
          </p:nvSpPr>
          <p:spPr bwMode="auto">
            <a:xfrm>
              <a:off x="2915539" y="2508825"/>
              <a:ext cx="1147827" cy="1475429"/>
            </a:xfrm>
            <a:custGeom>
              <a:avLst/>
              <a:gdLst>
                <a:gd name="T0" fmla="*/ 309 w 317"/>
                <a:gd name="T1" fmla="*/ 141 h 448"/>
                <a:gd name="T2" fmla="*/ 303 w 317"/>
                <a:gd name="T3" fmla="*/ 138 h 448"/>
                <a:gd name="T4" fmla="*/ 291 w 317"/>
                <a:gd name="T5" fmla="*/ 135 h 448"/>
                <a:gd name="T6" fmla="*/ 282 w 317"/>
                <a:gd name="T7" fmla="*/ 129 h 448"/>
                <a:gd name="T8" fmla="*/ 261 w 317"/>
                <a:gd name="T9" fmla="*/ 129 h 448"/>
                <a:gd name="T10" fmla="*/ 240 w 317"/>
                <a:gd name="T11" fmla="*/ 136 h 448"/>
                <a:gd name="T12" fmla="*/ 241 w 317"/>
                <a:gd name="T13" fmla="*/ 131 h 448"/>
                <a:gd name="T14" fmla="*/ 240 w 317"/>
                <a:gd name="T15" fmla="*/ 107 h 448"/>
                <a:gd name="T16" fmla="*/ 239 w 317"/>
                <a:gd name="T17" fmla="*/ 104 h 448"/>
                <a:gd name="T18" fmla="*/ 237 w 317"/>
                <a:gd name="T19" fmla="*/ 93 h 448"/>
                <a:gd name="T20" fmla="*/ 234 w 317"/>
                <a:gd name="T21" fmla="*/ 84 h 448"/>
                <a:gd name="T22" fmla="*/ 234 w 317"/>
                <a:gd name="T23" fmla="*/ 76 h 448"/>
                <a:gd name="T24" fmla="*/ 225 w 317"/>
                <a:gd name="T25" fmla="*/ 66 h 448"/>
                <a:gd name="T26" fmla="*/ 216 w 317"/>
                <a:gd name="T27" fmla="*/ 67 h 448"/>
                <a:gd name="T28" fmla="*/ 203 w 317"/>
                <a:gd name="T29" fmla="*/ 63 h 448"/>
                <a:gd name="T30" fmla="*/ 201 w 317"/>
                <a:gd name="T31" fmla="*/ 52 h 448"/>
                <a:gd name="T32" fmla="*/ 204 w 317"/>
                <a:gd name="T33" fmla="*/ 28 h 448"/>
                <a:gd name="T34" fmla="*/ 64 w 317"/>
                <a:gd name="T35" fmla="*/ 0 h 448"/>
                <a:gd name="T36" fmla="*/ 51 w 317"/>
                <a:gd name="T37" fmla="*/ 86 h 448"/>
                <a:gd name="T38" fmla="*/ 50 w 317"/>
                <a:gd name="T39" fmla="*/ 89 h 448"/>
                <a:gd name="T40" fmla="*/ 0 w 317"/>
                <a:gd name="T41" fmla="*/ 426 h 448"/>
                <a:gd name="T42" fmla="*/ 101 w 317"/>
                <a:gd name="T43" fmla="*/ 442 h 448"/>
                <a:gd name="T44" fmla="*/ 136 w 317"/>
                <a:gd name="T45" fmla="*/ 447 h 448"/>
                <a:gd name="T46" fmla="*/ 156 w 317"/>
                <a:gd name="T47" fmla="*/ 447 h 448"/>
                <a:gd name="T48" fmla="*/ 315 w 317"/>
                <a:gd name="T49" fmla="*/ 147 h 448"/>
                <a:gd name="T50" fmla="*/ 132 w 317"/>
                <a:gd name="T51" fmla="*/ 369 h 448"/>
                <a:gd name="T52" fmla="*/ 121 w 317"/>
                <a:gd name="T53" fmla="*/ 382 h 448"/>
                <a:gd name="T54" fmla="*/ 123 w 317"/>
                <a:gd name="T55" fmla="*/ 364 h 448"/>
                <a:gd name="T56" fmla="*/ 124 w 317"/>
                <a:gd name="T57" fmla="*/ 355 h 448"/>
                <a:gd name="T58" fmla="*/ 126 w 317"/>
                <a:gd name="T59" fmla="*/ 349 h 448"/>
                <a:gd name="T60" fmla="*/ 131 w 317"/>
                <a:gd name="T61" fmla="*/ 351 h 448"/>
                <a:gd name="T62" fmla="*/ 133 w 317"/>
                <a:gd name="T63" fmla="*/ 360 h 448"/>
                <a:gd name="T64" fmla="*/ 62 w 317"/>
                <a:gd name="T65" fmla="*/ 245 h 448"/>
                <a:gd name="T66" fmla="*/ 58 w 317"/>
                <a:gd name="T67" fmla="*/ 247 h 448"/>
                <a:gd name="T68" fmla="*/ 58 w 317"/>
                <a:gd name="T69" fmla="*/ 238 h 448"/>
                <a:gd name="T70" fmla="*/ 64 w 317"/>
                <a:gd name="T71" fmla="*/ 244 h 448"/>
                <a:gd name="T72" fmla="*/ 58 w 317"/>
                <a:gd name="T73" fmla="*/ 257 h 448"/>
                <a:gd name="T74" fmla="*/ 60 w 317"/>
                <a:gd name="T75" fmla="*/ 267 h 448"/>
                <a:gd name="T76" fmla="*/ 64 w 317"/>
                <a:gd name="T77" fmla="*/ 270 h 448"/>
                <a:gd name="T78" fmla="*/ 50 w 317"/>
                <a:gd name="T79" fmla="*/ 261 h 448"/>
                <a:gd name="T80" fmla="*/ 49 w 317"/>
                <a:gd name="T81" fmla="*/ 255 h 448"/>
                <a:gd name="T82" fmla="*/ 98 w 317"/>
                <a:gd name="T83" fmla="*/ 306 h 448"/>
                <a:gd name="T84" fmla="*/ 86 w 317"/>
                <a:gd name="T85" fmla="*/ 284 h 448"/>
                <a:gd name="T86" fmla="*/ 90 w 317"/>
                <a:gd name="T87" fmla="*/ 284 h 448"/>
                <a:gd name="T88" fmla="*/ 96 w 317"/>
                <a:gd name="T89" fmla="*/ 274 h 448"/>
                <a:gd name="T90" fmla="*/ 85 w 317"/>
                <a:gd name="T91" fmla="*/ 273 h 448"/>
                <a:gd name="T92" fmla="*/ 82 w 317"/>
                <a:gd name="T93" fmla="*/ 267 h 448"/>
                <a:gd name="T94" fmla="*/ 93 w 317"/>
                <a:gd name="T95" fmla="*/ 249 h 448"/>
                <a:gd name="T96" fmla="*/ 119 w 317"/>
                <a:gd name="T97" fmla="*/ 305 h 448"/>
                <a:gd name="T98" fmla="*/ 124 w 317"/>
                <a:gd name="T99" fmla="*/ 325 h 448"/>
                <a:gd name="T100" fmla="*/ 121 w 317"/>
                <a:gd name="T101" fmla="*/ 333 h 448"/>
                <a:gd name="T102" fmla="*/ 108 w 317"/>
                <a:gd name="T103" fmla="*/ 314 h 448"/>
                <a:gd name="T104" fmla="*/ 98 w 317"/>
                <a:gd name="T105" fmla="*/ 306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7" h="448">
                  <a:moveTo>
                    <a:pt x="313" y="142"/>
                  </a:moveTo>
                  <a:cubicBezTo>
                    <a:pt x="313" y="141"/>
                    <a:pt x="313" y="141"/>
                    <a:pt x="312" y="141"/>
                  </a:cubicBezTo>
                  <a:cubicBezTo>
                    <a:pt x="311" y="141"/>
                    <a:pt x="310" y="141"/>
                    <a:pt x="309" y="141"/>
                  </a:cubicBezTo>
                  <a:cubicBezTo>
                    <a:pt x="309" y="141"/>
                    <a:pt x="308" y="141"/>
                    <a:pt x="308" y="140"/>
                  </a:cubicBezTo>
                  <a:cubicBezTo>
                    <a:pt x="306" y="140"/>
                    <a:pt x="305" y="139"/>
                    <a:pt x="304" y="139"/>
                  </a:cubicBezTo>
                  <a:cubicBezTo>
                    <a:pt x="303" y="138"/>
                    <a:pt x="303" y="138"/>
                    <a:pt x="303" y="138"/>
                  </a:cubicBezTo>
                  <a:cubicBezTo>
                    <a:pt x="301" y="137"/>
                    <a:pt x="299" y="136"/>
                    <a:pt x="297" y="136"/>
                  </a:cubicBezTo>
                  <a:cubicBezTo>
                    <a:pt x="296" y="136"/>
                    <a:pt x="295" y="136"/>
                    <a:pt x="294" y="136"/>
                  </a:cubicBezTo>
                  <a:cubicBezTo>
                    <a:pt x="292" y="136"/>
                    <a:pt x="292" y="136"/>
                    <a:pt x="291" y="135"/>
                  </a:cubicBezTo>
                  <a:cubicBezTo>
                    <a:pt x="291" y="135"/>
                    <a:pt x="290" y="134"/>
                    <a:pt x="290" y="134"/>
                  </a:cubicBezTo>
                  <a:cubicBezTo>
                    <a:pt x="289" y="133"/>
                    <a:pt x="288" y="132"/>
                    <a:pt x="286" y="131"/>
                  </a:cubicBezTo>
                  <a:cubicBezTo>
                    <a:pt x="285" y="130"/>
                    <a:pt x="284" y="130"/>
                    <a:pt x="282" y="129"/>
                  </a:cubicBezTo>
                  <a:cubicBezTo>
                    <a:pt x="281" y="129"/>
                    <a:pt x="280" y="128"/>
                    <a:pt x="279" y="128"/>
                  </a:cubicBezTo>
                  <a:cubicBezTo>
                    <a:pt x="277" y="127"/>
                    <a:pt x="274" y="127"/>
                    <a:pt x="272" y="127"/>
                  </a:cubicBezTo>
                  <a:cubicBezTo>
                    <a:pt x="268" y="127"/>
                    <a:pt x="265" y="127"/>
                    <a:pt x="261" y="129"/>
                  </a:cubicBezTo>
                  <a:cubicBezTo>
                    <a:pt x="260" y="129"/>
                    <a:pt x="258" y="130"/>
                    <a:pt x="256" y="131"/>
                  </a:cubicBezTo>
                  <a:cubicBezTo>
                    <a:pt x="251" y="134"/>
                    <a:pt x="245" y="137"/>
                    <a:pt x="242" y="137"/>
                  </a:cubicBezTo>
                  <a:cubicBezTo>
                    <a:pt x="241" y="137"/>
                    <a:pt x="240" y="137"/>
                    <a:pt x="240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40" y="134"/>
                    <a:pt x="240" y="133"/>
                  </a:cubicBezTo>
                  <a:cubicBezTo>
                    <a:pt x="241" y="132"/>
                    <a:pt x="241" y="132"/>
                    <a:pt x="241" y="131"/>
                  </a:cubicBezTo>
                  <a:cubicBezTo>
                    <a:pt x="244" y="126"/>
                    <a:pt x="244" y="122"/>
                    <a:pt x="243" y="117"/>
                  </a:cubicBezTo>
                  <a:cubicBezTo>
                    <a:pt x="243" y="114"/>
                    <a:pt x="242" y="111"/>
                    <a:pt x="240" y="108"/>
                  </a:cubicBezTo>
                  <a:cubicBezTo>
                    <a:pt x="240" y="108"/>
                    <a:pt x="240" y="108"/>
                    <a:pt x="240" y="107"/>
                  </a:cubicBezTo>
                  <a:cubicBezTo>
                    <a:pt x="239" y="107"/>
                    <a:pt x="239" y="107"/>
                    <a:pt x="239" y="107"/>
                  </a:cubicBezTo>
                  <a:cubicBezTo>
                    <a:pt x="239" y="107"/>
                    <a:pt x="239" y="106"/>
                    <a:pt x="239" y="105"/>
                  </a:cubicBezTo>
                  <a:cubicBezTo>
                    <a:pt x="239" y="105"/>
                    <a:pt x="239" y="104"/>
                    <a:pt x="239" y="104"/>
                  </a:cubicBezTo>
                  <a:cubicBezTo>
                    <a:pt x="239" y="103"/>
                    <a:pt x="239" y="102"/>
                    <a:pt x="239" y="102"/>
                  </a:cubicBezTo>
                  <a:cubicBezTo>
                    <a:pt x="238" y="100"/>
                    <a:pt x="238" y="99"/>
                    <a:pt x="238" y="97"/>
                  </a:cubicBezTo>
                  <a:cubicBezTo>
                    <a:pt x="237" y="96"/>
                    <a:pt x="237" y="95"/>
                    <a:pt x="237" y="93"/>
                  </a:cubicBezTo>
                  <a:cubicBezTo>
                    <a:pt x="237" y="92"/>
                    <a:pt x="236" y="91"/>
                    <a:pt x="236" y="90"/>
                  </a:cubicBezTo>
                  <a:cubicBezTo>
                    <a:pt x="236" y="89"/>
                    <a:pt x="236" y="88"/>
                    <a:pt x="235" y="87"/>
                  </a:cubicBezTo>
                  <a:cubicBezTo>
                    <a:pt x="235" y="86"/>
                    <a:pt x="234" y="85"/>
                    <a:pt x="234" y="84"/>
                  </a:cubicBezTo>
                  <a:cubicBezTo>
                    <a:pt x="234" y="83"/>
                    <a:pt x="234" y="81"/>
                    <a:pt x="234" y="80"/>
                  </a:cubicBezTo>
                  <a:cubicBezTo>
                    <a:pt x="234" y="79"/>
                    <a:pt x="234" y="78"/>
                    <a:pt x="234" y="77"/>
                  </a:cubicBezTo>
                  <a:cubicBezTo>
                    <a:pt x="234" y="76"/>
                    <a:pt x="234" y="76"/>
                    <a:pt x="234" y="76"/>
                  </a:cubicBezTo>
                  <a:cubicBezTo>
                    <a:pt x="234" y="74"/>
                    <a:pt x="234" y="72"/>
                    <a:pt x="233" y="70"/>
                  </a:cubicBezTo>
                  <a:cubicBezTo>
                    <a:pt x="231" y="68"/>
                    <a:pt x="229" y="66"/>
                    <a:pt x="226" y="66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6"/>
                    <a:pt x="223" y="66"/>
                    <a:pt x="222" y="66"/>
                  </a:cubicBezTo>
                  <a:cubicBezTo>
                    <a:pt x="222" y="66"/>
                    <a:pt x="221" y="66"/>
                    <a:pt x="220" y="66"/>
                  </a:cubicBezTo>
                  <a:cubicBezTo>
                    <a:pt x="219" y="66"/>
                    <a:pt x="217" y="66"/>
                    <a:pt x="216" y="67"/>
                  </a:cubicBezTo>
                  <a:cubicBezTo>
                    <a:pt x="214" y="67"/>
                    <a:pt x="212" y="67"/>
                    <a:pt x="211" y="67"/>
                  </a:cubicBezTo>
                  <a:cubicBezTo>
                    <a:pt x="210" y="67"/>
                    <a:pt x="209" y="67"/>
                    <a:pt x="208" y="67"/>
                  </a:cubicBezTo>
                  <a:cubicBezTo>
                    <a:pt x="206" y="66"/>
                    <a:pt x="204" y="65"/>
                    <a:pt x="203" y="63"/>
                  </a:cubicBezTo>
                  <a:cubicBezTo>
                    <a:pt x="202" y="63"/>
                    <a:pt x="202" y="62"/>
                    <a:pt x="202" y="61"/>
                  </a:cubicBezTo>
                  <a:cubicBezTo>
                    <a:pt x="202" y="60"/>
                    <a:pt x="202" y="60"/>
                    <a:pt x="202" y="59"/>
                  </a:cubicBezTo>
                  <a:cubicBezTo>
                    <a:pt x="201" y="57"/>
                    <a:pt x="201" y="54"/>
                    <a:pt x="201" y="52"/>
                  </a:cubicBezTo>
                  <a:cubicBezTo>
                    <a:pt x="202" y="51"/>
                    <a:pt x="202" y="50"/>
                    <a:pt x="202" y="49"/>
                  </a:cubicBezTo>
                  <a:cubicBezTo>
                    <a:pt x="203" y="47"/>
                    <a:pt x="203" y="45"/>
                    <a:pt x="203" y="43"/>
                  </a:cubicBezTo>
                  <a:cubicBezTo>
                    <a:pt x="204" y="38"/>
                    <a:pt x="204" y="33"/>
                    <a:pt x="204" y="28"/>
                  </a:cubicBezTo>
                  <a:cubicBezTo>
                    <a:pt x="204" y="26"/>
                    <a:pt x="204" y="23"/>
                    <a:pt x="204" y="21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0" y="28"/>
                    <a:pt x="56" y="55"/>
                    <a:pt x="51" y="82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7"/>
                    <a:pt x="52" y="87"/>
                    <a:pt x="51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31" y="213"/>
                    <a:pt x="10" y="357"/>
                    <a:pt x="1" y="423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3" y="426"/>
                    <a:pt x="3" y="426"/>
                    <a:pt x="3" y="426"/>
                  </a:cubicBezTo>
                  <a:cubicBezTo>
                    <a:pt x="36" y="432"/>
                    <a:pt x="68" y="437"/>
                    <a:pt x="100" y="442"/>
                  </a:cubicBezTo>
                  <a:cubicBezTo>
                    <a:pt x="101" y="442"/>
                    <a:pt x="101" y="442"/>
                    <a:pt x="101" y="442"/>
                  </a:cubicBezTo>
                  <a:cubicBezTo>
                    <a:pt x="104" y="442"/>
                    <a:pt x="107" y="443"/>
                    <a:pt x="111" y="443"/>
                  </a:cubicBezTo>
                  <a:cubicBezTo>
                    <a:pt x="118" y="445"/>
                    <a:pt x="125" y="446"/>
                    <a:pt x="133" y="447"/>
                  </a:cubicBezTo>
                  <a:cubicBezTo>
                    <a:pt x="134" y="447"/>
                    <a:pt x="135" y="447"/>
                    <a:pt x="136" y="447"/>
                  </a:cubicBezTo>
                  <a:cubicBezTo>
                    <a:pt x="139" y="447"/>
                    <a:pt x="144" y="448"/>
                    <a:pt x="148" y="448"/>
                  </a:cubicBezTo>
                  <a:cubicBezTo>
                    <a:pt x="148" y="448"/>
                    <a:pt x="148" y="448"/>
                    <a:pt x="148" y="448"/>
                  </a:cubicBezTo>
                  <a:cubicBezTo>
                    <a:pt x="151" y="448"/>
                    <a:pt x="154" y="447"/>
                    <a:pt x="156" y="447"/>
                  </a:cubicBezTo>
                  <a:cubicBezTo>
                    <a:pt x="158" y="446"/>
                    <a:pt x="158" y="446"/>
                    <a:pt x="158" y="446"/>
                  </a:cubicBezTo>
                  <a:cubicBezTo>
                    <a:pt x="170" y="296"/>
                    <a:pt x="170" y="296"/>
                    <a:pt x="170" y="296"/>
                  </a:cubicBezTo>
                  <a:cubicBezTo>
                    <a:pt x="192" y="282"/>
                    <a:pt x="286" y="178"/>
                    <a:pt x="315" y="147"/>
                  </a:cubicBezTo>
                  <a:cubicBezTo>
                    <a:pt x="317" y="143"/>
                    <a:pt x="317" y="143"/>
                    <a:pt x="317" y="143"/>
                  </a:cubicBezTo>
                  <a:lnTo>
                    <a:pt x="313" y="142"/>
                  </a:lnTo>
                  <a:close/>
                  <a:moveTo>
                    <a:pt x="132" y="369"/>
                  </a:moveTo>
                  <a:cubicBezTo>
                    <a:pt x="132" y="371"/>
                    <a:pt x="132" y="373"/>
                    <a:pt x="131" y="375"/>
                  </a:cubicBezTo>
                  <a:cubicBezTo>
                    <a:pt x="129" y="379"/>
                    <a:pt x="125" y="383"/>
                    <a:pt x="123" y="383"/>
                  </a:cubicBezTo>
                  <a:cubicBezTo>
                    <a:pt x="123" y="383"/>
                    <a:pt x="122" y="383"/>
                    <a:pt x="121" y="382"/>
                  </a:cubicBezTo>
                  <a:cubicBezTo>
                    <a:pt x="120" y="380"/>
                    <a:pt x="121" y="378"/>
                    <a:pt x="122" y="375"/>
                  </a:cubicBezTo>
                  <a:cubicBezTo>
                    <a:pt x="123" y="372"/>
                    <a:pt x="123" y="370"/>
                    <a:pt x="123" y="368"/>
                  </a:cubicBezTo>
                  <a:cubicBezTo>
                    <a:pt x="123" y="366"/>
                    <a:pt x="123" y="365"/>
                    <a:pt x="123" y="364"/>
                  </a:cubicBezTo>
                  <a:cubicBezTo>
                    <a:pt x="123" y="364"/>
                    <a:pt x="124" y="364"/>
                    <a:pt x="124" y="363"/>
                  </a:cubicBezTo>
                  <a:cubicBezTo>
                    <a:pt x="124" y="362"/>
                    <a:pt x="125" y="361"/>
                    <a:pt x="125" y="359"/>
                  </a:cubicBezTo>
                  <a:cubicBezTo>
                    <a:pt x="125" y="358"/>
                    <a:pt x="125" y="356"/>
                    <a:pt x="124" y="355"/>
                  </a:cubicBezTo>
                  <a:cubicBezTo>
                    <a:pt x="124" y="355"/>
                    <a:pt x="124" y="354"/>
                    <a:pt x="123" y="353"/>
                  </a:cubicBezTo>
                  <a:cubicBezTo>
                    <a:pt x="123" y="353"/>
                    <a:pt x="124" y="352"/>
                    <a:pt x="125" y="350"/>
                  </a:cubicBezTo>
                  <a:cubicBezTo>
                    <a:pt x="126" y="349"/>
                    <a:pt x="126" y="349"/>
                    <a:pt x="126" y="349"/>
                  </a:cubicBezTo>
                  <a:cubicBezTo>
                    <a:pt x="127" y="347"/>
                    <a:pt x="128" y="346"/>
                    <a:pt x="129" y="345"/>
                  </a:cubicBezTo>
                  <a:cubicBezTo>
                    <a:pt x="130" y="346"/>
                    <a:pt x="130" y="347"/>
                    <a:pt x="130" y="347"/>
                  </a:cubicBezTo>
                  <a:cubicBezTo>
                    <a:pt x="130" y="348"/>
                    <a:pt x="131" y="350"/>
                    <a:pt x="131" y="351"/>
                  </a:cubicBezTo>
                  <a:cubicBezTo>
                    <a:pt x="132" y="351"/>
                    <a:pt x="132" y="352"/>
                    <a:pt x="132" y="353"/>
                  </a:cubicBezTo>
                  <a:cubicBezTo>
                    <a:pt x="134" y="355"/>
                    <a:pt x="134" y="356"/>
                    <a:pt x="134" y="357"/>
                  </a:cubicBezTo>
                  <a:cubicBezTo>
                    <a:pt x="134" y="358"/>
                    <a:pt x="133" y="359"/>
                    <a:pt x="133" y="360"/>
                  </a:cubicBezTo>
                  <a:cubicBezTo>
                    <a:pt x="133" y="362"/>
                    <a:pt x="132" y="364"/>
                    <a:pt x="132" y="367"/>
                  </a:cubicBezTo>
                  <a:cubicBezTo>
                    <a:pt x="132" y="367"/>
                    <a:pt x="132" y="368"/>
                    <a:pt x="132" y="369"/>
                  </a:cubicBezTo>
                  <a:close/>
                  <a:moveTo>
                    <a:pt x="62" y="245"/>
                  </a:moveTo>
                  <a:cubicBezTo>
                    <a:pt x="61" y="246"/>
                    <a:pt x="59" y="246"/>
                    <a:pt x="58" y="248"/>
                  </a:cubicBezTo>
                  <a:cubicBezTo>
                    <a:pt x="57" y="248"/>
                    <a:pt x="57" y="249"/>
                    <a:pt x="57" y="249"/>
                  </a:cubicBezTo>
                  <a:cubicBezTo>
                    <a:pt x="57" y="248"/>
                    <a:pt x="58" y="248"/>
                    <a:pt x="58" y="247"/>
                  </a:cubicBezTo>
                  <a:cubicBezTo>
                    <a:pt x="59" y="245"/>
                    <a:pt x="58" y="242"/>
                    <a:pt x="58" y="241"/>
                  </a:cubicBezTo>
                  <a:cubicBezTo>
                    <a:pt x="57" y="240"/>
                    <a:pt x="57" y="239"/>
                    <a:pt x="57" y="239"/>
                  </a:cubicBezTo>
                  <a:cubicBezTo>
                    <a:pt x="58" y="239"/>
                    <a:pt x="58" y="238"/>
                    <a:pt x="58" y="238"/>
                  </a:cubicBezTo>
                  <a:cubicBezTo>
                    <a:pt x="58" y="239"/>
                    <a:pt x="58" y="241"/>
                    <a:pt x="59" y="242"/>
                  </a:cubicBezTo>
                  <a:cubicBezTo>
                    <a:pt x="60" y="244"/>
                    <a:pt x="62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3" y="245"/>
                    <a:pt x="62" y="245"/>
                  </a:cubicBezTo>
                  <a:close/>
                  <a:moveTo>
                    <a:pt x="57" y="249"/>
                  </a:moveTo>
                  <a:cubicBezTo>
                    <a:pt x="55" y="253"/>
                    <a:pt x="57" y="255"/>
                    <a:pt x="58" y="257"/>
                  </a:cubicBezTo>
                  <a:cubicBezTo>
                    <a:pt x="58" y="257"/>
                    <a:pt x="59" y="258"/>
                    <a:pt x="59" y="258"/>
                  </a:cubicBezTo>
                  <a:cubicBezTo>
                    <a:pt x="59" y="258"/>
                    <a:pt x="59" y="259"/>
                    <a:pt x="59" y="260"/>
                  </a:cubicBezTo>
                  <a:cubicBezTo>
                    <a:pt x="59" y="262"/>
                    <a:pt x="58" y="265"/>
                    <a:pt x="60" y="267"/>
                  </a:cubicBezTo>
                  <a:cubicBezTo>
                    <a:pt x="62" y="269"/>
                    <a:pt x="65" y="269"/>
                    <a:pt x="66" y="269"/>
                  </a:cubicBezTo>
                  <a:cubicBezTo>
                    <a:pt x="66" y="269"/>
                    <a:pt x="67" y="269"/>
                    <a:pt x="67" y="269"/>
                  </a:cubicBezTo>
                  <a:cubicBezTo>
                    <a:pt x="66" y="269"/>
                    <a:pt x="65" y="270"/>
                    <a:pt x="64" y="270"/>
                  </a:cubicBezTo>
                  <a:cubicBezTo>
                    <a:pt x="63" y="270"/>
                    <a:pt x="63" y="270"/>
                    <a:pt x="62" y="269"/>
                  </a:cubicBezTo>
                  <a:cubicBezTo>
                    <a:pt x="59" y="268"/>
                    <a:pt x="55" y="265"/>
                    <a:pt x="52" y="262"/>
                  </a:cubicBezTo>
                  <a:cubicBezTo>
                    <a:pt x="52" y="262"/>
                    <a:pt x="51" y="261"/>
                    <a:pt x="50" y="261"/>
                  </a:cubicBezTo>
                  <a:cubicBezTo>
                    <a:pt x="48" y="259"/>
                    <a:pt x="46" y="257"/>
                    <a:pt x="44" y="254"/>
                  </a:cubicBezTo>
                  <a:cubicBezTo>
                    <a:pt x="46" y="255"/>
                    <a:pt x="47" y="255"/>
                    <a:pt x="48" y="255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52" y="254"/>
                    <a:pt x="55" y="252"/>
                    <a:pt x="57" y="249"/>
                  </a:cubicBezTo>
                  <a:close/>
                  <a:moveTo>
                    <a:pt x="98" y="306"/>
                  </a:moveTo>
                  <a:cubicBezTo>
                    <a:pt x="97" y="304"/>
                    <a:pt x="96" y="303"/>
                    <a:pt x="95" y="301"/>
                  </a:cubicBezTo>
                  <a:cubicBezTo>
                    <a:pt x="93" y="297"/>
                    <a:pt x="91" y="293"/>
                    <a:pt x="88" y="289"/>
                  </a:cubicBezTo>
                  <a:cubicBezTo>
                    <a:pt x="86" y="286"/>
                    <a:pt x="86" y="284"/>
                    <a:pt x="86" y="284"/>
                  </a:cubicBezTo>
                  <a:cubicBezTo>
                    <a:pt x="86" y="284"/>
                    <a:pt x="87" y="283"/>
                    <a:pt x="87" y="283"/>
                  </a:cubicBezTo>
                  <a:cubicBezTo>
                    <a:pt x="88" y="283"/>
                    <a:pt x="88" y="284"/>
                    <a:pt x="89" y="284"/>
                  </a:cubicBezTo>
                  <a:cubicBezTo>
                    <a:pt x="89" y="284"/>
                    <a:pt x="90" y="284"/>
                    <a:pt x="90" y="284"/>
                  </a:cubicBezTo>
                  <a:cubicBezTo>
                    <a:pt x="91" y="284"/>
                    <a:pt x="93" y="284"/>
                    <a:pt x="94" y="282"/>
                  </a:cubicBezTo>
                  <a:cubicBezTo>
                    <a:pt x="96" y="280"/>
                    <a:pt x="96" y="278"/>
                    <a:pt x="96" y="277"/>
                  </a:cubicBezTo>
                  <a:cubicBezTo>
                    <a:pt x="96" y="274"/>
                    <a:pt x="96" y="274"/>
                    <a:pt x="96" y="274"/>
                  </a:cubicBezTo>
                  <a:cubicBezTo>
                    <a:pt x="93" y="274"/>
                    <a:pt x="93" y="274"/>
                    <a:pt x="93" y="274"/>
                  </a:cubicBezTo>
                  <a:cubicBezTo>
                    <a:pt x="92" y="274"/>
                    <a:pt x="91" y="274"/>
                    <a:pt x="90" y="274"/>
                  </a:cubicBezTo>
                  <a:cubicBezTo>
                    <a:pt x="88" y="274"/>
                    <a:pt x="86" y="274"/>
                    <a:pt x="85" y="273"/>
                  </a:cubicBezTo>
                  <a:cubicBezTo>
                    <a:pt x="84" y="273"/>
                    <a:pt x="83" y="272"/>
                    <a:pt x="82" y="271"/>
                  </a:cubicBezTo>
                  <a:cubicBezTo>
                    <a:pt x="81" y="271"/>
                    <a:pt x="81" y="270"/>
                    <a:pt x="80" y="269"/>
                  </a:cubicBezTo>
                  <a:cubicBezTo>
                    <a:pt x="81" y="269"/>
                    <a:pt x="82" y="268"/>
                    <a:pt x="82" y="267"/>
                  </a:cubicBezTo>
                  <a:cubicBezTo>
                    <a:pt x="85" y="264"/>
                    <a:pt x="86" y="260"/>
                    <a:pt x="88" y="256"/>
                  </a:cubicBezTo>
                  <a:cubicBezTo>
                    <a:pt x="88" y="254"/>
                    <a:pt x="88" y="254"/>
                    <a:pt x="88" y="254"/>
                  </a:cubicBezTo>
                  <a:cubicBezTo>
                    <a:pt x="90" y="251"/>
                    <a:pt x="91" y="249"/>
                    <a:pt x="93" y="249"/>
                  </a:cubicBezTo>
                  <a:cubicBezTo>
                    <a:pt x="93" y="249"/>
                    <a:pt x="93" y="249"/>
                    <a:pt x="94" y="249"/>
                  </a:cubicBezTo>
                  <a:cubicBezTo>
                    <a:pt x="99" y="249"/>
                    <a:pt x="107" y="255"/>
                    <a:pt x="109" y="259"/>
                  </a:cubicBezTo>
                  <a:cubicBezTo>
                    <a:pt x="115" y="273"/>
                    <a:pt x="118" y="290"/>
                    <a:pt x="119" y="305"/>
                  </a:cubicBezTo>
                  <a:cubicBezTo>
                    <a:pt x="120" y="309"/>
                    <a:pt x="120" y="309"/>
                    <a:pt x="120" y="309"/>
                  </a:cubicBezTo>
                  <a:cubicBezTo>
                    <a:pt x="121" y="314"/>
                    <a:pt x="122" y="318"/>
                    <a:pt x="123" y="321"/>
                  </a:cubicBezTo>
                  <a:cubicBezTo>
                    <a:pt x="123" y="322"/>
                    <a:pt x="123" y="323"/>
                    <a:pt x="124" y="325"/>
                  </a:cubicBezTo>
                  <a:cubicBezTo>
                    <a:pt x="124" y="326"/>
                    <a:pt x="125" y="330"/>
                    <a:pt x="125" y="331"/>
                  </a:cubicBezTo>
                  <a:cubicBezTo>
                    <a:pt x="125" y="331"/>
                    <a:pt x="124" y="331"/>
                    <a:pt x="124" y="332"/>
                  </a:cubicBezTo>
                  <a:cubicBezTo>
                    <a:pt x="123" y="332"/>
                    <a:pt x="122" y="332"/>
                    <a:pt x="121" y="333"/>
                  </a:cubicBezTo>
                  <a:cubicBezTo>
                    <a:pt x="121" y="330"/>
                    <a:pt x="120" y="324"/>
                    <a:pt x="119" y="321"/>
                  </a:cubicBezTo>
                  <a:cubicBezTo>
                    <a:pt x="117" y="317"/>
                    <a:pt x="114" y="315"/>
                    <a:pt x="110" y="314"/>
                  </a:cubicBezTo>
                  <a:cubicBezTo>
                    <a:pt x="109" y="314"/>
                    <a:pt x="108" y="314"/>
                    <a:pt x="108" y="314"/>
                  </a:cubicBezTo>
                  <a:cubicBezTo>
                    <a:pt x="103" y="314"/>
                    <a:pt x="102" y="317"/>
                    <a:pt x="102" y="319"/>
                  </a:cubicBezTo>
                  <a:cubicBezTo>
                    <a:pt x="101" y="316"/>
                    <a:pt x="100" y="313"/>
                    <a:pt x="100" y="311"/>
                  </a:cubicBezTo>
                  <a:cubicBezTo>
                    <a:pt x="99" y="308"/>
                    <a:pt x="98" y="307"/>
                    <a:pt x="98" y="30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6" name="Freeform 61"/>
            <p:cNvSpPr>
              <a:spLocks/>
            </p:cNvSpPr>
            <p:nvPr/>
          </p:nvSpPr>
          <p:spPr bwMode="auto">
            <a:xfrm>
              <a:off x="6732542" y="3654453"/>
              <a:ext cx="177218" cy="208296"/>
            </a:xfrm>
            <a:custGeom>
              <a:avLst/>
              <a:gdLst>
                <a:gd name="T0" fmla="*/ 47 w 49"/>
                <a:gd name="T1" fmla="*/ 27 h 63"/>
                <a:gd name="T2" fmla="*/ 42 w 49"/>
                <a:gd name="T3" fmla="*/ 24 h 63"/>
                <a:gd name="T4" fmla="*/ 41 w 49"/>
                <a:gd name="T5" fmla="*/ 24 h 63"/>
                <a:gd name="T6" fmla="*/ 40 w 49"/>
                <a:gd name="T7" fmla="*/ 23 h 63"/>
                <a:gd name="T8" fmla="*/ 37 w 49"/>
                <a:gd name="T9" fmla="*/ 22 h 63"/>
                <a:gd name="T10" fmla="*/ 34 w 49"/>
                <a:gd name="T11" fmla="*/ 21 h 63"/>
                <a:gd name="T12" fmla="*/ 26 w 49"/>
                <a:gd name="T13" fmla="*/ 23 h 63"/>
                <a:gd name="T14" fmla="*/ 26 w 49"/>
                <a:gd name="T15" fmla="*/ 19 h 63"/>
                <a:gd name="T16" fmla="*/ 25 w 49"/>
                <a:gd name="T17" fmla="*/ 15 h 63"/>
                <a:gd name="T18" fmla="*/ 23 w 49"/>
                <a:gd name="T19" fmla="*/ 8 h 63"/>
                <a:gd name="T20" fmla="*/ 18 w 49"/>
                <a:gd name="T21" fmla="*/ 6 h 63"/>
                <a:gd name="T22" fmla="*/ 18 w 49"/>
                <a:gd name="T23" fmla="*/ 5 h 63"/>
                <a:gd name="T24" fmla="*/ 18 w 49"/>
                <a:gd name="T25" fmla="*/ 6 h 63"/>
                <a:gd name="T26" fmla="*/ 18 w 49"/>
                <a:gd name="T27" fmla="*/ 5 h 63"/>
                <a:gd name="T28" fmla="*/ 17 w 49"/>
                <a:gd name="T29" fmla="*/ 4 h 63"/>
                <a:gd name="T30" fmla="*/ 12 w 49"/>
                <a:gd name="T31" fmla="*/ 0 h 63"/>
                <a:gd name="T32" fmla="*/ 8 w 49"/>
                <a:gd name="T33" fmla="*/ 2 h 63"/>
                <a:gd name="T34" fmla="*/ 5 w 49"/>
                <a:gd name="T35" fmla="*/ 12 h 63"/>
                <a:gd name="T36" fmla="*/ 5 w 49"/>
                <a:gd name="T37" fmla="*/ 15 h 63"/>
                <a:gd name="T38" fmla="*/ 3 w 49"/>
                <a:gd name="T39" fmla="*/ 30 h 63"/>
                <a:gd name="T40" fmla="*/ 2 w 49"/>
                <a:gd name="T41" fmla="*/ 44 h 63"/>
                <a:gd name="T42" fmla="*/ 7 w 49"/>
                <a:gd name="T43" fmla="*/ 60 h 63"/>
                <a:gd name="T44" fmla="*/ 14 w 49"/>
                <a:gd name="T45" fmla="*/ 63 h 63"/>
                <a:gd name="T46" fmla="*/ 20 w 49"/>
                <a:gd name="T47" fmla="*/ 61 h 63"/>
                <a:gd name="T48" fmla="*/ 23 w 49"/>
                <a:gd name="T49" fmla="*/ 55 h 63"/>
                <a:gd name="T50" fmla="*/ 24 w 49"/>
                <a:gd name="T51" fmla="*/ 54 h 63"/>
                <a:gd name="T52" fmla="*/ 27 w 49"/>
                <a:gd name="T53" fmla="*/ 61 h 63"/>
                <a:gd name="T54" fmla="*/ 30 w 49"/>
                <a:gd name="T55" fmla="*/ 62 h 63"/>
                <a:gd name="T56" fmla="*/ 30 w 49"/>
                <a:gd name="T57" fmla="*/ 62 h 63"/>
                <a:gd name="T58" fmla="*/ 41 w 49"/>
                <a:gd name="T59" fmla="*/ 53 h 63"/>
                <a:gd name="T60" fmla="*/ 41 w 49"/>
                <a:gd name="T61" fmla="*/ 53 h 63"/>
                <a:gd name="T62" fmla="*/ 47 w 49"/>
                <a:gd name="T63" fmla="*/ 39 h 63"/>
                <a:gd name="T64" fmla="*/ 48 w 49"/>
                <a:gd name="T65" fmla="*/ 37 h 63"/>
                <a:gd name="T66" fmla="*/ 47 w 49"/>
                <a:gd name="T67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" h="63">
                  <a:moveTo>
                    <a:pt x="47" y="27"/>
                  </a:moveTo>
                  <a:cubicBezTo>
                    <a:pt x="46" y="25"/>
                    <a:pt x="44" y="24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1" y="24"/>
                    <a:pt x="40" y="23"/>
                    <a:pt x="40" y="23"/>
                  </a:cubicBezTo>
                  <a:cubicBezTo>
                    <a:pt x="39" y="23"/>
                    <a:pt x="38" y="22"/>
                    <a:pt x="37" y="22"/>
                  </a:cubicBezTo>
                  <a:cubicBezTo>
                    <a:pt x="36" y="22"/>
                    <a:pt x="35" y="21"/>
                    <a:pt x="34" y="21"/>
                  </a:cubicBezTo>
                  <a:cubicBezTo>
                    <a:pt x="31" y="21"/>
                    <a:pt x="28" y="22"/>
                    <a:pt x="26" y="23"/>
                  </a:cubicBezTo>
                  <a:cubicBezTo>
                    <a:pt x="26" y="22"/>
                    <a:pt x="26" y="20"/>
                    <a:pt x="26" y="19"/>
                  </a:cubicBezTo>
                  <a:cubicBezTo>
                    <a:pt x="25" y="17"/>
                    <a:pt x="25" y="16"/>
                    <a:pt x="25" y="15"/>
                  </a:cubicBezTo>
                  <a:cubicBezTo>
                    <a:pt x="25" y="13"/>
                    <a:pt x="24" y="10"/>
                    <a:pt x="23" y="8"/>
                  </a:cubicBezTo>
                  <a:cubicBezTo>
                    <a:pt x="21" y="6"/>
                    <a:pt x="19" y="6"/>
                    <a:pt x="18" y="6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6" y="2"/>
                    <a:pt x="15" y="0"/>
                    <a:pt x="12" y="0"/>
                  </a:cubicBezTo>
                  <a:cubicBezTo>
                    <a:pt x="10" y="0"/>
                    <a:pt x="9" y="1"/>
                    <a:pt x="8" y="2"/>
                  </a:cubicBezTo>
                  <a:cubicBezTo>
                    <a:pt x="4" y="4"/>
                    <a:pt x="5" y="9"/>
                    <a:pt x="5" y="12"/>
                  </a:cubicBezTo>
                  <a:cubicBezTo>
                    <a:pt x="5" y="13"/>
                    <a:pt x="5" y="14"/>
                    <a:pt x="5" y="15"/>
                  </a:cubicBezTo>
                  <a:cubicBezTo>
                    <a:pt x="3" y="20"/>
                    <a:pt x="3" y="25"/>
                    <a:pt x="3" y="30"/>
                  </a:cubicBezTo>
                  <a:cubicBezTo>
                    <a:pt x="4" y="35"/>
                    <a:pt x="3" y="39"/>
                    <a:pt x="2" y="44"/>
                  </a:cubicBezTo>
                  <a:cubicBezTo>
                    <a:pt x="0" y="51"/>
                    <a:pt x="2" y="57"/>
                    <a:pt x="7" y="60"/>
                  </a:cubicBezTo>
                  <a:cubicBezTo>
                    <a:pt x="9" y="62"/>
                    <a:pt x="12" y="63"/>
                    <a:pt x="14" y="63"/>
                  </a:cubicBezTo>
                  <a:cubicBezTo>
                    <a:pt x="16" y="63"/>
                    <a:pt x="18" y="62"/>
                    <a:pt x="20" y="61"/>
                  </a:cubicBezTo>
                  <a:cubicBezTo>
                    <a:pt x="22" y="59"/>
                    <a:pt x="23" y="57"/>
                    <a:pt x="23" y="55"/>
                  </a:cubicBezTo>
                  <a:cubicBezTo>
                    <a:pt x="23" y="55"/>
                    <a:pt x="23" y="55"/>
                    <a:pt x="24" y="54"/>
                  </a:cubicBezTo>
                  <a:cubicBezTo>
                    <a:pt x="23" y="57"/>
                    <a:pt x="24" y="59"/>
                    <a:pt x="27" y="61"/>
                  </a:cubicBezTo>
                  <a:cubicBezTo>
                    <a:pt x="28" y="61"/>
                    <a:pt x="29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4" y="62"/>
                    <a:pt x="38" y="57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4" y="49"/>
                    <a:pt x="47" y="45"/>
                    <a:pt x="47" y="39"/>
                  </a:cubicBezTo>
                  <a:cubicBezTo>
                    <a:pt x="47" y="39"/>
                    <a:pt x="47" y="38"/>
                    <a:pt x="48" y="37"/>
                  </a:cubicBezTo>
                  <a:cubicBezTo>
                    <a:pt x="48" y="34"/>
                    <a:pt x="49" y="30"/>
                    <a:pt x="47" y="2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7" name="Freeform 62"/>
            <p:cNvSpPr>
              <a:spLocks/>
            </p:cNvSpPr>
            <p:nvPr/>
          </p:nvSpPr>
          <p:spPr bwMode="auto">
            <a:xfrm>
              <a:off x="6254054" y="3423839"/>
              <a:ext cx="299907" cy="86790"/>
            </a:xfrm>
            <a:custGeom>
              <a:avLst/>
              <a:gdLst>
                <a:gd name="T0" fmla="*/ 82 w 83"/>
                <a:gd name="T1" fmla="*/ 10 h 26"/>
                <a:gd name="T2" fmla="*/ 71 w 83"/>
                <a:gd name="T3" fmla="*/ 3 h 26"/>
                <a:gd name="T4" fmla="*/ 66 w 83"/>
                <a:gd name="T5" fmla="*/ 3 h 26"/>
                <a:gd name="T6" fmla="*/ 61 w 83"/>
                <a:gd name="T7" fmla="*/ 4 h 26"/>
                <a:gd name="T8" fmla="*/ 59 w 83"/>
                <a:gd name="T9" fmla="*/ 3 h 26"/>
                <a:gd name="T10" fmla="*/ 52 w 83"/>
                <a:gd name="T11" fmla="*/ 2 h 26"/>
                <a:gd name="T12" fmla="*/ 39 w 83"/>
                <a:gd name="T13" fmla="*/ 0 h 26"/>
                <a:gd name="T14" fmla="*/ 33 w 83"/>
                <a:gd name="T15" fmla="*/ 1 h 26"/>
                <a:gd name="T16" fmla="*/ 30 w 83"/>
                <a:gd name="T17" fmla="*/ 1 h 26"/>
                <a:gd name="T18" fmla="*/ 15 w 83"/>
                <a:gd name="T19" fmla="*/ 4 h 26"/>
                <a:gd name="T20" fmla="*/ 1 w 83"/>
                <a:gd name="T21" fmla="*/ 11 h 26"/>
                <a:gd name="T22" fmla="*/ 2 w 83"/>
                <a:gd name="T23" fmla="*/ 16 h 26"/>
                <a:gd name="T24" fmla="*/ 11 w 83"/>
                <a:gd name="T25" fmla="*/ 19 h 26"/>
                <a:gd name="T26" fmla="*/ 13 w 83"/>
                <a:gd name="T27" fmla="*/ 19 h 26"/>
                <a:gd name="T28" fmla="*/ 16 w 83"/>
                <a:gd name="T29" fmla="*/ 19 h 26"/>
                <a:gd name="T30" fmla="*/ 23 w 83"/>
                <a:gd name="T31" fmla="*/ 20 h 26"/>
                <a:gd name="T32" fmla="*/ 24 w 83"/>
                <a:gd name="T33" fmla="*/ 22 h 26"/>
                <a:gd name="T34" fmla="*/ 28 w 83"/>
                <a:gd name="T35" fmla="*/ 24 h 26"/>
                <a:gd name="T36" fmla="*/ 35 w 83"/>
                <a:gd name="T37" fmla="*/ 25 h 26"/>
                <a:gd name="T38" fmla="*/ 37 w 83"/>
                <a:gd name="T39" fmla="*/ 25 h 26"/>
                <a:gd name="T40" fmla="*/ 40 w 83"/>
                <a:gd name="T41" fmla="*/ 25 h 26"/>
                <a:gd name="T42" fmla="*/ 42 w 83"/>
                <a:gd name="T43" fmla="*/ 26 h 26"/>
                <a:gd name="T44" fmla="*/ 46 w 83"/>
                <a:gd name="T45" fmla="*/ 26 h 26"/>
                <a:gd name="T46" fmla="*/ 48 w 83"/>
                <a:gd name="T47" fmla="*/ 26 h 26"/>
                <a:gd name="T48" fmla="*/ 55 w 83"/>
                <a:gd name="T49" fmla="*/ 25 h 26"/>
                <a:gd name="T50" fmla="*/ 64 w 83"/>
                <a:gd name="T51" fmla="*/ 24 h 26"/>
                <a:gd name="T52" fmla="*/ 76 w 83"/>
                <a:gd name="T53" fmla="*/ 20 h 26"/>
                <a:gd name="T54" fmla="*/ 77 w 83"/>
                <a:gd name="T55" fmla="*/ 19 h 26"/>
                <a:gd name="T56" fmla="*/ 82 w 83"/>
                <a:gd name="T5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26">
                  <a:moveTo>
                    <a:pt x="82" y="10"/>
                  </a:moveTo>
                  <a:cubicBezTo>
                    <a:pt x="81" y="5"/>
                    <a:pt x="74" y="3"/>
                    <a:pt x="71" y="3"/>
                  </a:cubicBezTo>
                  <a:cubicBezTo>
                    <a:pt x="69" y="3"/>
                    <a:pt x="67" y="3"/>
                    <a:pt x="66" y="3"/>
                  </a:cubicBezTo>
                  <a:cubicBezTo>
                    <a:pt x="64" y="4"/>
                    <a:pt x="63" y="4"/>
                    <a:pt x="61" y="4"/>
                  </a:cubicBezTo>
                  <a:cubicBezTo>
                    <a:pt x="60" y="4"/>
                    <a:pt x="59" y="4"/>
                    <a:pt x="59" y="3"/>
                  </a:cubicBezTo>
                  <a:cubicBezTo>
                    <a:pt x="56" y="3"/>
                    <a:pt x="54" y="3"/>
                    <a:pt x="52" y="2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37" y="0"/>
                    <a:pt x="35" y="0"/>
                    <a:pt x="33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5" y="3"/>
                    <a:pt x="20" y="4"/>
                    <a:pt x="15" y="4"/>
                  </a:cubicBezTo>
                  <a:cubicBezTo>
                    <a:pt x="11" y="5"/>
                    <a:pt x="3" y="5"/>
                    <a:pt x="1" y="11"/>
                  </a:cubicBezTo>
                  <a:cubicBezTo>
                    <a:pt x="0" y="13"/>
                    <a:pt x="1" y="15"/>
                    <a:pt x="2" y="16"/>
                  </a:cubicBezTo>
                  <a:cubicBezTo>
                    <a:pt x="4" y="19"/>
                    <a:pt x="8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19"/>
                    <a:pt x="15" y="19"/>
                    <a:pt x="16" y="19"/>
                  </a:cubicBezTo>
                  <a:cubicBezTo>
                    <a:pt x="18" y="19"/>
                    <a:pt x="21" y="19"/>
                    <a:pt x="23" y="20"/>
                  </a:cubicBezTo>
                  <a:cubicBezTo>
                    <a:pt x="23" y="20"/>
                    <a:pt x="23" y="21"/>
                    <a:pt x="24" y="22"/>
                  </a:cubicBezTo>
                  <a:cubicBezTo>
                    <a:pt x="25" y="23"/>
                    <a:pt x="27" y="24"/>
                    <a:pt x="28" y="24"/>
                  </a:cubicBezTo>
                  <a:cubicBezTo>
                    <a:pt x="30" y="25"/>
                    <a:pt x="33" y="25"/>
                    <a:pt x="35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5"/>
                    <a:pt x="39" y="25"/>
                    <a:pt x="40" y="25"/>
                  </a:cubicBezTo>
                  <a:cubicBezTo>
                    <a:pt x="40" y="25"/>
                    <a:pt x="41" y="26"/>
                    <a:pt x="42" y="26"/>
                  </a:cubicBezTo>
                  <a:cubicBezTo>
                    <a:pt x="43" y="26"/>
                    <a:pt x="45" y="26"/>
                    <a:pt x="46" y="26"/>
                  </a:cubicBezTo>
                  <a:cubicBezTo>
                    <a:pt x="47" y="26"/>
                    <a:pt x="47" y="26"/>
                    <a:pt x="48" y="26"/>
                  </a:cubicBezTo>
                  <a:cubicBezTo>
                    <a:pt x="50" y="26"/>
                    <a:pt x="53" y="26"/>
                    <a:pt x="55" y="25"/>
                  </a:cubicBezTo>
                  <a:cubicBezTo>
                    <a:pt x="58" y="25"/>
                    <a:pt x="61" y="24"/>
                    <a:pt x="64" y="24"/>
                  </a:cubicBezTo>
                  <a:cubicBezTo>
                    <a:pt x="68" y="24"/>
                    <a:pt x="72" y="23"/>
                    <a:pt x="76" y="20"/>
                  </a:cubicBezTo>
                  <a:cubicBezTo>
                    <a:pt x="76" y="19"/>
                    <a:pt x="77" y="19"/>
                    <a:pt x="77" y="19"/>
                  </a:cubicBezTo>
                  <a:cubicBezTo>
                    <a:pt x="79" y="17"/>
                    <a:pt x="83" y="14"/>
                    <a:pt x="82" y="1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8" name="Freeform 63"/>
            <p:cNvSpPr>
              <a:spLocks noEditPoints="1"/>
            </p:cNvSpPr>
            <p:nvPr/>
          </p:nvSpPr>
          <p:spPr bwMode="auto">
            <a:xfrm>
              <a:off x="1593220" y="677557"/>
              <a:ext cx="1659033" cy="1831268"/>
            </a:xfrm>
            <a:custGeom>
              <a:avLst/>
              <a:gdLst>
                <a:gd name="T0" fmla="*/ 230 w 458"/>
                <a:gd name="T1" fmla="*/ 169 h 556"/>
                <a:gd name="T2" fmla="*/ 248 w 458"/>
                <a:gd name="T3" fmla="*/ 90 h 556"/>
                <a:gd name="T4" fmla="*/ 223 w 458"/>
                <a:gd name="T5" fmla="*/ 97 h 556"/>
                <a:gd name="T6" fmla="*/ 230 w 458"/>
                <a:gd name="T7" fmla="*/ 67 h 556"/>
                <a:gd name="T8" fmla="*/ 212 w 458"/>
                <a:gd name="T9" fmla="*/ 74 h 556"/>
                <a:gd name="T10" fmla="*/ 200 w 458"/>
                <a:gd name="T11" fmla="*/ 71 h 556"/>
                <a:gd name="T12" fmla="*/ 202 w 458"/>
                <a:gd name="T13" fmla="*/ 59 h 556"/>
                <a:gd name="T14" fmla="*/ 203 w 458"/>
                <a:gd name="T15" fmla="*/ 29 h 556"/>
                <a:gd name="T16" fmla="*/ 183 w 458"/>
                <a:gd name="T17" fmla="*/ 42 h 556"/>
                <a:gd name="T18" fmla="*/ 173 w 458"/>
                <a:gd name="T19" fmla="*/ 44 h 556"/>
                <a:gd name="T20" fmla="*/ 176 w 458"/>
                <a:gd name="T21" fmla="*/ 30 h 556"/>
                <a:gd name="T22" fmla="*/ 167 w 458"/>
                <a:gd name="T23" fmla="*/ 23 h 556"/>
                <a:gd name="T24" fmla="*/ 147 w 458"/>
                <a:gd name="T25" fmla="*/ 21 h 556"/>
                <a:gd name="T26" fmla="*/ 124 w 458"/>
                <a:gd name="T27" fmla="*/ 20 h 556"/>
                <a:gd name="T28" fmla="*/ 107 w 458"/>
                <a:gd name="T29" fmla="*/ 5 h 556"/>
                <a:gd name="T30" fmla="*/ 93 w 458"/>
                <a:gd name="T31" fmla="*/ 5 h 556"/>
                <a:gd name="T32" fmla="*/ 80 w 458"/>
                <a:gd name="T33" fmla="*/ 7 h 556"/>
                <a:gd name="T34" fmla="*/ 69 w 458"/>
                <a:gd name="T35" fmla="*/ 13 h 556"/>
                <a:gd name="T36" fmla="*/ 42 w 458"/>
                <a:gd name="T37" fmla="*/ 49 h 556"/>
                <a:gd name="T38" fmla="*/ 51 w 458"/>
                <a:gd name="T39" fmla="*/ 86 h 556"/>
                <a:gd name="T40" fmla="*/ 25 w 458"/>
                <a:gd name="T41" fmla="*/ 155 h 556"/>
                <a:gd name="T42" fmla="*/ 22 w 458"/>
                <a:gd name="T43" fmla="*/ 203 h 556"/>
                <a:gd name="T44" fmla="*/ 14 w 458"/>
                <a:gd name="T45" fmla="*/ 243 h 556"/>
                <a:gd name="T46" fmla="*/ 3 w 458"/>
                <a:gd name="T47" fmla="*/ 288 h 556"/>
                <a:gd name="T48" fmla="*/ 13 w 458"/>
                <a:gd name="T49" fmla="*/ 341 h 556"/>
                <a:gd name="T50" fmla="*/ 30 w 458"/>
                <a:gd name="T51" fmla="*/ 367 h 556"/>
                <a:gd name="T52" fmla="*/ 40 w 458"/>
                <a:gd name="T53" fmla="*/ 382 h 556"/>
                <a:gd name="T54" fmla="*/ 39 w 458"/>
                <a:gd name="T55" fmla="*/ 407 h 556"/>
                <a:gd name="T56" fmla="*/ 457 w 458"/>
                <a:gd name="T57" fmla="*/ 403 h 556"/>
                <a:gd name="T58" fmla="*/ 111 w 458"/>
                <a:gd name="T59" fmla="*/ 37 h 556"/>
                <a:gd name="T60" fmla="*/ 232 w 458"/>
                <a:gd name="T61" fmla="*/ 212 h 556"/>
                <a:gd name="T62" fmla="*/ 208 w 458"/>
                <a:gd name="T63" fmla="*/ 222 h 556"/>
                <a:gd name="T64" fmla="*/ 226 w 458"/>
                <a:gd name="T65" fmla="*/ 238 h 556"/>
                <a:gd name="T66" fmla="*/ 243 w 458"/>
                <a:gd name="T67" fmla="*/ 243 h 556"/>
                <a:gd name="T68" fmla="*/ 226 w 458"/>
                <a:gd name="T69" fmla="*/ 258 h 556"/>
                <a:gd name="T70" fmla="*/ 200 w 458"/>
                <a:gd name="T71" fmla="*/ 259 h 556"/>
                <a:gd name="T72" fmla="*/ 185 w 458"/>
                <a:gd name="T73" fmla="*/ 265 h 556"/>
                <a:gd name="T74" fmla="*/ 179 w 458"/>
                <a:gd name="T75" fmla="*/ 245 h 556"/>
                <a:gd name="T76" fmla="*/ 152 w 458"/>
                <a:gd name="T77" fmla="*/ 246 h 556"/>
                <a:gd name="T78" fmla="*/ 169 w 458"/>
                <a:gd name="T79" fmla="*/ 236 h 556"/>
                <a:gd name="T80" fmla="*/ 194 w 458"/>
                <a:gd name="T81" fmla="*/ 233 h 556"/>
                <a:gd name="T82" fmla="*/ 171 w 458"/>
                <a:gd name="T83" fmla="*/ 207 h 556"/>
                <a:gd name="T84" fmla="*/ 157 w 458"/>
                <a:gd name="T85" fmla="*/ 199 h 556"/>
                <a:gd name="T86" fmla="*/ 169 w 458"/>
                <a:gd name="T87" fmla="*/ 199 h 556"/>
                <a:gd name="T88" fmla="*/ 202 w 458"/>
                <a:gd name="T89" fmla="*/ 208 h 556"/>
                <a:gd name="T90" fmla="*/ 144 w 458"/>
                <a:gd name="T91" fmla="*/ 195 h 556"/>
                <a:gd name="T92" fmla="*/ 151 w 458"/>
                <a:gd name="T93" fmla="*/ 197 h 556"/>
                <a:gd name="T94" fmla="*/ 146 w 458"/>
                <a:gd name="T95" fmla="*/ 42 h 556"/>
                <a:gd name="T96" fmla="*/ 144 w 458"/>
                <a:gd name="T97" fmla="*/ 36 h 556"/>
                <a:gd name="T98" fmla="*/ 310 w 458"/>
                <a:gd name="T99" fmla="*/ 417 h 556"/>
                <a:gd name="T100" fmla="*/ 291 w 458"/>
                <a:gd name="T101" fmla="*/ 423 h 556"/>
                <a:gd name="T102" fmla="*/ 240 w 458"/>
                <a:gd name="T103" fmla="*/ 442 h 556"/>
                <a:gd name="T104" fmla="*/ 223 w 458"/>
                <a:gd name="T105" fmla="*/ 452 h 556"/>
                <a:gd name="T106" fmla="*/ 196 w 458"/>
                <a:gd name="T107" fmla="*/ 448 h 556"/>
                <a:gd name="T108" fmla="*/ 192 w 458"/>
                <a:gd name="T109" fmla="*/ 435 h 556"/>
                <a:gd name="T110" fmla="*/ 221 w 458"/>
                <a:gd name="T111" fmla="*/ 425 h 556"/>
                <a:gd name="T112" fmla="*/ 218 w 458"/>
                <a:gd name="T113" fmla="*/ 383 h 556"/>
                <a:gd name="T114" fmla="*/ 260 w 458"/>
                <a:gd name="T115" fmla="*/ 431 h 556"/>
                <a:gd name="T116" fmla="*/ 283 w 458"/>
                <a:gd name="T117" fmla="*/ 421 h 556"/>
                <a:gd name="T118" fmla="*/ 313 w 458"/>
                <a:gd name="T119" fmla="*/ 412 h 556"/>
                <a:gd name="T120" fmla="*/ 311 w 458"/>
                <a:gd name="T121" fmla="*/ 415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8" h="556">
                  <a:moveTo>
                    <a:pt x="345" y="346"/>
                  </a:moveTo>
                  <a:cubicBezTo>
                    <a:pt x="332" y="315"/>
                    <a:pt x="332" y="315"/>
                    <a:pt x="332" y="315"/>
                  </a:cubicBezTo>
                  <a:cubicBezTo>
                    <a:pt x="331" y="315"/>
                    <a:pt x="331" y="315"/>
                    <a:pt x="331" y="315"/>
                  </a:cubicBezTo>
                  <a:cubicBezTo>
                    <a:pt x="324" y="314"/>
                    <a:pt x="303" y="310"/>
                    <a:pt x="293" y="284"/>
                  </a:cubicBezTo>
                  <a:cubicBezTo>
                    <a:pt x="293" y="284"/>
                    <a:pt x="293" y="284"/>
                    <a:pt x="293" y="284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2" y="105"/>
                    <a:pt x="262" y="105"/>
                    <a:pt x="262" y="105"/>
                  </a:cubicBezTo>
                  <a:cubicBezTo>
                    <a:pt x="262" y="104"/>
                    <a:pt x="261" y="103"/>
                    <a:pt x="261" y="101"/>
                  </a:cubicBezTo>
                  <a:cubicBezTo>
                    <a:pt x="259" y="97"/>
                    <a:pt x="256" y="95"/>
                    <a:pt x="253" y="93"/>
                  </a:cubicBezTo>
                  <a:cubicBezTo>
                    <a:pt x="251" y="92"/>
                    <a:pt x="250" y="91"/>
                    <a:pt x="248" y="90"/>
                  </a:cubicBezTo>
                  <a:cubicBezTo>
                    <a:pt x="247" y="88"/>
                    <a:pt x="244" y="86"/>
                    <a:pt x="241" y="86"/>
                  </a:cubicBezTo>
                  <a:cubicBezTo>
                    <a:pt x="238" y="86"/>
                    <a:pt x="236" y="89"/>
                    <a:pt x="234" y="90"/>
                  </a:cubicBezTo>
                  <a:cubicBezTo>
                    <a:pt x="234" y="90"/>
                    <a:pt x="234" y="91"/>
                    <a:pt x="233" y="91"/>
                  </a:cubicBezTo>
                  <a:cubicBezTo>
                    <a:pt x="233" y="92"/>
                    <a:pt x="232" y="92"/>
                    <a:pt x="231" y="93"/>
                  </a:cubicBezTo>
                  <a:cubicBezTo>
                    <a:pt x="229" y="94"/>
                    <a:pt x="229" y="94"/>
                    <a:pt x="229" y="94"/>
                  </a:cubicBezTo>
                  <a:cubicBezTo>
                    <a:pt x="228" y="95"/>
                    <a:pt x="225" y="97"/>
                    <a:pt x="223" y="97"/>
                  </a:cubicBezTo>
                  <a:cubicBezTo>
                    <a:pt x="223" y="95"/>
                    <a:pt x="224" y="90"/>
                    <a:pt x="224" y="88"/>
                  </a:cubicBezTo>
                  <a:cubicBezTo>
                    <a:pt x="225" y="86"/>
                    <a:pt x="225" y="85"/>
                    <a:pt x="225" y="84"/>
                  </a:cubicBezTo>
                  <a:cubicBezTo>
                    <a:pt x="225" y="82"/>
                    <a:pt x="226" y="80"/>
                    <a:pt x="227" y="78"/>
                  </a:cubicBezTo>
                  <a:cubicBezTo>
                    <a:pt x="227" y="77"/>
                    <a:pt x="227" y="77"/>
                    <a:pt x="227" y="76"/>
                  </a:cubicBezTo>
                  <a:cubicBezTo>
                    <a:pt x="227" y="76"/>
                    <a:pt x="228" y="75"/>
                    <a:pt x="228" y="75"/>
                  </a:cubicBezTo>
                  <a:cubicBezTo>
                    <a:pt x="230" y="73"/>
                    <a:pt x="232" y="70"/>
                    <a:pt x="230" y="67"/>
                  </a:cubicBezTo>
                  <a:cubicBezTo>
                    <a:pt x="229" y="65"/>
                    <a:pt x="228" y="64"/>
                    <a:pt x="226" y="64"/>
                  </a:cubicBezTo>
                  <a:cubicBezTo>
                    <a:pt x="224" y="64"/>
                    <a:pt x="222" y="65"/>
                    <a:pt x="221" y="66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0" y="67"/>
                    <a:pt x="219" y="68"/>
                    <a:pt x="219" y="68"/>
                  </a:cubicBezTo>
                  <a:cubicBezTo>
                    <a:pt x="218" y="69"/>
                    <a:pt x="217" y="69"/>
                    <a:pt x="215" y="70"/>
                  </a:cubicBezTo>
                  <a:cubicBezTo>
                    <a:pt x="214" y="71"/>
                    <a:pt x="213" y="72"/>
                    <a:pt x="212" y="74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08" y="77"/>
                    <a:pt x="205" y="80"/>
                    <a:pt x="201" y="80"/>
                  </a:cubicBezTo>
                  <a:cubicBezTo>
                    <a:pt x="201" y="80"/>
                    <a:pt x="201" y="80"/>
                    <a:pt x="201" y="80"/>
                  </a:cubicBezTo>
                  <a:cubicBezTo>
                    <a:pt x="201" y="80"/>
                    <a:pt x="200" y="78"/>
                    <a:pt x="200" y="78"/>
                  </a:cubicBezTo>
                  <a:cubicBezTo>
                    <a:pt x="200" y="77"/>
                    <a:pt x="200" y="76"/>
                    <a:pt x="200" y="75"/>
                  </a:cubicBezTo>
                  <a:cubicBezTo>
                    <a:pt x="200" y="74"/>
                    <a:pt x="200" y="73"/>
                    <a:pt x="200" y="71"/>
                  </a:cubicBezTo>
                  <a:cubicBezTo>
                    <a:pt x="200" y="70"/>
                    <a:pt x="200" y="69"/>
                    <a:pt x="200" y="67"/>
                  </a:cubicBezTo>
                  <a:cubicBezTo>
                    <a:pt x="200" y="66"/>
                    <a:pt x="200" y="65"/>
                    <a:pt x="200" y="64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1" y="63"/>
                    <a:pt x="201" y="62"/>
                  </a:cubicBezTo>
                  <a:cubicBezTo>
                    <a:pt x="201" y="61"/>
                    <a:pt x="202" y="60"/>
                    <a:pt x="202" y="59"/>
                  </a:cubicBezTo>
                  <a:cubicBezTo>
                    <a:pt x="202" y="58"/>
                    <a:pt x="202" y="58"/>
                    <a:pt x="203" y="57"/>
                  </a:cubicBezTo>
                  <a:cubicBezTo>
                    <a:pt x="203" y="56"/>
                    <a:pt x="203" y="54"/>
                    <a:pt x="203" y="53"/>
                  </a:cubicBezTo>
                  <a:cubicBezTo>
                    <a:pt x="203" y="53"/>
                    <a:pt x="204" y="52"/>
                    <a:pt x="204" y="52"/>
                  </a:cubicBezTo>
                  <a:cubicBezTo>
                    <a:pt x="204" y="50"/>
                    <a:pt x="204" y="49"/>
                    <a:pt x="205" y="48"/>
                  </a:cubicBezTo>
                  <a:cubicBezTo>
                    <a:pt x="206" y="44"/>
                    <a:pt x="207" y="41"/>
                    <a:pt x="206" y="37"/>
                  </a:cubicBezTo>
                  <a:cubicBezTo>
                    <a:pt x="206" y="34"/>
                    <a:pt x="205" y="31"/>
                    <a:pt x="203" y="29"/>
                  </a:cubicBezTo>
                  <a:cubicBezTo>
                    <a:pt x="201" y="27"/>
                    <a:pt x="200" y="26"/>
                    <a:pt x="198" y="26"/>
                  </a:cubicBezTo>
                  <a:cubicBezTo>
                    <a:pt x="197" y="26"/>
                    <a:pt x="195" y="26"/>
                    <a:pt x="193" y="29"/>
                  </a:cubicBezTo>
                  <a:cubicBezTo>
                    <a:pt x="192" y="31"/>
                    <a:pt x="191" y="35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0" y="39"/>
                    <a:pt x="189" y="39"/>
                    <a:pt x="188" y="39"/>
                  </a:cubicBezTo>
                  <a:cubicBezTo>
                    <a:pt x="187" y="39"/>
                    <a:pt x="185" y="40"/>
                    <a:pt x="183" y="42"/>
                  </a:cubicBezTo>
                  <a:cubicBezTo>
                    <a:pt x="182" y="42"/>
                    <a:pt x="182" y="43"/>
                    <a:pt x="181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8" y="45"/>
                  </a:cubicBezTo>
                  <a:cubicBezTo>
                    <a:pt x="177" y="45"/>
                    <a:pt x="175" y="46"/>
                    <a:pt x="175" y="46"/>
                  </a:cubicBezTo>
                  <a:cubicBezTo>
                    <a:pt x="174" y="46"/>
                    <a:pt x="174" y="46"/>
                    <a:pt x="174" y="45"/>
                  </a:cubicBezTo>
                  <a:cubicBezTo>
                    <a:pt x="173" y="45"/>
                    <a:pt x="173" y="44"/>
                    <a:pt x="173" y="44"/>
                  </a:cubicBezTo>
                  <a:cubicBezTo>
                    <a:pt x="173" y="43"/>
                    <a:pt x="172" y="41"/>
                    <a:pt x="171" y="40"/>
                  </a:cubicBezTo>
                  <a:cubicBezTo>
                    <a:pt x="169" y="39"/>
                    <a:pt x="167" y="38"/>
                    <a:pt x="165" y="38"/>
                  </a:cubicBezTo>
                  <a:cubicBezTo>
                    <a:pt x="166" y="38"/>
                    <a:pt x="167" y="38"/>
                    <a:pt x="168" y="37"/>
                  </a:cubicBezTo>
                  <a:cubicBezTo>
                    <a:pt x="168" y="37"/>
                    <a:pt x="169" y="37"/>
                    <a:pt x="169" y="37"/>
                  </a:cubicBezTo>
                  <a:cubicBezTo>
                    <a:pt x="170" y="37"/>
                    <a:pt x="171" y="37"/>
                    <a:pt x="172" y="37"/>
                  </a:cubicBezTo>
                  <a:cubicBezTo>
                    <a:pt x="176" y="36"/>
                    <a:pt x="176" y="31"/>
                    <a:pt x="176" y="30"/>
                  </a:cubicBezTo>
                  <a:cubicBezTo>
                    <a:pt x="176" y="28"/>
                    <a:pt x="175" y="25"/>
                    <a:pt x="170" y="25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9" y="25"/>
                    <a:pt x="169" y="25"/>
                    <a:pt x="168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5"/>
                    <a:pt x="167" y="24"/>
                    <a:pt x="167" y="23"/>
                  </a:cubicBezTo>
                  <a:cubicBezTo>
                    <a:pt x="165" y="21"/>
                    <a:pt x="162" y="20"/>
                    <a:pt x="158" y="20"/>
                  </a:cubicBezTo>
                  <a:cubicBezTo>
                    <a:pt x="157" y="20"/>
                    <a:pt x="156" y="20"/>
                    <a:pt x="155" y="21"/>
                  </a:cubicBezTo>
                  <a:cubicBezTo>
                    <a:pt x="153" y="21"/>
                    <a:pt x="153" y="22"/>
                    <a:pt x="152" y="22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0" y="23"/>
                  </a:cubicBezTo>
                  <a:cubicBezTo>
                    <a:pt x="150" y="22"/>
                    <a:pt x="149" y="21"/>
                    <a:pt x="147" y="21"/>
                  </a:cubicBezTo>
                  <a:cubicBezTo>
                    <a:pt x="146" y="20"/>
                    <a:pt x="144" y="20"/>
                    <a:pt x="143" y="20"/>
                  </a:cubicBezTo>
                  <a:cubicBezTo>
                    <a:pt x="141" y="20"/>
                    <a:pt x="140" y="20"/>
                    <a:pt x="139" y="20"/>
                  </a:cubicBezTo>
                  <a:cubicBezTo>
                    <a:pt x="138" y="20"/>
                    <a:pt x="137" y="20"/>
                    <a:pt x="137" y="20"/>
                  </a:cubicBezTo>
                  <a:cubicBezTo>
                    <a:pt x="135" y="20"/>
                    <a:pt x="134" y="20"/>
                    <a:pt x="133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5" y="20"/>
                    <a:pt x="125" y="20"/>
                    <a:pt x="124" y="20"/>
                  </a:cubicBezTo>
                  <a:cubicBezTo>
                    <a:pt x="123" y="20"/>
                    <a:pt x="122" y="21"/>
                    <a:pt x="121" y="21"/>
                  </a:cubicBezTo>
                  <a:cubicBezTo>
                    <a:pt x="117" y="21"/>
                    <a:pt x="115" y="20"/>
                    <a:pt x="114" y="19"/>
                  </a:cubicBezTo>
                  <a:cubicBezTo>
                    <a:pt x="114" y="18"/>
                    <a:pt x="114" y="18"/>
                    <a:pt x="115" y="17"/>
                  </a:cubicBezTo>
                  <a:cubicBezTo>
                    <a:pt x="115" y="16"/>
                    <a:pt x="116" y="14"/>
                    <a:pt x="116" y="12"/>
                  </a:cubicBezTo>
                  <a:cubicBezTo>
                    <a:pt x="116" y="8"/>
                    <a:pt x="113" y="5"/>
                    <a:pt x="108" y="5"/>
                  </a:cubicBezTo>
                  <a:cubicBezTo>
                    <a:pt x="108" y="5"/>
                    <a:pt x="108" y="5"/>
                    <a:pt x="107" y="5"/>
                  </a:cubicBezTo>
                  <a:cubicBezTo>
                    <a:pt x="107" y="5"/>
                    <a:pt x="106" y="5"/>
                    <a:pt x="106" y="6"/>
                  </a:cubicBezTo>
                  <a:cubicBezTo>
                    <a:pt x="106" y="5"/>
                    <a:pt x="106" y="5"/>
                    <a:pt x="105" y="5"/>
                  </a:cubicBezTo>
                  <a:cubicBezTo>
                    <a:pt x="105" y="5"/>
                    <a:pt x="105" y="5"/>
                    <a:pt x="104" y="4"/>
                  </a:cubicBezTo>
                  <a:cubicBezTo>
                    <a:pt x="103" y="3"/>
                    <a:pt x="102" y="2"/>
                    <a:pt x="99" y="2"/>
                  </a:cubicBezTo>
                  <a:cubicBezTo>
                    <a:pt x="99" y="2"/>
                    <a:pt x="98" y="2"/>
                    <a:pt x="97" y="2"/>
                  </a:cubicBezTo>
                  <a:cubicBezTo>
                    <a:pt x="95" y="3"/>
                    <a:pt x="94" y="4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2" y="3"/>
                    <a:pt x="91" y="0"/>
                    <a:pt x="87" y="0"/>
                  </a:cubicBezTo>
                  <a:cubicBezTo>
                    <a:pt x="87" y="0"/>
                    <a:pt x="86" y="1"/>
                    <a:pt x="85" y="1"/>
                  </a:cubicBezTo>
                  <a:cubicBezTo>
                    <a:pt x="82" y="2"/>
                    <a:pt x="81" y="4"/>
                    <a:pt x="81" y="6"/>
                  </a:cubicBezTo>
                  <a:cubicBezTo>
                    <a:pt x="80" y="6"/>
                    <a:pt x="80" y="7"/>
                    <a:pt x="80" y="7"/>
                  </a:cubicBezTo>
                  <a:cubicBezTo>
                    <a:pt x="80" y="8"/>
                    <a:pt x="80" y="8"/>
                    <a:pt x="79" y="8"/>
                  </a:cubicBezTo>
                  <a:cubicBezTo>
                    <a:pt x="78" y="9"/>
                    <a:pt x="77" y="11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3" y="7"/>
                    <a:pt x="73" y="7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2"/>
                    <a:pt x="70" y="13"/>
                    <a:pt x="69" y="13"/>
                  </a:cubicBezTo>
                  <a:cubicBezTo>
                    <a:pt x="68" y="15"/>
                    <a:pt x="67" y="17"/>
                    <a:pt x="65" y="19"/>
                  </a:cubicBezTo>
                  <a:cubicBezTo>
                    <a:pt x="64" y="22"/>
                    <a:pt x="62" y="25"/>
                    <a:pt x="59" y="27"/>
                  </a:cubicBezTo>
                  <a:cubicBezTo>
                    <a:pt x="58" y="28"/>
                    <a:pt x="56" y="29"/>
                    <a:pt x="54" y="30"/>
                  </a:cubicBezTo>
                  <a:cubicBezTo>
                    <a:pt x="51" y="32"/>
                    <a:pt x="48" y="33"/>
                    <a:pt x="47" y="36"/>
                  </a:cubicBezTo>
                  <a:cubicBezTo>
                    <a:pt x="45" y="38"/>
                    <a:pt x="45" y="40"/>
                    <a:pt x="44" y="43"/>
                  </a:cubicBezTo>
                  <a:cubicBezTo>
                    <a:pt x="44" y="45"/>
                    <a:pt x="43" y="47"/>
                    <a:pt x="42" y="49"/>
                  </a:cubicBezTo>
                  <a:cubicBezTo>
                    <a:pt x="39" y="54"/>
                    <a:pt x="36" y="57"/>
                    <a:pt x="31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3"/>
                    <a:pt x="27" y="66"/>
                    <a:pt x="27" y="68"/>
                  </a:cubicBezTo>
                  <a:cubicBezTo>
                    <a:pt x="27" y="70"/>
                    <a:pt x="28" y="73"/>
                    <a:pt x="31" y="75"/>
                  </a:cubicBezTo>
                  <a:cubicBezTo>
                    <a:pt x="33" y="77"/>
                    <a:pt x="37" y="78"/>
                    <a:pt x="41" y="80"/>
                  </a:cubicBezTo>
                  <a:cubicBezTo>
                    <a:pt x="45" y="81"/>
                    <a:pt x="50" y="83"/>
                    <a:pt x="51" y="86"/>
                  </a:cubicBezTo>
                  <a:cubicBezTo>
                    <a:pt x="52" y="89"/>
                    <a:pt x="52" y="92"/>
                    <a:pt x="50" y="96"/>
                  </a:cubicBezTo>
                  <a:cubicBezTo>
                    <a:pt x="49" y="99"/>
                    <a:pt x="45" y="102"/>
                    <a:pt x="41" y="105"/>
                  </a:cubicBezTo>
                  <a:cubicBezTo>
                    <a:pt x="35" y="111"/>
                    <a:pt x="28" y="117"/>
                    <a:pt x="31" y="123"/>
                  </a:cubicBezTo>
                  <a:cubicBezTo>
                    <a:pt x="32" y="125"/>
                    <a:pt x="34" y="127"/>
                    <a:pt x="36" y="129"/>
                  </a:cubicBezTo>
                  <a:cubicBezTo>
                    <a:pt x="41" y="132"/>
                    <a:pt x="44" y="135"/>
                    <a:pt x="41" y="140"/>
                  </a:cubicBezTo>
                  <a:cubicBezTo>
                    <a:pt x="38" y="146"/>
                    <a:pt x="31" y="151"/>
                    <a:pt x="25" y="155"/>
                  </a:cubicBezTo>
                  <a:cubicBezTo>
                    <a:pt x="23" y="157"/>
                    <a:pt x="23" y="157"/>
                    <a:pt x="23" y="157"/>
                  </a:cubicBezTo>
                  <a:cubicBezTo>
                    <a:pt x="15" y="162"/>
                    <a:pt x="16" y="170"/>
                    <a:pt x="16" y="178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7" y="184"/>
                    <a:pt x="18" y="186"/>
                    <a:pt x="20" y="189"/>
                  </a:cubicBezTo>
                  <a:cubicBezTo>
                    <a:pt x="20" y="190"/>
                    <a:pt x="21" y="191"/>
                    <a:pt x="22" y="192"/>
                  </a:cubicBezTo>
                  <a:cubicBezTo>
                    <a:pt x="23" y="195"/>
                    <a:pt x="23" y="199"/>
                    <a:pt x="22" y="203"/>
                  </a:cubicBezTo>
                  <a:cubicBezTo>
                    <a:pt x="22" y="204"/>
                    <a:pt x="22" y="205"/>
                    <a:pt x="22" y="206"/>
                  </a:cubicBezTo>
                  <a:cubicBezTo>
                    <a:pt x="22" y="208"/>
                    <a:pt x="22" y="208"/>
                    <a:pt x="22" y="208"/>
                  </a:cubicBezTo>
                  <a:cubicBezTo>
                    <a:pt x="21" y="212"/>
                    <a:pt x="21" y="217"/>
                    <a:pt x="21" y="222"/>
                  </a:cubicBezTo>
                  <a:cubicBezTo>
                    <a:pt x="21" y="222"/>
                    <a:pt x="22" y="223"/>
                    <a:pt x="22" y="224"/>
                  </a:cubicBezTo>
                  <a:cubicBezTo>
                    <a:pt x="22" y="227"/>
                    <a:pt x="23" y="230"/>
                    <a:pt x="21" y="234"/>
                  </a:cubicBezTo>
                  <a:cubicBezTo>
                    <a:pt x="20" y="238"/>
                    <a:pt x="17" y="240"/>
                    <a:pt x="14" y="243"/>
                  </a:cubicBezTo>
                  <a:cubicBezTo>
                    <a:pt x="12" y="245"/>
                    <a:pt x="10" y="246"/>
                    <a:pt x="9" y="249"/>
                  </a:cubicBezTo>
                  <a:cubicBezTo>
                    <a:pt x="7" y="252"/>
                    <a:pt x="7" y="256"/>
                    <a:pt x="8" y="261"/>
                  </a:cubicBezTo>
                  <a:cubicBezTo>
                    <a:pt x="8" y="262"/>
                    <a:pt x="8" y="264"/>
                    <a:pt x="8" y="265"/>
                  </a:cubicBezTo>
                  <a:cubicBezTo>
                    <a:pt x="9" y="270"/>
                    <a:pt x="7" y="273"/>
                    <a:pt x="4" y="276"/>
                  </a:cubicBezTo>
                  <a:cubicBezTo>
                    <a:pt x="4" y="277"/>
                    <a:pt x="3" y="278"/>
                    <a:pt x="2" y="280"/>
                  </a:cubicBezTo>
                  <a:cubicBezTo>
                    <a:pt x="0" y="284"/>
                    <a:pt x="1" y="285"/>
                    <a:pt x="3" y="288"/>
                  </a:cubicBezTo>
                  <a:cubicBezTo>
                    <a:pt x="4" y="289"/>
                    <a:pt x="5" y="290"/>
                    <a:pt x="6" y="291"/>
                  </a:cubicBezTo>
                  <a:cubicBezTo>
                    <a:pt x="8" y="296"/>
                    <a:pt x="8" y="301"/>
                    <a:pt x="8" y="307"/>
                  </a:cubicBezTo>
                  <a:cubicBezTo>
                    <a:pt x="8" y="311"/>
                    <a:pt x="8" y="315"/>
                    <a:pt x="9" y="319"/>
                  </a:cubicBezTo>
                  <a:cubicBezTo>
                    <a:pt x="10" y="321"/>
                    <a:pt x="11" y="322"/>
                    <a:pt x="12" y="324"/>
                  </a:cubicBezTo>
                  <a:cubicBezTo>
                    <a:pt x="14" y="326"/>
                    <a:pt x="15" y="328"/>
                    <a:pt x="15" y="330"/>
                  </a:cubicBezTo>
                  <a:cubicBezTo>
                    <a:pt x="16" y="335"/>
                    <a:pt x="14" y="338"/>
                    <a:pt x="13" y="341"/>
                  </a:cubicBezTo>
                  <a:cubicBezTo>
                    <a:pt x="11" y="343"/>
                    <a:pt x="10" y="345"/>
                    <a:pt x="10" y="348"/>
                  </a:cubicBezTo>
                  <a:cubicBezTo>
                    <a:pt x="9" y="352"/>
                    <a:pt x="11" y="356"/>
                    <a:pt x="14" y="358"/>
                  </a:cubicBezTo>
                  <a:cubicBezTo>
                    <a:pt x="16" y="359"/>
                    <a:pt x="18" y="360"/>
                    <a:pt x="20" y="360"/>
                  </a:cubicBezTo>
                  <a:cubicBezTo>
                    <a:pt x="22" y="360"/>
                    <a:pt x="24" y="361"/>
                    <a:pt x="26" y="362"/>
                  </a:cubicBezTo>
                  <a:cubicBezTo>
                    <a:pt x="27" y="363"/>
                    <a:pt x="27" y="363"/>
                    <a:pt x="28" y="364"/>
                  </a:cubicBezTo>
                  <a:cubicBezTo>
                    <a:pt x="29" y="365"/>
                    <a:pt x="29" y="366"/>
                    <a:pt x="30" y="367"/>
                  </a:cubicBezTo>
                  <a:cubicBezTo>
                    <a:pt x="32" y="368"/>
                    <a:pt x="33" y="368"/>
                    <a:pt x="35" y="368"/>
                  </a:cubicBezTo>
                  <a:cubicBezTo>
                    <a:pt x="35" y="368"/>
                    <a:pt x="36" y="368"/>
                    <a:pt x="37" y="368"/>
                  </a:cubicBezTo>
                  <a:cubicBezTo>
                    <a:pt x="38" y="368"/>
                    <a:pt x="38" y="368"/>
                    <a:pt x="39" y="368"/>
                  </a:cubicBezTo>
                  <a:cubicBezTo>
                    <a:pt x="42" y="368"/>
                    <a:pt x="44" y="368"/>
                    <a:pt x="45" y="370"/>
                  </a:cubicBezTo>
                  <a:cubicBezTo>
                    <a:pt x="47" y="373"/>
                    <a:pt x="46" y="375"/>
                    <a:pt x="42" y="379"/>
                  </a:cubicBezTo>
                  <a:cubicBezTo>
                    <a:pt x="41" y="380"/>
                    <a:pt x="41" y="381"/>
                    <a:pt x="40" y="382"/>
                  </a:cubicBezTo>
                  <a:cubicBezTo>
                    <a:pt x="38" y="385"/>
                    <a:pt x="39" y="388"/>
                    <a:pt x="39" y="392"/>
                  </a:cubicBezTo>
                  <a:cubicBezTo>
                    <a:pt x="40" y="394"/>
                    <a:pt x="40" y="396"/>
                    <a:pt x="40" y="399"/>
                  </a:cubicBezTo>
                  <a:cubicBezTo>
                    <a:pt x="39" y="401"/>
                    <a:pt x="39" y="402"/>
                    <a:pt x="39" y="402"/>
                  </a:cubicBezTo>
                  <a:cubicBezTo>
                    <a:pt x="38" y="403"/>
                    <a:pt x="38" y="403"/>
                    <a:pt x="38" y="404"/>
                  </a:cubicBezTo>
                  <a:cubicBezTo>
                    <a:pt x="37" y="406"/>
                    <a:pt x="37" y="406"/>
                    <a:pt x="37" y="406"/>
                  </a:cubicBezTo>
                  <a:cubicBezTo>
                    <a:pt x="39" y="407"/>
                    <a:pt x="39" y="407"/>
                    <a:pt x="39" y="407"/>
                  </a:cubicBezTo>
                  <a:cubicBezTo>
                    <a:pt x="60" y="420"/>
                    <a:pt x="82" y="432"/>
                    <a:pt x="103" y="444"/>
                  </a:cubicBezTo>
                  <a:cubicBezTo>
                    <a:pt x="103" y="444"/>
                    <a:pt x="103" y="444"/>
                    <a:pt x="103" y="444"/>
                  </a:cubicBezTo>
                  <a:cubicBezTo>
                    <a:pt x="268" y="530"/>
                    <a:pt x="401" y="552"/>
                    <a:pt x="426" y="556"/>
                  </a:cubicBezTo>
                  <a:cubicBezTo>
                    <a:pt x="429" y="556"/>
                    <a:pt x="429" y="556"/>
                    <a:pt x="429" y="556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43" y="468"/>
                    <a:pt x="453" y="418"/>
                    <a:pt x="457" y="403"/>
                  </a:cubicBezTo>
                  <a:cubicBezTo>
                    <a:pt x="458" y="401"/>
                    <a:pt x="458" y="401"/>
                    <a:pt x="458" y="401"/>
                  </a:cubicBezTo>
                  <a:lnTo>
                    <a:pt x="345" y="346"/>
                  </a:lnTo>
                  <a:close/>
                  <a:moveTo>
                    <a:pt x="106" y="44"/>
                  </a:moveTo>
                  <a:cubicBezTo>
                    <a:pt x="106" y="44"/>
                    <a:pt x="105" y="44"/>
                    <a:pt x="105" y="43"/>
                  </a:cubicBezTo>
                  <a:cubicBezTo>
                    <a:pt x="104" y="43"/>
                    <a:pt x="104" y="42"/>
                    <a:pt x="104" y="41"/>
                  </a:cubicBezTo>
                  <a:cubicBezTo>
                    <a:pt x="104" y="39"/>
                    <a:pt x="106" y="38"/>
                    <a:pt x="111" y="37"/>
                  </a:cubicBezTo>
                  <a:cubicBezTo>
                    <a:pt x="111" y="37"/>
                    <a:pt x="112" y="37"/>
                    <a:pt x="112" y="37"/>
                  </a:cubicBezTo>
                  <a:cubicBezTo>
                    <a:pt x="112" y="38"/>
                    <a:pt x="111" y="38"/>
                    <a:pt x="111" y="39"/>
                  </a:cubicBezTo>
                  <a:cubicBezTo>
                    <a:pt x="111" y="40"/>
                    <a:pt x="110" y="40"/>
                    <a:pt x="110" y="40"/>
                  </a:cubicBezTo>
                  <a:cubicBezTo>
                    <a:pt x="109" y="42"/>
                    <a:pt x="109" y="43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close/>
                  <a:moveTo>
                    <a:pt x="232" y="212"/>
                  </a:moveTo>
                  <a:cubicBezTo>
                    <a:pt x="231" y="212"/>
                    <a:pt x="23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28" y="212"/>
                    <a:pt x="227" y="212"/>
                    <a:pt x="226" y="212"/>
                  </a:cubicBezTo>
                  <a:cubicBezTo>
                    <a:pt x="225" y="212"/>
                    <a:pt x="224" y="212"/>
                    <a:pt x="222" y="212"/>
                  </a:cubicBezTo>
                  <a:cubicBezTo>
                    <a:pt x="220" y="212"/>
                    <a:pt x="217" y="212"/>
                    <a:pt x="214" y="214"/>
                  </a:cubicBezTo>
                  <a:cubicBezTo>
                    <a:pt x="212" y="216"/>
                    <a:pt x="208" y="218"/>
                    <a:pt x="208" y="222"/>
                  </a:cubicBezTo>
                  <a:cubicBezTo>
                    <a:pt x="208" y="225"/>
                    <a:pt x="211" y="227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17" y="230"/>
                    <a:pt x="220" y="232"/>
                    <a:pt x="222" y="235"/>
                  </a:cubicBezTo>
                  <a:cubicBezTo>
                    <a:pt x="222" y="236"/>
                    <a:pt x="222" y="236"/>
                    <a:pt x="222" y="236"/>
                  </a:cubicBezTo>
                  <a:cubicBezTo>
                    <a:pt x="223" y="236"/>
                    <a:pt x="223" y="236"/>
                    <a:pt x="223" y="236"/>
                  </a:cubicBezTo>
                  <a:cubicBezTo>
                    <a:pt x="224" y="237"/>
                    <a:pt x="225" y="237"/>
                    <a:pt x="226" y="238"/>
                  </a:cubicBezTo>
                  <a:cubicBezTo>
                    <a:pt x="228" y="239"/>
                    <a:pt x="230" y="240"/>
                    <a:pt x="233" y="240"/>
                  </a:cubicBezTo>
                  <a:cubicBezTo>
                    <a:pt x="233" y="240"/>
                    <a:pt x="234" y="240"/>
                    <a:pt x="234" y="240"/>
                  </a:cubicBezTo>
                  <a:cubicBezTo>
                    <a:pt x="237" y="240"/>
                    <a:pt x="239" y="239"/>
                    <a:pt x="241" y="238"/>
                  </a:cubicBezTo>
                  <a:cubicBezTo>
                    <a:pt x="242" y="237"/>
                    <a:pt x="243" y="237"/>
                    <a:pt x="244" y="236"/>
                  </a:cubicBezTo>
                  <a:cubicBezTo>
                    <a:pt x="244" y="236"/>
                    <a:pt x="245" y="236"/>
                    <a:pt x="244" y="236"/>
                  </a:cubicBezTo>
                  <a:cubicBezTo>
                    <a:pt x="245" y="237"/>
                    <a:pt x="244" y="241"/>
                    <a:pt x="243" y="243"/>
                  </a:cubicBezTo>
                  <a:cubicBezTo>
                    <a:pt x="242" y="244"/>
                    <a:pt x="240" y="245"/>
                    <a:pt x="238" y="246"/>
                  </a:cubicBezTo>
                  <a:cubicBezTo>
                    <a:pt x="235" y="248"/>
                    <a:pt x="231" y="250"/>
                    <a:pt x="230" y="255"/>
                  </a:cubicBezTo>
                  <a:cubicBezTo>
                    <a:pt x="230" y="255"/>
                    <a:pt x="230" y="256"/>
                    <a:pt x="230" y="257"/>
                  </a:cubicBezTo>
                  <a:cubicBezTo>
                    <a:pt x="230" y="258"/>
                    <a:pt x="230" y="259"/>
                    <a:pt x="230" y="259"/>
                  </a:cubicBezTo>
                  <a:cubicBezTo>
                    <a:pt x="230" y="259"/>
                    <a:pt x="229" y="259"/>
                    <a:pt x="229" y="259"/>
                  </a:cubicBezTo>
                  <a:cubicBezTo>
                    <a:pt x="228" y="259"/>
                    <a:pt x="226" y="259"/>
                    <a:pt x="226" y="258"/>
                  </a:cubicBezTo>
                  <a:cubicBezTo>
                    <a:pt x="225" y="258"/>
                    <a:pt x="225" y="257"/>
                    <a:pt x="224" y="256"/>
                  </a:cubicBezTo>
                  <a:cubicBezTo>
                    <a:pt x="223" y="254"/>
                    <a:pt x="223" y="253"/>
                    <a:pt x="221" y="252"/>
                  </a:cubicBezTo>
                  <a:cubicBezTo>
                    <a:pt x="219" y="249"/>
                    <a:pt x="214" y="248"/>
                    <a:pt x="212" y="247"/>
                  </a:cubicBezTo>
                  <a:cubicBezTo>
                    <a:pt x="211" y="247"/>
                    <a:pt x="211" y="247"/>
                    <a:pt x="210" y="247"/>
                  </a:cubicBezTo>
                  <a:cubicBezTo>
                    <a:pt x="207" y="247"/>
                    <a:pt x="202" y="249"/>
                    <a:pt x="200" y="252"/>
                  </a:cubicBezTo>
                  <a:cubicBezTo>
                    <a:pt x="199" y="254"/>
                    <a:pt x="199" y="257"/>
                    <a:pt x="200" y="259"/>
                  </a:cubicBezTo>
                  <a:cubicBezTo>
                    <a:pt x="200" y="260"/>
                    <a:pt x="201" y="261"/>
                    <a:pt x="201" y="261"/>
                  </a:cubicBezTo>
                  <a:cubicBezTo>
                    <a:pt x="201" y="261"/>
                    <a:pt x="200" y="261"/>
                    <a:pt x="199" y="261"/>
                  </a:cubicBezTo>
                  <a:cubicBezTo>
                    <a:pt x="198" y="261"/>
                    <a:pt x="197" y="261"/>
                    <a:pt x="196" y="262"/>
                  </a:cubicBezTo>
                  <a:cubicBezTo>
                    <a:pt x="195" y="262"/>
                    <a:pt x="194" y="262"/>
                    <a:pt x="193" y="263"/>
                  </a:cubicBezTo>
                  <a:cubicBezTo>
                    <a:pt x="192" y="263"/>
                    <a:pt x="191" y="263"/>
                    <a:pt x="190" y="263"/>
                  </a:cubicBezTo>
                  <a:cubicBezTo>
                    <a:pt x="189" y="264"/>
                    <a:pt x="187" y="264"/>
                    <a:pt x="185" y="265"/>
                  </a:cubicBezTo>
                  <a:cubicBezTo>
                    <a:pt x="186" y="264"/>
                    <a:pt x="187" y="264"/>
                    <a:pt x="188" y="264"/>
                  </a:cubicBezTo>
                  <a:cubicBezTo>
                    <a:pt x="192" y="262"/>
                    <a:pt x="195" y="259"/>
                    <a:pt x="197" y="256"/>
                  </a:cubicBezTo>
                  <a:cubicBezTo>
                    <a:pt x="198" y="252"/>
                    <a:pt x="198" y="249"/>
                    <a:pt x="196" y="245"/>
                  </a:cubicBezTo>
                  <a:cubicBezTo>
                    <a:pt x="195" y="243"/>
                    <a:pt x="195" y="243"/>
                    <a:pt x="195" y="243"/>
                  </a:cubicBezTo>
                  <a:cubicBezTo>
                    <a:pt x="193" y="243"/>
                    <a:pt x="193" y="243"/>
                    <a:pt x="193" y="243"/>
                  </a:cubicBezTo>
                  <a:cubicBezTo>
                    <a:pt x="189" y="243"/>
                    <a:pt x="184" y="244"/>
                    <a:pt x="179" y="245"/>
                  </a:cubicBezTo>
                  <a:cubicBezTo>
                    <a:pt x="175" y="246"/>
                    <a:pt x="173" y="249"/>
                    <a:pt x="170" y="251"/>
                  </a:cubicBezTo>
                  <a:cubicBezTo>
                    <a:pt x="169" y="252"/>
                    <a:pt x="167" y="253"/>
                    <a:pt x="166" y="254"/>
                  </a:cubicBezTo>
                  <a:cubicBezTo>
                    <a:pt x="165" y="255"/>
                    <a:pt x="164" y="255"/>
                    <a:pt x="163" y="255"/>
                  </a:cubicBezTo>
                  <a:cubicBezTo>
                    <a:pt x="161" y="255"/>
                    <a:pt x="159" y="252"/>
                    <a:pt x="156" y="250"/>
                  </a:cubicBezTo>
                  <a:cubicBezTo>
                    <a:pt x="155" y="249"/>
                    <a:pt x="154" y="248"/>
                    <a:pt x="154" y="247"/>
                  </a:cubicBezTo>
                  <a:cubicBezTo>
                    <a:pt x="153" y="247"/>
                    <a:pt x="152" y="246"/>
                    <a:pt x="152" y="246"/>
                  </a:cubicBezTo>
                  <a:cubicBezTo>
                    <a:pt x="151" y="246"/>
                    <a:pt x="151" y="245"/>
                    <a:pt x="151" y="245"/>
                  </a:cubicBezTo>
                  <a:cubicBezTo>
                    <a:pt x="152" y="245"/>
                    <a:pt x="153" y="246"/>
                    <a:pt x="154" y="246"/>
                  </a:cubicBezTo>
                  <a:cubicBezTo>
                    <a:pt x="155" y="246"/>
                    <a:pt x="156" y="245"/>
                    <a:pt x="157" y="245"/>
                  </a:cubicBezTo>
                  <a:cubicBezTo>
                    <a:pt x="161" y="243"/>
                    <a:pt x="163" y="239"/>
                    <a:pt x="164" y="236"/>
                  </a:cubicBezTo>
                  <a:cubicBezTo>
                    <a:pt x="165" y="236"/>
                    <a:pt x="165" y="236"/>
                    <a:pt x="166" y="236"/>
                  </a:cubicBezTo>
                  <a:cubicBezTo>
                    <a:pt x="167" y="236"/>
                    <a:pt x="168" y="236"/>
                    <a:pt x="169" y="236"/>
                  </a:cubicBezTo>
                  <a:cubicBezTo>
                    <a:pt x="170" y="236"/>
                    <a:pt x="173" y="236"/>
                    <a:pt x="176" y="233"/>
                  </a:cubicBezTo>
                  <a:cubicBezTo>
                    <a:pt x="177" y="231"/>
                    <a:pt x="178" y="230"/>
                    <a:pt x="178" y="228"/>
                  </a:cubicBezTo>
                  <a:cubicBezTo>
                    <a:pt x="178" y="228"/>
                    <a:pt x="178" y="229"/>
                    <a:pt x="178" y="229"/>
                  </a:cubicBezTo>
                  <a:cubicBezTo>
                    <a:pt x="182" y="232"/>
                    <a:pt x="184" y="234"/>
                    <a:pt x="189" y="234"/>
                  </a:cubicBezTo>
                  <a:cubicBezTo>
                    <a:pt x="189" y="234"/>
                    <a:pt x="190" y="234"/>
                    <a:pt x="191" y="234"/>
                  </a:cubicBezTo>
                  <a:cubicBezTo>
                    <a:pt x="194" y="233"/>
                    <a:pt x="194" y="233"/>
                    <a:pt x="194" y="233"/>
                  </a:cubicBezTo>
                  <a:cubicBezTo>
                    <a:pt x="194" y="231"/>
                    <a:pt x="194" y="231"/>
                    <a:pt x="194" y="231"/>
                  </a:cubicBezTo>
                  <a:cubicBezTo>
                    <a:pt x="194" y="221"/>
                    <a:pt x="190" y="217"/>
                    <a:pt x="184" y="211"/>
                  </a:cubicBezTo>
                  <a:cubicBezTo>
                    <a:pt x="183" y="211"/>
                    <a:pt x="183" y="211"/>
                    <a:pt x="182" y="210"/>
                  </a:cubicBezTo>
                  <a:cubicBezTo>
                    <a:pt x="181" y="209"/>
                    <a:pt x="178" y="207"/>
                    <a:pt x="175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3" y="206"/>
                    <a:pt x="172" y="207"/>
                    <a:pt x="171" y="207"/>
                  </a:cubicBezTo>
                  <a:cubicBezTo>
                    <a:pt x="171" y="207"/>
                    <a:pt x="171" y="207"/>
                    <a:pt x="171" y="207"/>
                  </a:cubicBezTo>
                  <a:cubicBezTo>
                    <a:pt x="170" y="207"/>
                    <a:pt x="169" y="206"/>
                    <a:pt x="168" y="205"/>
                  </a:cubicBezTo>
                  <a:cubicBezTo>
                    <a:pt x="168" y="205"/>
                    <a:pt x="168" y="205"/>
                    <a:pt x="168" y="205"/>
                  </a:cubicBezTo>
                  <a:cubicBezTo>
                    <a:pt x="166" y="203"/>
                    <a:pt x="165" y="203"/>
                    <a:pt x="162" y="202"/>
                  </a:cubicBezTo>
                  <a:cubicBezTo>
                    <a:pt x="161" y="201"/>
                    <a:pt x="161" y="201"/>
                    <a:pt x="160" y="200"/>
                  </a:cubicBezTo>
                  <a:cubicBezTo>
                    <a:pt x="159" y="200"/>
                    <a:pt x="158" y="199"/>
                    <a:pt x="157" y="199"/>
                  </a:cubicBezTo>
                  <a:cubicBezTo>
                    <a:pt x="157" y="199"/>
                    <a:pt x="157" y="199"/>
                    <a:pt x="156" y="198"/>
                  </a:cubicBezTo>
                  <a:cubicBezTo>
                    <a:pt x="157" y="199"/>
                    <a:pt x="157" y="199"/>
                    <a:pt x="158" y="199"/>
                  </a:cubicBezTo>
                  <a:cubicBezTo>
                    <a:pt x="159" y="200"/>
                    <a:pt x="161" y="200"/>
                    <a:pt x="163" y="200"/>
                  </a:cubicBezTo>
                  <a:cubicBezTo>
                    <a:pt x="163" y="200"/>
                    <a:pt x="163" y="200"/>
                    <a:pt x="164" y="200"/>
                  </a:cubicBezTo>
                  <a:cubicBezTo>
                    <a:pt x="165" y="200"/>
                    <a:pt x="166" y="200"/>
                    <a:pt x="167" y="199"/>
                  </a:cubicBezTo>
                  <a:cubicBezTo>
                    <a:pt x="167" y="199"/>
                    <a:pt x="168" y="199"/>
                    <a:pt x="169" y="199"/>
                  </a:cubicBezTo>
                  <a:cubicBezTo>
                    <a:pt x="169" y="199"/>
                    <a:pt x="169" y="199"/>
                    <a:pt x="170" y="199"/>
                  </a:cubicBezTo>
                  <a:cubicBezTo>
                    <a:pt x="171" y="199"/>
                    <a:pt x="171" y="200"/>
                    <a:pt x="172" y="200"/>
                  </a:cubicBezTo>
                  <a:cubicBezTo>
                    <a:pt x="174" y="201"/>
                    <a:pt x="175" y="201"/>
                    <a:pt x="176" y="201"/>
                  </a:cubicBezTo>
                  <a:cubicBezTo>
                    <a:pt x="179" y="202"/>
                    <a:pt x="182" y="203"/>
                    <a:pt x="185" y="204"/>
                  </a:cubicBezTo>
                  <a:cubicBezTo>
                    <a:pt x="190" y="206"/>
                    <a:pt x="194" y="208"/>
                    <a:pt x="200" y="208"/>
                  </a:cubicBezTo>
                  <a:cubicBezTo>
                    <a:pt x="201" y="208"/>
                    <a:pt x="201" y="208"/>
                    <a:pt x="202" y="208"/>
                  </a:cubicBezTo>
                  <a:cubicBezTo>
                    <a:pt x="205" y="207"/>
                    <a:pt x="207" y="207"/>
                    <a:pt x="209" y="206"/>
                  </a:cubicBezTo>
                  <a:cubicBezTo>
                    <a:pt x="212" y="206"/>
                    <a:pt x="214" y="205"/>
                    <a:pt x="217" y="205"/>
                  </a:cubicBezTo>
                  <a:cubicBezTo>
                    <a:pt x="217" y="205"/>
                    <a:pt x="218" y="205"/>
                    <a:pt x="218" y="205"/>
                  </a:cubicBezTo>
                  <a:cubicBezTo>
                    <a:pt x="222" y="205"/>
                    <a:pt x="227" y="208"/>
                    <a:pt x="231" y="211"/>
                  </a:cubicBezTo>
                  <a:cubicBezTo>
                    <a:pt x="231" y="211"/>
                    <a:pt x="232" y="212"/>
                    <a:pt x="232" y="212"/>
                  </a:cubicBezTo>
                  <a:close/>
                  <a:moveTo>
                    <a:pt x="144" y="195"/>
                  </a:moveTo>
                  <a:cubicBezTo>
                    <a:pt x="144" y="195"/>
                    <a:pt x="145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8" y="196"/>
                  </a:cubicBezTo>
                  <a:cubicBezTo>
                    <a:pt x="149" y="196"/>
                    <a:pt x="149" y="196"/>
                    <a:pt x="150" y="197"/>
                  </a:cubicBezTo>
                  <a:cubicBezTo>
                    <a:pt x="150" y="197"/>
                    <a:pt x="151" y="197"/>
                    <a:pt x="152" y="197"/>
                  </a:cubicBezTo>
                  <a:cubicBezTo>
                    <a:pt x="152" y="197"/>
                    <a:pt x="151" y="197"/>
                    <a:pt x="151" y="197"/>
                  </a:cubicBezTo>
                  <a:cubicBezTo>
                    <a:pt x="149" y="197"/>
                    <a:pt x="147" y="198"/>
                    <a:pt x="145" y="199"/>
                  </a:cubicBezTo>
                  <a:cubicBezTo>
                    <a:pt x="144" y="199"/>
                    <a:pt x="143" y="199"/>
                    <a:pt x="143" y="199"/>
                  </a:cubicBezTo>
                  <a:cubicBezTo>
                    <a:pt x="143" y="199"/>
                    <a:pt x="143" y="199"/>
                    <a:pt x="143" y="198"/>
                  </a:cubicBezTo>
                  <a:cubicBezTo>
                    <a:pt x="143" y="197"/>
                    <a:pt x="143" y="196"/>
                    <a:pt x="144" y="195"/>
                  </a:cubicBezTo>
                  <a:close/>
                  <a:moveTo>
                    <a:pt x="154" y="38"/>
                  </a:moveTo>
                  <a:cubicBezTo>
                    <a:pt x="151" y="38"/>
                    <a:pt x="148" y="41"/>
                    <a:pt x="146" y="42"/>
                  </a:cubicBezTo>
                  <a:cubicBezTo>
                    <a:pt x="146" y="43"/>
                    <a:pt x="145" y="43"/>
                    <a:pt x="144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3" y="41"/>
                    <a:pt x="141" y="40"/>
                    <a:pt x="138" y="38"/>
                  </a:cubicBezTo>
                  <a:cubicBezTo>
                    <a:pt x="135" y="36"/>
                    <a:pt x="131" y="34"/>
                    <a:pt x="126" y="34"/>
                  </a:cubicBezTo>
                  <a:cubicBezTo>
                    <a:pt x="128" y="33"/>
                    <a:pt x="129" y="33"/>
                    <a:pt x="131" y="33"/>
                  </a:cubicBezTo>
                  <a:cubicBezTo>
                    <a:pt x="135" y="33"/>
                    <a:pt x="140" y="34"/>
                    <a:pt x="144" y="36"/>
                  </a:cubicBezTo>
                  <a:cubicBezTo>
                    <a:pt x="147" y="36"/>
                    <a:pt x="150" y="37"/>
                    <a:pt x="153" y="38"/>
                  </a:cubicBezTo>
                  <a:cubicBezTo>
                    <a:pt x="154" y="38"/>
                    <a:pt x="154" y="38"/>
                    <a:pt x="155" y="38"/>
                  </a:cubicBezTo>
                  <a:cubicBezTo>
                    <a:pt x="155" y="38"/>
                    <a:pt x="155" y="38"/>
                    <a:pt x="154" y="38"/>
                  </a:cubicBezTo>
                  <a:close/>
                  <a:moveTo>
                    <a:pt x="311" y="415"/>
                  </a:moveTo>
                  <a:cubicBezTo>
                    <a:pt x="311" y="415"/>
                    <a:pt x="311" y="415"/>
                    <a:pt x="311" y="415"/>
                  </a:cubicBezTo>
                  <a:cubicBezTo>
                    <a:pt x="310" y="417"/>
                    <a:pt x="310" y="417"/>
                    <a:pt x="310" y="417"/>
                  </a:cubicBezTo>
                  <a:cubicBezTo>
                    <a:pt x="309" y="417"/>
                    <a:pt x="309" y="417"/>
                    <a:pt x="309" y="417"/>
                  </a:cubicBezTo>
                  <a:cubicBezTo>
                    <a:pt x="310" y="418"/>
                    <a:pt x="310" y="422"/>
                    <a:pt x="310" y="423"/>
                  </a:cubicBezTo>
                  <a:cubicBezTo>
                    <a:pt x="310" y="424"/>
                    <a:pt x="309" y="426"/>
                    <a:pt x="305" y="426"/>
                  </a:cubicBezTo>
                  <a:cubicBezTo>
                    <a:pt x="302" y="426"/>
                    <a:pt x="299" y="425"/>
                    <a:pt x="297" y="424"/>
                  </a:cubicBezTo>
                  <a:cubicBezTo>
                    <a:pt x="296" y="424"/>
                    <a:pt x="296" y="424"/>
                    <a:pt x="296" y="424"/>
                  </a:cubicBezTo>
                  <a:cubicBezTo>
                    <a:pt x="294" y="423"/>
                    <a:pt x="292" y="423"/>
                    <a:pt x="291" y="423"/>
                  </a:cubicBezTo>
                  <a:cubicBezTo>
                    <a:pt x="285" y="423"/>
                    <a:pt x="281" y="426"/>
                    <a:pt x="277" y="430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0" y="437"/>
                    <a:pt x="261" y="445"/>
                    <a:pt x="253" y="445"/>
                  </a:cubicBezTo>
                  <a:cubicBezTo>
                    <a:pt x="252" y="445"/>
                    <a:pt x="250" y="445"/>
                    <a:pt x="248" y="444"/>
                  </a:cubicBezTo>
                  <a:cubicBezTo>
                    <a:pt x="247" y="443"/>
                    <a:pt x="245" y="442"/>
                    <a:pt x="243" y="442"/>
                  </a:cubicBezTo>
                  <a:cubicBezTo>
                    <a:pt x="242" y="442"/>
                    <a:pt x="241" y="442"/>
                    <a:pt x="240" y="442"/>
                  </a:cubicBezTo>
                  <a:cubicBezTo>
                    <a:pt x="238" y="443"/>
                    <a:pt x="237" y="443"/>
                    <a:pt x="236" y="444"/>
                  </a:cubicBezTo>
                  <a:cubicBezTo>
                    <a:pt x="235" y="444"/>
                    <a:pt x="235" y="445"/>
                    <a:pt x="234" y="445"/>
                  </a:cubicBezTo>
                  <a:cubicBezTo>
                    <a:pt x="233" y="445"/>
                    <a:pt x="233" y="446"/>
                    <a:pt x="232" y="446"/>
                  </a:cubicBezTo>
                  <a:cubicBezTo>
                    <a:pt x="230" y="446"/>
                    <a:pt x="229" y="447"/>
                    <a:pt x="227" y="449"/>
                  </a:cubicBezTo>
                  <a:cubicBezTo>
                    <a:pt x="226" y="449"/>
                    <a:pt x="226" y="450"/>
                    <a:pt x="225" y="450"/>
                  </a:cubicBezTo>
                  <a:cubicBezTo>
                    <a:pt x="224" y="451"/>
                    <a:pt x="223" y="452"/>
                    <a:pt x="223" y="452"/>
                  </a:cubicBezTo>
                  <a:cubicBezTo>
                    <a:pt x="222" y="453"/>
                    <a:pt x="220" y="453"/>
                    <a:pt x="219" y="453"/>
                  </a:cubicBezTo>
                  <a:cubicBezTo>
                    <a:pt x="217" y="453"/>
                    <a:pt x="215" y="453"/>
                    <a:pt x="214" y="453"/>
                  </a:cubicBezTo>
                  <a:cubicBezTo>
                    <a:pt x="213" y="453"/>
                    <a:pt x="211" y="453"/>
                    <a:pt x="210" y="452"/>
                  </a:cubicBezTo>
                  <a:cubicBezTo>
                    <a:pt x="208" y="452"/>
                    <a:pt x="206" y="452"/>
                    <a:pt x="204" y="450"/>
                  </a:cubicBezTo>
                  <a:cubicBezTo>
                    <a:pt x="203" y="450"/>
                    <a:pt x="202" y="449"/>
                    <a:pt x="200" y="449"/>
                  </a:cubicBezTo>
                  <a:cubicBezTo>
                    <a:pt x="199" y="448"/>
                    <a:pt x="197" y="448"/>
                    <a:pt x="196" y="448"/>
                  </a:cubicBezTo>
                  <a:cubicBezTo>
                    <a:pt x="194" y="447"/>
                    <a:pt x="192" y="447"/>
                    <a:pt x="191" y="446"/>
                  </a:cubicBezTo>
                  <a:cubicBezTo>
                    <a:pt x="186" y="443"/>
                    <a:pt x="180" y="437"/>
                    <a:pt x="179" y="432"/>
                  </a:cubicBezTo>
                  <a:cubicBezTo>
                    <a:pt x="179" y="431"/>
                    <a:pt x="179" y="431"/>
                    <a:pt x="179" y="430"/>
                  </a:cubicBezTo>
                  <a:cubicBezTo>
                    <a:pt x="180" y="430"/>
                    <a:pt x="182" y="431"/>
                    <a:pt x="183" y="432"/>
                  </a:cubicBezTo>
                  <a:cubicBezTo>
                    <a:pt x="184" y="432"/>
                    <a:pt x="185" y="433"/>
                    <a:pt x="186" y="433"/>
                  </a:cubicBezTo>
                  <a:cubicBezTo>
                    <a:pt x="188" y="434"/>
                    <a:pt x="190" y="435"/>
                    <a:pt x="192" y="435"/>
                  </a:cubicBezTo>
                  <a:cubicBezTo>
                    <a:pt x="197" y="435"/>
                    <a:pt x="200" y="431"/>
                    <a:pt x="201" y="429"/>
                  </a:cubicBezTo>
                  <a:cubicBezTo>
                    <a:pt x="203" y="427"/>
                    <a:pt x="204" y="425"/>
                    <a:pt x="206" y="423"/>
                  </a:cubicBezTo>
                  <a:cubicBezTo>
                    <a:pt x="207" y="423"/>
                    <a:pt x="207" y="423"/>
                    <a:pt x="208" y="423"/>
                  </a:cubicBezTo>
                  <a:cubicBezTo>
                    <a:pt x="208" y="423"/>
                    <a:pt x="210" y="424"/>
                    <a:pt x="211" y="424"/>
                  </a:cubicBezTo>
                  <a:cubicBezTo>
                    <a:pt x="213" y="425"/>
                    <a:pt x="215" y="426"/>
                    <a:pt x="217" y="426"/>
                  </a:cubicBezTo>
                  <a:cubicBezTo>
                    <a:pt x="219" y="426"/>
                    <a:pt x="220" y="426"/>
                    <a:pt x="221" y="425"/>
                  </a:cubicBezTo>
                  <a:cubicBezTo>
                    <a:pt x="229" y="421"/>
                    <a:pt x="225" y="414"/>
                    <a:pt x="223" y="409"/>
                  </a:cubicBezTo>
                  <a:cubicBezTo>
                    <a:pt x="223" y="407"/>
                    <a:pt x="222" y="406"/>
                    <a:pt x="222" y="405"/>
                  </a:cubicBezTo>
                  <a:cubicBezTo>
                    <a:pt x="222" y="403"/>
                    <a:pt x="222" y="401"/>
                    <a:pt x="222" y="400"/>
                  </a:cubicBezTo>
                  <a:cubicBezTo>
                    <a:pt x="222" y="396"/>
                    <a:pt x="223" y="391"/>
                    <a:pt x="217" y="388"/>
                  </a:cubicBezTo>
                  <a:cubicBezTo>
                    <a:pt x="217" y="386"/>
                    <a:pt x="217" y="383"/>
                    <a:pt x="217" y="382"/>
                  </a:cubicBezTo>
                  <a:cubicBezTo>
                    <a:pt x="217" y="382"/>
                    <a:pt x="217" y="382"/>
                    <a:pt x="218" y="383"/>
                  </a:cubicBezTo>
                  <a:cubicBezTo>
                    <a:pt x="219" y="383"/>
                    <a:pt x="220" y="385"/>
                    <a:pt x="221" y="387"/>
                  </a:cubicBezTo>
                  <a:cubicBezTo>
                    <a:pt x="222" y="389"/>
                    <a:pt x="223" y="391"/>
                    <a:pt x="225" y="393"/>
                  </a:cubicBezTo>
                  <a:cubicBezTo>
                    <a:pt x="231" y="398"/>
                    <a:pt x="233" y="404"/>
                    <a:pt x="236" y="412"/>
                  </a:cubicBezTo>
                  <a:cubicBezTo>
                    <a:pt x="236" y="412"/>
                    <a:pt x="236" y="412"/>
                    <a:pt x="236" y="412"/>
                  </a:cubicBezTo>
                  <a:cubicBezTo>
                    <a:pt x="239" y="422"/>
                    <a:pt x="247" y="429"/>
                    <a:pt x="256" y="430"/>
                  </a:cubicBezTo>
                  <a:cubicBezTo>
                    <a:pt x="258" y="431"/>
                    <a:pt x="259" y="431"/>
                    <a:pt x="260" y="431"/>
                  </a:cubicBezTo>
                  <a:cubicBezTo>
                    <a:pt x="263" y="431"/>
                    <a:pt x="267" y="430"/>
                    <a:pt x="269" y="428"/>
                  </a:cubicBezTo>
                  <a:cubicBezTo>
                    <a:pt x="270" y="428"/>
                    <a:pt x="271" y="427"/>
                    <a:pt x="271" y="427"/>
                  </a:cubicBezTo>
                  <a:cubicBezTo>
                    <a:pt x="272" y="426"/>
                    <a:pt x="272" y="426"/>
                    <a:pt x="273" y="426"/>
                  </a:cubicBezTo>
                  <a:cubicBezTo>
                    <a:pt x="273" y="426"/>
                    <a:pt x="274" y="426"/>
                    <a:pt x="275" y="425"/>
                  </a:cubicBezTo>
                  <a:cubicBezTo>
                    <a:pt x="276" y="425"/>
                    <a:pt x="277" y="425"/>
                    <a:pt x="279" y="424"/>
                  </a:cubicBezTo>
                  <a:cubicBezTo>
                    <a:pt x="280" y="423"/>
                    <a:pt x="282" y="422"/>
                    <a:pt x="283" y="421"/>
                  </a:cubicBezTo>
                  <a:cubicBezTo>
                    <a:pt x="284" y="421"/>
                    <a:pt x="285" y="420"/>
                    <a:pt x="286" y="419"/>
                  </a:cubicBezTo>
                  <a:cubicBezTo>
                    <a:pt x="288" y="418"/>
                    <a:pt x="290" y="416"/>
                    <a:pt x="291" y="415"/>
                  </a:cubicBezTo>
                  <a:cubicBezTo>
                    <a:pt x="293" y="413"/>
                    <a:pt x="295" y="411"/>
                    <a:pt x="296" y="411"/>
                  </a:cubicBezTo>
                  <a:cubicBezTo>
                    <a:pt x="299" y="410"/>
                    <a:pt x="301" y="410"/>
                    <a:pt x="304" y="410"/>
                  </a:cubicBezTo>
                  <a:cubicBezTo>
                    <a:pt x="307" y="410"/>
                    <a:pt x="310" y="411"/>
                    <a:pt x="313" y="412"/>
                  </a:cubicBezTo>
                  <a:cubicBezTo>
                    <a:pt x="313" y="412"/>
                    <a:pt x="313" y="412"/>
                    <a:pt x="313" y="412"/>
                  </a:cubicBezTo>
                  <a:cubicBezTo>
                    <a:pt x="313" y="412"/>
                    <a:pt x="313" y="412"/>
                    <a:pt x="312" y="412"/>
                  </a:cubicBezTo>
                  <a:cubicBezTo>
                    <a:pt x="312" y="412"/>
                    <a:pt x="312" y="412"/>
                    <a:pt x="312" y="412"/>
                  </a:cubicBezTo>
                  <a:cubicBezTo>
                    <a:pt x="310" y="412"/>
                    <a:pt x="310" y="412"/>
                    <a:pt x="310" y="412"/>
                  </a:cubicBezTo>
                  <a:cubicBezTo>
                    <a:pt x="310" y="412"/>
                    <a:pt x="310" y="412"/>
                    <a:pt x="310" y="412"/>
                  </a:cubicBezTo>
                  <a:cubicBezTo>
                    <a:pt x="311" y="415"/>
                    <a:pt x="311" y="415"/>
                    <a:pt x="311" y="415"/>
                  </a:cubicBezTo>
                  <a:cubicBezTo>
                    <a:pt x="311" y="415"/>
                    <a:pt x="311" y="415"/>
                    <a:pt x="311" y="415"/>
                  </a:cubicBezTo>
                  <a:close/>
                  <a:moveTo>
                    <a:pt x="320" y="416"/>
                  </a:moveTo>
                  <a:cubicBezTo>
                    <a:pt x="319" y="416"/>
                    <a:pt x="319" y="416"/>
                    <a:pt x="319" y="416"/>
                  </a:cubicBezTo>
                  <a:cubicBezTo>
                    <a:pt x="318" y="416"/>
                    <a:pt x="318" y="415"/>
                    <a:pt x="317" y="415"/>
                  </a:cubicBezTo>
                  <a:cubicBezTo>
                    <a:pt x="316" y="414"/>
                    <a:pt x="314" y="413"/>
                    <a:pt x="313" y="412"/>
                  </a:cubicBezTo>
                  <a:cubicBezTo>
                    <a:pt x="315" y="413"/>
                    <a:pt x="318" y="415"/>
                    <a:pt x="320" y="41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9" name="Freeform 64"/>
            <p:cNvSpPr>
              <a:spLocks/>
            </p:cNvSpPr>
            <p:nvPr/>
          </p:nvSpPr>
          <p:spPr bwMode="auto">
            <a:xfrm>
              <a:off x="4649549" y="4340093"/>
              <a:ext cx="177218" cy="75631"/>
            </a:xfrm>
            <a:custGeom>
              <a:avLst/>
              <a:gdLst>
                <a:gd name="T0" fmla="*/ 41 w 49"/>
                <a:gd name="T1" fmla="*/ 4 h 23"/>
                <a:gd name="T2" fmla="*/ 41 w 49"/>
                <a:gd name="T3" fmla="*/ 4 h 23"/>
                <a:gd name="T4" fmla="*/ 36 w 49"/>
                <a:gd name="T5" fmla="*/ 0 h 23"/>
                <a:gd name="T6" fmla="*/ 35 w 49"/>
                <a:gd name="T7" fmla="*/ 0 h 23"/>
                <a:gd name="T8" fmla="*/ 30 w 49"/>
                <a:gd name="T9" fmla="*/ 2 h 23"/>
                <a:gd name="T10" fmla="*/ 30 w 49"/>
                <a:gd name="T11" fmla="*/ 2 h 23"/>
                <a:gd name="T12" fmla="*/ 25 w 49"/>
                <a:gd name="T13" fmla="*/ 0 h 23"/>
                <a:gd name="T14" fmla="*/ 19 w 49"/>
                <a:gd name="T15" fmla="*/ 3 h 23"/>
                <a:gd name="T16" fmla="*/ 18 w 49"/>
                <a:gd name="T17" fmla="*/ 6 h 23"/>
                <a:gd name="T18" fmla="*/ 18 w 49"/>
                <a:gd name="T19" fmla="*/ 7 h 23"/>
                <a:gd name="T20" fmla="*/ 18 w 49"/>
                <a:gd name="T21" fmla="*/ 7 h 23"/>
                <a:gd name="T22" fmla="*/ 17 w 49"/>
                <a:gd name="T23" fmla="*/ 7 h 23"/>
                <a:gd name="T24" fmla="*/ 17 w 49"/>
                <a:gd name="T25" fmla="*/ 7 h 23"/>
                <a:gd name="T26" fmla="*/ 14 w 49"/>
                <a:gd name="T27" fmla="*/ 3 h 23"/>
                <a:gd name="T28" fmla="*/ 9 w 49"/>
                <a:gd name="T29" fmla="*/ 2 h 23"/>
                <a:gd name="T30" fmla="*/ 5 w 49"/>
                <a:gd name="T31" fmla="*/ 3 h 23"/>
                <a:gd name="T32" fmla="*/ 0 w 49"/>
                <a:gd name="T33" fmla="*/ 8 h 23"/>
                <a:gd name="T34" fmla="*/ 2 w 49"/>
                <a:gd name="T35" fmla="*/ 13 h 23"/>
                <a:gd name="T36" fmla="*/ 10 w 49"/>
                <a:gd name="T37" fmla="*/ 15 h 23"/>
                <a:gd name="T38" fmla="*/ 15 w 49"/>
                <a:gd name="T39" fmla="*/ 14 h 23"/>
                <a:gd name="T40" fmla="*/ 15 w 49"/>
                <a:gd name="T41" fmla="*/ 14 h 23"/>
                <a:gd name="T42" fmla="*/ 21 w 49"/>
                <a:gd name="T43" fmla="*/ 18 h 23"/>
                <a:gd name="T44" fmla="*/ 29 w 49"/>
                <a:gd name="T45" fmla="*/ 21 h 23"/>
                <a:gd name="T46" fmla="*/ 36 w 49"/>
                <a:gd name="T47" fmla="*/ 23 h 23"/>
                <a:gd name="T48" fmla="*/ 42 w 49"/>
                <a:gd name="T49" fmla="*/ 21 h 23"/>
                <a:gd name="T50" fmla="*/ 49 w 49"/>
                <a:gd name="T51" fmla="*/ 10 h 23"/>
                <a:gd name="T52" fmla="*/ 41 w 49"/>
                <a:gd name="T53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23"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2"/>
                    <a:pt x="40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8" y="1"/>
                    <a:pt x="27" y="0"/>
                    <a:pt x="25" y="0"/>
                  </a:cubicBezTo>
                  <a:cubicBezTo>
                    <a:pt x="23" y="0"/>
                    <a:pt x="21" y="1"/>
                    <a:pt x="19" y="3"/>
                  </a:cubicBezTo>
                  <a:cubicBezTo>
                    <a:pt x="18" y="4"/>
                    <a:pt x="18" y="5"/>
                    <a:pt x="18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6"/>
                    <a:pt x="15" y="4"/>
                    <a:pt x="14" y="3"/>
                  </a:cubicBezTo>
                  <a:cubicBezTo>
                    <a:pt x="12" y="2"/>
                    <a:pt x="11" y="2"/>
                    <a:pt x="9" y="2"/>
                  </a:cubicBezTo>
                  <a:cubicBezTo>
                    <a:pt x="8" y="2"/>
                    <a:pt x="7" y="2"/>
                    <a:pt x="5" y="3"/>
                  </a:cubicBezTo>
                  <a:cubicBezTo>
                    <a:pt x="3" y="3"/>
                    <a:pt x="1" y="5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4" y="14"/>
                    <a:pt x="8" y="15"/>
                    <a:pt x="10" y="15"/>
                  </a:cubicBezTo>
                  <a:cubicBezTo>
                    <a:pt x="12" y="15"/>
                    <a:pt x="14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7"/>
                    <a:pt x="19" y="18"/>
                    <a:pt x="21" y="18"/>
                  </a:cubicBezTo>
                  <a:cubicBezTo>
                    <a:pt x="24" y="19"/>
                    <a:pt x="26" y="20"/>
                    <a:pt x="29" y="21"/>
                  </a:cubicBezTo>
                  <a:cubicBezTo>
                    <a:pt x="32" y="22"/>
                    <a:pt x="34" y="23"/>
                    <a:pt x="36" y="23"/>
                  </a:cubicBezTo>
                  <a:cubicBezTo>
                    <a:pt x="38" y="23"/>
                    <a:pt x="40" y="22"/>
                    <a:pt x="42" y="21"/>
                  </a:cubicBezTo>
                  <a:cubicBezTo>
                    <a:pt x="45" y="19"/>
                    <a:pt x="49" y="15"/>
                    <a:pt x="49" y="10"/>
                  </a:cubicBezTo>
                  <a:cubicBezTo>
                    <a:pt x="49" y="9"/>
                    <a:pt x="48" y="4"/>
                    <a:pt x="41" y="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0" name="Freeform 65"/>
            <p:cNvSpPr>
              <a:spLocks/>
            </p:cNvSpPr>
            <p:nvPr/>
          </p:nvSpPr>
          <p:spPr bwMode="auto">
            <a:xfrm>
              <a:off x="6427182" y="3783398"/>
              <a:ext cx="257648" cy="105388"/>
            </a:xfrm>
            <a:custGeom>
              <a:avLst/>
              <a:gdLst>
                <a:gd name="T0" fmla="*/ 71 w 71"/>
                <a:gd name="T1" fmla="*/ 6 h 32"/>
                <a:gd name="T2" fmla="*/ 70 w 71"/>
                <a:gd name="T3" fmla="*/ 1 h 32"/>
                <a:gd name="T4" fmla="*/ 66 w 71"/>
                <a:gd name="T5" fmla="*/ 0 h 32"/>
                <a:gd name="T6" fmla="*/ 56 w 71"/>
                <a:gd name="T7" fmla="*/ 5 h 32"/>
                <a:gd name="T8" fmla="*/ 46 w 71"/>
                <a:gd name="T9" fmla="*/ 13 h 32"/>
                <a:gd name="T10" fmla="*/ 41 w 71"/>
                <a:gd name="T11" fmla="*/ 15 h 32"/>
                <a:gd name="T12" fmla="*/ 36 w 71"/>
                <a:gd name="T13" fmla="*/ 17 h 32"/>
                <a:gd name="T14" fmla="*/ 34 w 71"/>
                <a:gd name="T15" fmla="*/ 16 h 32"/>
                <a:gd name="T16" fmla="*/ 33 w 71"/>
                <a:gd name="T17" fmla="*/ 16 h 32"/>
                <a:gd name="T18" fmla="*/ 29 w 71"/>
                <a:gd name="T19" fmla="*/ 14 h 32"/>
                <a:gd name="T20" fmla="*/ 24 w 71"/>
                <a:gd name="T21" fmla="*/ 16 h 32"/>
                <a:gd name="T22" fmla="*/ 23 w 71"/>
                <a:gd name="T23" fmla="*/ 18 h 32"/>
                <a:gd name="T24" fmla="*/ 23 w 71"/>
                <a:gd name="T25" fmla="*/ 18 h 32"/>
                <a:gd name="T26" fmla="*/ 19 w 71"/>
                <a:gd name="T27" fmla="*/ 14 h 32"/>
                <a:gd name="T28" fmla="*/ 16 w 71"/>
                <a:gd name="T29" fmla="*/ 12 h 32"/>
                <a:gd name="T30" fmla="*/ 14 w 71"/>
                <a:gd name="T31" fmla="*/ 11 h 32"/>
                <a:gd name="T32" fmla="*/ 15 w 71"/>
                <a:gd name="T33" fmla="*/ 10 h 32"/>
                <a:gd name="T34" fmla="*/ 14 w 71"/>
                <a:gd name="T35" fmla="*/ 5 h 32"/>
                <a:gd name="T36" fmla="*/ 10 w 71"/>
                <a:gd name="T37" fmla="*/ 2 h 32"/>
                <a:gd name="T38" fmla="*/ 5 w 71"/>
                <a:gd name="T39" fmla="*/ 5 h 32"/>
                <a:gd name="T40" fmla="*/ 2 w 71"/>
                <a:gd name="T41" fmla="*/ 12 h 32"/>
                <a:gd name="T42" fmla="*/ 3 w 71"/>
                <a:gd name="T43" fmla="*/ 22 h 32"/>
                <a:gd name="T44" fmla="*/ 8 w 71"/>
                <a:gd name="T45" fmla="*/ 25 h 32"/>
                <a:gd name="T46" fmla="*/ 10 w 71"/>
                <a:gd name="T47" fmla="*/ 25 h 32"/>
                <a:gd name="T48" fmla="*/ 11 w 71"/>
                <a:gd name="T49" fmla="*/ 25 h 32"/>
                <a:gd name="T50" fmla="*/ 11 w 71"/>
                <a:gd name="T51" fmla="*/ 25 h 32"/>
                <a:gd name="T52" fmla="*/ 12 w 71"/>
                <a:gd name="T53" fmla="*/ 26 h 32"/>
                <a:gd name="T54" fmla="*/ 15 w 71"/>
                <a:gd name="T55" fmla="*/ 30 h 32"/>
                <a:gd name="T56" fmla="*/ 18 w 71"/>
                <a:gd name="T57" fmla="*/ 30 h 32"/>
                <a:gd name="T58" fmla="*/ 22 w 71"/>
                <a:gd name="T59" fmla="*/ 28 h 32"/>
                <a:gd name="T60" fmla="*/ 25 w 71"/>
                <a:gd name="T61" fmla="*/ 28 h 32"/>
                <a:gd name="T62" fmla="*/ 27 w 71"/>
                <a:gd name="T63" fmla="*/ 28 h 32"/>
                <a:gd name="T64" fmla="*/ 31 w 71"/>
                <a:gd name="T65" fmla="*/ 29 h 32"/>
                <a:gd name="T66" fmla="*/ 33 w 71"/>
                <a:gd name="T67" fmla="*/ 28 h 32"/>
                <a:gd name="T68" fmla="*/ 34 w 71"/>
                <a:gd name="T69" fmla="*/ 28 h 32"/>
                <a:gd name="T70" fmla="*/ 37 w 71"/>
                <a:gd name="T71" fmla="*/ 28 h 32"/>
                <a:gd name="T72" fmla="*/ 38 w 71"/>
                <a:gd name="T73" fmla="*/ 28 h 32"/>
                <a:gd name="T74" fmla="*/ 40 w 71"/>
                <a:gd name="T75" fmla="*/ 28 h 32"/>
                <a:gd name="T76" fmla="*/ 44 w 71"/>
                <a:gd name="T77" fmla="*/ 28 h 32"/>
                <a:gd name="T78" fmla="*/ 47 w 71"/>
                <a:gd name="T79" fmla="*/ 27 h 32"/>
                <a:gd name="T80" fmla="*/ 51 w 71"/>
                <a:gd name="T81" fmla="*/ 29 h 32"/>
                <a:gd name="T82" fmla="*/ 58 w 71"/>
                <a:gd name="T83" fmla="*/ 32 h 32"/>
                <a:gd name="T84" fmla="*/ 63 w 71"/>
                <a:gd name="T85" fmla="*/ 27 h 32"/>
                <a:gd name="T86" fmla="*/ 66 w 71"/>
                <a:gd name="T87" fmla="*/ 25 h 32"/>
                <a:gd name="T88" fmla="*/ 66 w 71"/>
                <a:gd name="T89" fmla="*/ 19 h 32"/>
                <a:gd name="T90" fmla="*/ 63 w 71"/>
                <a:gd name="T91" fmla="*/ 16 h 32"/>
                <a:gd name="T92" fmla="*/ 71 w 71"/>
                <a:gd name="T93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2">
                  <a:moveTo>
                    <a:pt x="71" y="6"/>
                  </a:moveTo>
                  <a:cubicBezTo>
                    <a:pt x="71" y="4"/>
                    <a:pt x="71" y="2"/>
                    <a:pt x="70" y="1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62" y="0"/>
                    <a:pt x="56" y="5"/>
                    <a:pt x="56" y="5"/>
                  </a:cubicBezTo>
                  <a:cubicBezTo>
                    <a:pt x="53" y="8"/>
                    <a:pt x="50" y="11"/>
                    <a:pt x="46" y="13"/>
                  </a:cubicBezTo>
                  <a:cubicBezTo>
                    <a:pt x="44" y="13"/>
                    <a:pt x="42" y="14"/>
                    <a:pt x="41" y="15"/>
                  </a:cubicBezTo>
                  <a:cubicBezTo>
                    <a:pt x="39" y="16"/>
                    <a:pt x="37" y="17"/>
                    <a:pt x="36" y="17"/>
                  </a:cubicBezTo>
                  <a:cubicBezTo>
                    <a:pt x="35" y="17"/>
                    <a:pt x="35" y="17"/>
                    <a:pt x="34" y="16"/>
                  </a:cubicBezTo>
                  <a:cubicBezTo>
                    <a:pt x="34" y="16"/>
                    <a:pt x="33" y="16"/>
                    <a:pt x="33" y="16"/>
                  </a:cubicBezTo>
                  <a:cubicBezTo>
                    <a:pt x="32" y="15"/>
                    <a:pt x="30" y="14"/>
                    <a:pt x="29" y="14"/>
                  </a:cubicBezTo>
                  <a:cubicBezTo>
                    <a:pt x="27" y="14"/>
                    <a:pt x="26" y="15"/>
                    <a:pt x="24" y="16"/>
                  </a:cubicBezTo>
                  <a:cubicBezTo>
                    <a:pt x="24" y="17"/>
                    <a:pt x="23" y="17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6"/>
                    <a:pt x="21" y="15"/>
                    <a:pt x="19" y="14"/>
                  </a:cubicBezTo>
                  <a:cubicBezTo>
                    <a:pt x="18" y="13"/>
                    <a:pt x="17" y="13"/>
                    <a:pt x="16" y="12"/>
                  </a:cubicBezTo>
                  <a:cubicBezTo>
                    <a:pt x="16" y="12"/>
                    <a:pt x="15" y="11"/>
                    <a:pt x="14" y="11"/>
                  </a:cubicBezTo>
                  <a:cubicBezTo>
                    <a:pt x="14" y="11"/>
                    <a:pt x="14" y="10"/>
                    <a:pt x="15" y="10"/>
                  </a:cubicBezTo>
                  <a:cubicBezTo>
                    <a:pt x="15" y="9"/>
                    <a:pt x="15" y="7"/>
                    <a:pt x="14" y="5"/>
                  </a:cubicBezTo>
                  <a:cubicBezTo>
                    <a:pt x="14" y="3"/>
                    <a:pt x="12" y="2"/>
                    <a:pt x="10" y="2"/>
                  </a:cubicBezTo>
                  <a:cubicBezTo>
                    <a:pt x="8" y="2"/>
                    <a:pt x="7" y="3"/>
                    <a:pt x="5" y="5"/>
                  </a:cubicBezTo>
                  <a:cubicBezTo>
                    <a:pt x="4" y="7"/>
                    <a:pt x="3" y="9"/>
                    <a:pt x="2" y="12"/>
                  </a:cubicBezTo>
                  <a:cubicBezTo>
                    <a:pt x="2" y="13"/>
                    <a:pt x="0" y="18"/>
                    <a:pt x="3" y="22"/>
                  </a:cubicBezTo>
                  <a:cubicBezTo>
                    <a:pt x="4" y="24"/>
                    <a:pt x="6" y="25"/>
                    <a:pt x="8" y="25"/>
                  </a:cubicBezTo>
                  <a:cubicBezTo>
                    <a:pt x="8" y="25"/>
                    <a:pt x="9" y="25"/>
                    <a:pt x="10" y="25"/>
                  </a:cubicBezTo>
                  <a:cubicBezTo>
                    <a:pt x="10" y="25"/>
                    <a:pt x="10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2" y="25"/>
                    <a:pt x="12" y="26"/>
                  </a:cubicBezTo>
                  <a:cubicBezTo>
                    <a:pt x="12" y="27"/>
                    <a:pt x="13" y="29"/>
                    <a:pt x="15" y="30"/>
                  </a:cubicBezTo>
                  <a:cubicBezTo>
                    <a:pt x="16" y="30"/>
                    <a:pt x="17" y="30"/>
                    <a:pt x="18" y="30"/>
                  </a:cubicBezTo>
                  <a:cubicBezTo>
                    <a:pt x="19" y="30"/>
                    <a:pt x="21" y="29"/>
                    <a:pt x="22" y="28"/>
                  </a:cubicBezTo>
                  <a:cubicBezTo>
                    <a:pt x="23" y="28"/>
                    <a:pt x="24" y="28"/>
                    <a:pt x="25" y="28"/>
                  </a:cubicBezTo>
                  <a:cubicBezTo>
                    <a:pt x="25" y="28"/>
                    <a:pt x="26" y="28"/>
                    <a:pt x="27" y="28"/>
                  </a:cubicBezTo>
                  <a:cubicBezTo>
                    <a:pt x="28" y="28"/>
                    <a:pt x="29" y="29"/>
                    <a:pt x="31" y="29"/>
                  </a:cubicBezTo>
                  <a:cubicBezTo>
                    <a:pt x="32" y="29"/>
                    <a:pt x="32" y="29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37" y="28"/>
                    <a:pt x="38" y="28"/>
                    <a:pt x="38" y="28"/>
                  </a:cubicBezTo>
                  <a:cubicBezTo>
                    <a:pt x="39" y="28"/>
                    <a:pt x="40" y="28"/>
                    <a:pt x="40" y="28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5" y="28"/>
                    <a:pt x="46" y="27"/>
                    <a:pt x="47" y="27"/>
                  </a:cubicBezTo>
                  <a:cubicBezTo>
                    <a:pt x="48" y="27"/>
                    <a:pt x="50" y="28"/>
                    <a:pt x="51" y="29"/>
                  </a:cubicBezTo>
                  <a:cubicBezTo>
                    <a:pt x="53" y="30"/>
                    <a:pt x="56" y="32"/>
                    <a:pt x="58" y="32"/>
                  </a:cubicBezTo>
                  <a:cubicBezTo>
                    <a:pt x="59" y="32"/>
                    <a:pt x="62" y="31"/>
                    <a:pt x="63" y="27"/>
                  </a:cubicBezTo>
                  <a:cubicBezTo>
                    <a:pt x="64" y="27"/>
                    <a:pt x="65" y="26"/>
                    <a:pt x="66" y="25"/>
                  </a:cubicBezTo>
                  <a:cubicBezTo>
                    <a:pt x="67" y="23"/>
                    <a:pt x="67" y="21"/>
                    <a:pt x="66" y="19"/>
                  </a:cubicBezTo>
                  <a:cubicBezTo>
                    <a:pt x="65" y="18"/>
                    <a:pt x="64" y="17"/>
                    <a:pt x="63" y="16"/>
                  </a:cubicBezTo>
                  <a:cubicBezTo>
                    <a:pt x="67" y="13"/>
                    <a:pt x="71" y="9"/>
                    <a:pt x="71" y="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1" name="Freeform 66"/>
            <p:cNvSpPr>
              <a:spLocks/>
            </p:cNvSpPr>
            <p:nvPr/>
          </p:nvSpPr>
          <p:spPr bwMode="auto">
            <a:xfrm>
              <a:off x="3490816" y="2982451"/>
              <a:ext cx="2063908" cy="1914338"/>
            </a:xfrm>
            <a:custGeom>
              <a:avLst/>
              <a:gdLst>
                <a:gd name="T0" fmla="*/ 559 w 570"/>
                <a:gd name="T1" fmla="*/ 394 h 581"/>
                <a:gd name="T2" fmla="*/ 526 w 570"/>
                <a:gd name="T3" fmla="*/ 405 h 581"/>
                <a:gd name="T4" fmla="*/ 491 w 570"/>
                <a:gd name="T5" fmla="*/ 395 h 581"/>
                <a:gd name="T6" fmla="*/ 440 w 570"/>
                <a:gd name="T7" fmla="*/ 385 h 581"/>
                <a:gd name="T8" fmla="*/ 410 w 570"/>
                <a:gd name="T9" fmla="*/ 340 h 581"/>
                <a:gd name="T10" fmla="*/ 384 w 570"/>
                <a:gd name="T11" fmla="*/ 194 h 581"/>
                <a:gd name="T12" fmla="*/ 380 w 570"/>
                <a:gd name="T13" fmla="*/ 198 h 581"/>
                <a:gd name="T14" fmla="*/ 354 w 570"/>
                <a:gd name="T15" fmla="*/ 176 h 581"/>
                <a:gd name="T16" fmla="*/ 337 w 570"/>
                <a:gd name="T17" fmla="*/ 165 h 581"/>
                <a:gd name="T18" fmla="*/ 318 w 570"/>
                <a:gd name="T19" fmla="*/ 142 h 581"/>
                <a:gd name="T20" fmla="*/ 316 w 570"/>
                <a:gd name="T21" fmla="*/ 132 h 581"/>
                <a:gd name="T22" fmla="*/ 315 w 570"/>
                <a:gd name="T23" fmla="*/ 115 h 581"/>
                <a:gd name="T24" fmla="*/ 310 w 570"/>
                <a:gd name="T25" fmla="*/ 95 h 581"/>
                <a:gd name="T26" fmla="*/ 309 w 570"/>
                <a:gd name="T27" fmla="*/ 73 h 581"/>
                <a:gd name="T28" fmla="*/ 296 w 570"/>
                <a:gd name="T29" fmla="*/ 54 h 581"/>
                <a:gd name="T30" fmla="*/ 282 w 570"/>
                <a:gd name="T31" fmla="*/ 54 h 581"/>
                <a:gd name="T32" fmla="*/ 269 w 570"/>
                <a:gd name="T33" fmla="*/ 51 h 581"/>
                <a:gd name="T34" fmla="*/ 246 w 570"/>
                <a:gd name="T35" fmla="*/ 56 h 581"/>
                <a:gd name="T36" fmla="*/ 238 w 570"/>
                <a:gd name="T37" fmla="*/ 51 h 581"/>
                <a:gd name="T38" fmla="*/ 226 w 570"/>
                <a:gd name="T39" fmla="*/ 42 h 581"/>
                <a:gd name="T40" fmla="*/ 208 w 570"/>
                <a:gd name="T41" fmla="*/ 36 h 581"/>
                <a:gd name="T42" fmla="*/ 193 w 570"/>
                <a:gd name="T43" fmla="*/ 30 h 581"/>
                <a:gd name="T44" fmla="*/ 177 w 570"/>
                <a:gd name="T45" fmla="*/ 13 h 581"/>
                <a:gd name="T46" fmla="*/ 161 w 570"/>
                <a:gd name="T47" fmla="*/ 1 h 581"/>
                <a:gd name="T48" fmla="*/ 0 w 570"/>
                <a:gd name="T49" fmla="*/ 288 h 581"/>
                <a:gd name="T50" fmla="*/ 6 w 570"/>
                <a:gd name="T51" fmla="*/ 297 h 581"/>
                <a:gd name="T52" fmla="*/ 47 w 570"/>
                <a:gd name="T53" fmla="*/ 322 h 581"/>
                <a:gd name="T54" fmla="*/ 69 w 570"/>
                <a:gd name="T55" fmla="*/ 337 h 581"/>
                <a:gd name="T56" fmla="*/ 87 w 570"/>
                <a:gd name="T57" fmla="*/ 346 h 581"/>
                <a:gd name="T58" fmla="*/ 121 w 570"/>
                <a:gd name="T59" fmla="*/ 345 h 581"/>
                <a:gd name="T60" fmla="*/ 160 w 570"/>
                <a:gd name="T61" fmla="*/ 332 h 581"/>
                <a:gd name="T62" fmla="*/ 182 w 570"/>
                <a:gd name="T63" fmla="*/ 310 h 581"/>
                <a:gd name="T64" fmla="*/ 208 w 570"/>
                <a:gd name="T65" fmla="*/ 316 h 581"/>
                <a:gd name="T66" fmla="*/ 227 w 570"/>
                <a:gd name="T67" fmla="*/ 325 h 581"/>
                <a:gd name="T68" fmla="*/ 243 w 570"/>
                <a:gd name="T69" fmla="*/ 348 h 581"/>
                <a:gd name="T70" fmla="*/ 266 w 570"/>
                <a:gd name="T71" fmla="*/ 346 h 581"/>
                <a:gd name="T72" fmla="*/ 275 w 570"/>
                <a:gd name="T73" fmla="*/ 370 h 581"/>
                <a:gd name="T74" fmla="*/ 282 w 570"/>
                <a:gd name="T75" fmla="*/ 389 h 581"/>
                <a:gd name="T76" fmla="*/ 327 w 570"/>
                <a:gd name="T77" fmla="*/ 413 h 581"/>
                <a:gd name="T78" fmla="*/ 385 w 570"/>
                <a:gd name="T79" fmla="*/ 418 h 581"/>
                <a:gd name="T80" fmla="*/ 393 w 570"/>
                <a:gd name="T81" fmla="*/ 421 h 581"/>
                <a:gd name="T82" fmla="*/ 415 w 570"/>
                <a:gd name="T83" fmla="*/ 448 h 581"/>
                <a:gd name="T84" fmla="*/ 414 w 570"/>
                <a:gd name="T85" fmla="*/ 460 h 581"/>
                <a:gd name="T86" fmla="*/ 398 w 570"/>
                <a:gd name="T87" fmla="*/ 458 h 581"/>
                <a:gd name="T88" fmla="*/ 384 w 570"/>
                <a:gd name="T89" fmla="*/ 447 h 581"/>
                <a:gd name="T90" fmla="*/ 365 w 570"/>
                <a:gd name="T91" fmla="*/ 441 h 581"/>
                <a:gd name="T92" fmla="*/ 374 w 570"/>
                <a:gd name="T93" fmla="*/ 471 h 581"/>
                <a:gd name="T94" fmla="*/ 370 w 570"/>
                <a:gd name="T95" fmla="*/ 495 h 581"/>
                <a:gd name="T96" fmla="*/ 360 w 570"/>
                <a:gd name="T97" fmla="*/ 530 h 581"/>
                <a:gd name="T98" fmla="*/ 363 w 570"/>
                <a:gd name="T99" fmla="*/ 551 h 581"/>
                <a:gd name="T100" fmla="*/ 340 w 570"/>
                <a:gd name="T101" fmla="*/ 577 h 581"/>
                <a:gd name="T102" fmla="*/ 386 w 570"/>
                <a:gd name="T103" fmla="*/ 555 h 581"/>
                <a:gd name="T104" fmla="*/ 409 w 570"/>
                <a:gd name="T105" fmla="*/ 547 h 581"/>
                <a:gd name="T106" fmla="*/ 439 w 570"/>
                <a:gd name="T107" fmla="*/ 535 h 581"/>
                <a:gd name="T108" fmla="*/ 457 w 570"/>
                <a:gd name="T109" fmla="*/ 512 h 581"/>
                <a:gd name="T110" fmla="*/ 441 w 570"/>
                <a:gd name="T111" fmla="*/ 502 h 581"/>
                <a:gd name="T112" fmla="*/ 492 w 570"/>
                <a:gd name="T113" fmla="*/ 477 h 581"/>
                <a:gd name="T114" fmla="*/ 521 w 570"/>
                <a:gd name="T115" fmla="*/ 460 h 581"/>
                <a:gd name="T116" fmla="*/ 570 w 570"/>
                <a:gd name="T117" fmla="*/ 416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0" h="581">
                  <a:moveTo>
                    <a:pt x="569" y="413"/>
                  </a:moveTo>
                  <a:cubicBezTo>
                    <a:pt x="568" y="411"/>
                    <a:pt x="568" y="410"/>
                    <a:pt x="567" y="408"/>
                  </a:cubicBezTo>
                  <a:cubicBezTo>
                    <a:pt x="567" y="408"/>
                    <a:pt x="566" y="405"/>
                    <a:pt x="566" y="404"/>
                  </a:cubicBezTo>
                  <a:cubicBezTo>
                    <a:pt x="565" y="399"/>
                    <a:pt x="563" y="396"/>
                    <a:pt x="561" y="395"/>
                  </a:cubicBezTo>
                  <a:cubicBezTo>
                    <a:pt x="560" y="394"/>
                    <a:pt x="560" y="394"/>
                    <a:pt x="559" y="394"/>
                  </a:cubicBezTo>
                  <a:cubicBezTo>
                    <a:pt x="556" y="394"/>
                    <a:pt x="553" y="395"/>
                    <a:pt x="550" y="397"/>
                  </a:cubicBezTo>
                  <a:cubicBezTo>
                    <a:pt x="547" y="397"/>
                    <a:pt x="544" y="398"/>
                    <a:pt x="542" y="399"/>
                  </a:cubicBezTo>
                  <a:cubicBezTo>
                    <a:pt x="537" y="400"/>
                    <a:pt x="533" y="401"/>
                    <a:pt x="529" y="403"/>
                  </a:cubicBezTo>
                  <a:cubicBezTo>
                    <a:pt x="528" y="404"/>
                    <a:pt x="527" y="405"/>
                    <a:pt x="526" y="405"/>
                  </a:cubicBezTo>
                  <a:cubicBezTo>
                    <a:pt x="526" y="405"/>
                    <a:pt x="526" y="405"/>
                    <a:pt x="526" y="405"/>
                  </a:cubicBezTo>
                  <a:cubicBezTo>
                    <a:pt x="523" y="407"/>
                    <a:pt x="521" y="408"/>
                    <a:pt x="518" y="408"/>
                  </a:cubicBezTo>
                  <a:cubicBezTo>
                    <a:pt x="516" y="408"/>
                    <a:pt x="514" y="407"/>
                    <a:pt x="511" y="406"/>
                  </a:cubicBezTo>
                  <a:cubicBezTo>
                    <a:pt x="508" y="405"/>
                    <a:pt x="506" y="403"/>
                    <a:pt x="504" y="401"/>
                  </a:cubicBezTo>
                  <a:cubicBezTo>
                    <a:pt x="500" y="398"/>
                    <a:pt x="496" y="395"/>
                    <a:pt x="49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87" y="395"/>
                    <a:pt x="481" y="397"/>
                    <a:pt x="476" y="398"/>
                  </a:cubicBezTo>
                  <a:cubicBezTo>
                    <a:pt x="473" y="398"/>
                    <a:pt x="470" y="399"/>
                    <a:pt x="468" y="399"/>
                  </a:cubicBezTo>
                  <a:cubicBezTo>
                    <a:pt x="466" y="400"/>
                    <a:pt x="464" y="400"/>
                    <a:pt x="462" y="400"/>
                  </a:cubicBezTo>
                  <a:cubicBezTo>
                    <a:pt x="451" y="400"/>
                    <a:pt x="447" y="394"/>
                    <a:pt x="441" y="386"/>
                  </a:cubicBezTo>
                  <a:cubicBezTo>
                    <a:pt x="440" y="385"/>
                    <a:pt x="440" y="385"/>
                    <a:pt x="440" y="385"/>
                  </a:cubicBezTo>
                  <a:cubicBezTo>
                    <a:pt x="439" y="383"/>
                    <a:pt x="438" y="382"/>
                    <a:pt x="436" y="380"/>
                  </a:cubicBezTo>
                  <a:cubicBezTo>
                    <a:pt x="434" y="377"/>
                    <a:pt x="432" y="375"/>
                    <a:pt x="430" y="373"/>
                  </a:cubicBezTo>
                  <a:cubicBezTo>
                    <a:pt x="427" y="371"/>
                    <a:pt x="425" y="369"/>
                    <a:pt x="423" y="366"/>
                  </a:cubicBezTo>
                  <a:cubicBezTo>
                    <a:pt x="422" y="365"/>
                    <a:pt x="421" y="364"/>
                    <a:pt x="420" y="363"/>
                  </a:cubicBezTo>
                  <a:cubicBezTo>
                    <a:pt x="415" y="355"/>
                    <a:pt x="411" y="351"/>
                    <a:pt x="410" y="340"/>
                  </a:cubicBezTo>
                  <a:cubicBezTo>
                    <a:pt x="410" y="336"/>
                    <a:pt x="410" y="332"/>
                    <a:pt x="409" y="328"/>
                  </a:cubicBezTo>
                  <a:cubicBezTo>
                    <a:pt x="409" y="327"/>
                    <a:pt x="408" y="325"/>
                    <a:pt x="408" y="324"/>
                  </a:cubicBezTo>
                  <a:cubicBezTo>
                    <a:pt x="401" y="278"/>
                    <a:pt x="395" y="232"/>
                    <a:pt x="390" y="194"/>
                  </a:cubicBezTo>
                  <a:cubicBezTo>
                    <a:pt x="384" y="194"/>
                    <a:pt x="384" y="194"/>
                    <a:pt x="384" y="194"/>
                  </a:cubicBezTo>
                  <a:cubicBezTo>
                    <a:pt x="384" y="194"/>
                    <a:pt x="384" y="194"/>
                    <a:pt x="384" y="194"/>
                  </a:cubicBezTo>
                  <a:cubicBezTo>
                    <a:pt x="384" y="195"/>
                    <a:pt x="384" y="195"/>
                    <a:pt x="384" y="196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84" y="198"/>
                    <a:pt x="383" y="200"/>
                    <a:pt x="383" y="201"/>
                  </a:cubicBezTo>
                  <a:cubicBezTo>
                    <a:pt x="382" y="200"/>
                    <a:pt x="382" y="200"/>
                    <a:pt x="381" y="199"/>
                  </a:cubicBezTo>
                  <a:cubicBezTo>
                    <a:pt x="380" y="199"/>
                    <a:pt x="380" y="198"/>
                    <a:pt x="380" y="198"/>
                  </a:cubicBezTo>
                  <a:cubicBezTo>
                    <a:pt x="377" y="196"/>
                    <a:pt x="374" y="195"/>
                    <a:pt x="371" y="195"/>
                  </a:cubicBezTo>
                  <a:cubicBezTo>
                    <a:pt x="369" y="195"/>
                    <a:pt x="368" y="195"/>
                    <a:pt x="366" y="196"/>
                  </a:cubicBezTo>
                  <a:cubicBezTo>
                    <a:pt x="366" y="195"/>
                    <a:pt x="366" y="195"/>
                    <a:pt x="366" y="195"/>
                  </a:cubicBezTo>
                  <a:cubicBezTo>
                    <a:pt x="367" y="192"/>
                    <a:pt x="367" y="189"/>
                    <a:pt x="364" y="185"/>
                  </a:cubicBezTo>
                  <a:cubicBezTo>
                    <a:pt x="362" y="181"/>
                    <a:pt x="358" y="178"/>
                    <a:pt x="354" y="176"/>
                  </a:cubicBezTo>
                  <a:cubicBezTo>
                    <a:pt x="350" y="173"/>
                    <a:pt x="345" y="170"/>
                    <a:pt x="341" y="168"/>
                  </a:cubicBezTo>
                  <a:cubicBezTo>
                    <a:pt x="340" y="167"/>
                    <a:pt x="340" y="167"/>
                    <a:pt x="340" y="167"/>
                  </a:cubicBezTo>
                  <a:cubicBezTo>
                    <a:pt x="339" y="167"/>
                    <a:pt x="338" y="166"/>
                    <a:pt x="337" y="166"/>
                  </a:cubicBezTo>
                  <a:cubicBezTo>
                    <a:pt x="337" y="166"/>
                    <a:pt x="336" y="166"/>
                    <a:pt x="336" y="166"/>
                  </a:cubicBezTo>
                  <a:cubicBezTo>
                    <a:pt x="336" y="166"/>
                    <a:pt x="337" y="165"/>
                    <a:pt x="337" y="165"/>
                  </a:cubicBezTo>
                  <a:cubicBezTo>
                    <a:pt x="339" y="158"/>
                    <a:pt x="332" y="153"/>
                    <a:pt x="327" y="149"/>
                  </a:cubicBezTo>
                  <a:cubicBezTo>
                    <a:pt x="326" y="148"/>
                    <a:pt x="325" y="148"/>
                    <a:pt x="325" y="147"/>
                  </a:cubicBezTo>
                  <a:cubicBezTo>
                    <a:pt x="324" y="146"/>
                    <a:pt x="322" y="145"/>
                    <a:pt x="321" y="144"/>
                  </a:cubicBezTo>
                  <a:cubicBezTo>
                    <a:pt x="320" y="144"/>
                    <a:pt x="320" y="144"/>
                    <a:pt x="320" y="144"/>
                  </a:cubicBezTo>
                  <a:cubicBezTo>
                    <a:pt x="320" y="143"/>
                    <a:pt x="319" y="143"/>
                    <a:pt x="318" y="142"/>
                  </a:cubicBezTo>
                  <a:cubicBezTo>
                    <a:pt x="318" y="142"/>
                    <a:pt x="317" y="142"/>
                    <a:pt x="317" y="141"/>
                  </a:cubicBezTo>
                  <a:cubicBezTo>
                    <a:pt x="317" y="141"/>
                    <a:pt x="317" y="140"/>
                    <a:pt x="316" y="140"/>
                  </a:cubicBezTo>
                  <a:cubicBezTo>
                    <a:pt x="316" y="138"/>
                    <a:pt x="316" y="138"/>
                    <a:pt x="316" y="138"/>
                  </a:cubicBezTo>
                  <a:cubicBezTo>
                    <a:pt x="316" y="136"/>
                    <a:pt x="316" y="135"/>
                    <a:pt x="316" y="133"/>
                  </a:cubicBezTo>
                  <a:cubicBezTo>
                    <a:pt x="316" y="133"/>
                    <a:pt x="316" y="133"/>
                    <a:pt x="316" y="132"/>
                  </a:cubicBezTo>
                  <a:cubicBezTo>
                    <a:pt x="316" y="131"/>
                    <a:pt x="317" y="131"/>
                    <a:pt x="317" y="130"/>
                  </a:cubicBezTo>
                  <a:cubicBezTo>
                    <a:pt x="318" y="127"/>
                    <a:pt x="318" y="123"/>
                    <a:pt x="317" y="120"/>
                  </a:cubicBezTo>
                  <a:cubicBezTo>
                    <a:pt x="317" y="120"/>
                    <a:pt x="316" y="119"/>
                    <a:pt x="316" y="119"/>
                  </a:cubicBezTo>
                  <a:cubicBezTo>
                    <a:pt x="316" y="118"/>
                    <a:pt x="316" y="118"/>
                    <a:pt x="316" y="118"/>
                  </a:cubicBezTo>
                  <a:cubicBezTo>
                    <a:pt x="315" y="117"/>
                    <a:pt x="315" y="116"/>
                    <a:pt x="315" y="11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113"/>
                    <a:pt x="315" y="111"/>
                    <a:pt x="315" y="109"/>
                  </a:cubicBezTo>
                  <a:cubicBezTo>
                    <a:pt x="315" y="108"/>
                    <a:pt x="315" y="106"/>
                    <a:pt x="315" y="104"/>
                  </a:cubicBezTo>
                  <a:cubicBezTo>
                    <a:pt x="315" y="102"/>
                    <a:pt x="315" y="100"/>
                    <a:pt x="314" y="98"/>
                  </a:cubicBezTo>
                  <a:cubicBezTo>
                    <a:pt x="313" y="96"/>
                    <a:pt x="311" y="95"/>
                    <a:pt x="310" y="95"/>
                  </a:cubicBezTo>
                  <a:cubicBezTo>
                    <a:pt x="309" y="95"/>
                    <a:pt x="309" y="95"/>
                    <a:pt x="309" y="95"/>
                  </a:cubicBezTo>
                  <a:cubicBezTo>
                    <a:pt x="307" y="94"/>
                    <a:pt x="307" y="89"/>
                    <a:pt x="307" y="87"/>
                  </a:cubicBezTo>
                  <a:cubicBezTo>
                    <a:pt x="307" y="85"/>
                    <a:pt x="307" y="84"/>
                    <a:pt x="307" y="84"/>
                  </a:cubicBezTo>
                  <a:cubicBezTo>
                    <a:pt x="307" y="82"/>
                    <a:pt x="308" y="79"/>
                    <a:pt x="308" y="77"/>
                  </a:cubicBezTo>
                  <a:cubicBezTo>
                    <a:pt x="309" y="76"/>
                    <a:pt x="309" y="74"/>
                    <a:pt x="309" y="73"/>
                  </a:cubicBezTo>
                  <a:cubicBezTo>
                    <a:pt x="310" y="70"/>
                    <a:pt x="309" y="68"/>
                    <a:pt x="309" y="67"/>
                  </a:cubicBezTo>
                  <a:cubicBezTo>
                    <a:pt x="308" y="66"/>
                    <a:pt x="308" y="65"/>
                    <a:pt x="308" y="64"/>
                  </a:cubicBezTo>
                  <a:cubicBezTo>
                    <a:pt x="308" y="64"/>
                    <a:pt x="308" y="64"/>
                    <a:pt x="308" y="64"/>
                  </a:cubicBezTo>
                  <a:cubicBezTo>
                    <a:pt x="308" y="62"/>
                    <a:pt x="307" y="59"/>
                    <a:pt x="305" y="57"/>
                  </a:cubicBezTo>
                  <a:cubicBezTo>
                    <a:pt x="302" y="55"/>
                    <a:pt x="299" y="54"/>
                    <a:pt x="296" y="54"/>
                  </a:cubicBezTo>
                  <a:cubicBezTo>
                    <a:pt x="295" y="54"/>
                    <a:pt x="294" y="54"/>
                    <a:pt x="292" y="55"/>
                  </a:cubicBezTo>
                  <a:cubicBezTo>
                    <a:pt x="292" y="55"/>
                    <a:pt x="291" y="55"/>
                    <a:pt x="291" y="55"/>
                  </a:cubicBezTo>
                  <a:cubicBezTo>
                    <a:pt x="289" y="55"/>
                    <a:pt x="288" y="55"/>
                    <a:pt x="287" y="54"/>
                  </a:cubicBezTo>
                  <a:cubicBezTo>
                    <a:pt x="286" y="54"/>
                    <a:pt x="286" y="54"/>
                    <a:pt x="285" y="54"/>
                  </a:cubicBezTo>
                  <a:cubicBezTo>
                    <a:pt x="284" y="54"/>
                    <a:pt x="283" y="54"/>
                    <a:pt x="282" y="54"/>
                  </a:cubicBezTo>
                  <a:cubicBezTo>
                    <a:pt x="281" y="54"/>
                    <a:pt x="280" y="54"/>
                    <a:pt x="279" y="54"/>
                  </a:cubicBezTo>
                  <a:cubicBezTo>
                    <a:pt x="278" y="54"/>
                    <a:pt x="276" y="54"/>
                    <a:pt x="276" y="54"/>
                  </a:cubicBezTo>
                  <a:cubicBezTo>
                    <a:pt x="275" y="54"/>
                    <a:pt x="275" y="54"/>
                    <a:pt x="275" y="53"/>
                  </a:cubicBezTo>
                  <a:cubicBezTo>
                    <a:pt x="274" y="53"/>
                    <a:pt x="273" y="52"/>
                    <a:pt x="272" y="52"/>
                  </a:cubicBezTo>
                  <a:cubicBezTo>
                    <a:pt x="271" y="51"/>
                    <a:pt x="270" y="51"/>
                    <a:pt x="269" y="51"/>
                  </a:cubicBezTo>
                  <a:cubicBezTo>
                    <a:pt x="267" y="51"/>
                    <a:pt x="266" y="51"/>
                    <a:pt x="265" y="52"/>
                  </a:cubicBezTo>
                  <a:cubicBezTo>
                    <a:pt x="262" y="52"/>
                    <a:pt x="259" y="53"/>
                    <a:pt x="256" y="54"/>
                  </a:cubicBezTo>
                  <a:cubicBezTo>
                    <a:pt x="254" y="55"/>
                    <a:pt x="252" y="55"/>
                    <a:pt x="250" y="56"/>
                  </a:cubicBezTo>
                  <a:cubicBezTo>
                    <a:pt x="249" y="56"/>
                    <a:pt x="247" y="56"/>
                    <a:pt x="246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245" y="55"/>
                    <a:pt x="244" y="54"/>
                    <a:pt x="243" y="53"/>
                  </a:cubicBezTo>
                  <a:cubicBezTo>
                    <a:pt x="242" y="53"/>
                    <a:pt x="241" y="52"/>
                    <a:pt x="239" y="52"/>
                  </a:cubicBezTo>
                  <a:cubicBezTo>
                    <a:pt x="239" y="51"/>
                    <a:pt x="239" y="51"/>
                    <a:pt x="238" y="51"/>
                  </a:cubicBezTo>
                  <a:cubicBezTo>
                    <a:pt x="238" y="51"/>
                    <a:pt x="238" y="51"/>
                    <a:pt x="237" y="51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7" y="50"/>
                    <a:pt x="237" y="48"/>
                    <a:pt x="235" y="46"/>
                  </a:cubicBezTo>
                  <a:cubicBezTo>
                    <a:pt x="233" y="45"/>
                    <a:pt x="230" y="43"/>
                    <a:pt x="227" y="42"/>
                  </a:cubicBezTo>
                  <a:cubicBezTo>
                    <a:pt x="227" y="42"/>
                    <a:pt x="226" y="42"/>
                    <a:pt x="226" y="42"/>
                  </a:cubicBezTo>
                  <a:cubicBezTo>
                    <a:pt x="225" y="41"/>
                    <a:pt x="225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3" y="40"/>
                    <a:pt x="222" y="39"/>
                    <a:pt x="221" y="39"/>
                  </a:cubicBezTo>
                  <a:cubicBezTo>
                    <a:pt x="217" y="38"/>
                    <a:pt x="213" y="37"/>
                    <a:pt x="209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05" y="34"/>
                    <a:pt x="204" y="33"/>
                    <a:pt x="201" y="32"/>
                  </a:cubicBezTo>
                  <a:cubicBezTo>
                    <a:pt x="200" y="31"/>
                    <a:pt x="199" y="31"/>
                    <a:pt x="198" y="31"/>
                  </a:cubicBezTo>
                  <a:cubicBezTo>
                    <a:pt x="197" y="31"/>
                    <a:pt x="196" y="31"/>
                    <a:pt x="196" y="31"/>
                  </a:cubicBezTo>
                  <a:cubicBezTo>
                    <a:pt x="195" y="31"/>
                    <a:pt x="194" y="31"/>
                    <a:pt x="193" y="30"/>
                  </a:cubicBezTo>
                  <a:cubicBezTo>
                    <a:pt x="192" y="30"/>
                    <a:pt x="192" y="29"/>
                    <a:pt x="191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0" y="28"/>
                    <a:pt x="187" y="27"/>
                    <a:pt x="187" y="26"/>
                  </a:cubicBezTo>
                  <a:cubicBezTo>
                    <a:pt x="186" y="24"/>
                    <a:pt x="185" y="22"/>
                    <a:pt x="184" y="19"/>
                  </a:cubicBezTo>
                  <a:cubicBezTo>
                    <a:pt x="182" y="17"/>
                    <a:pt x="180" y="15"/>
                    <a:pt x="177" y="13"/>
                  </a:cubicBezTo>
                  <a:cubicBezTo>
                    <a:pt x="177" y="13"/>
                    <a:pt x="176" y="12"/>
                    <a:pt x="175" y="12"/>
                  </a:cubicBezTo>
                  <a:cubicBezTo>
                    <a:pt x="174" y="12"/>
                    <a:pt x="173" y="11"/>
                    <a:pt x="172" y="11"/>
                  </a:cubicBezTo>
                  <a:cubicBezTo>
                    <a:pt x="172" y="10"/>
                    <a:pt x="171" y="9"/>
                    <a:pt x="170" y="8"/>
                  </a:cubicBezTo>
                  <a:cubicBezTo>
                    <a:pt x="169" y="7"/>
                    <a:pt x="167" y="6"/>
                    <a:pt x="166" y="5"/>
                  </a:cubicBezTo>
                  <a:cubicBezTo>
                    <a:pt x="165" y="4"/>
                    <a:pt x="163" y="2"/>
                    <a:pt x="161" y="1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7" y="23"/>
                    <a:pt x="37" y="133"/>
                    <a:pt x="12" y="151"/>
                  </a:cubicBezTo>
                  <a:cubicBezTo>
                    <a:pt x="11" y="152"/>
                    <a:pt x="11" y="152"/>
                    <a:pt x="11" y="152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4" y="289"/>
                    <a:pt x="4" y="289"/>
                    <a:pt x="5" y="289"/>
                  </a:cubicBezTo>
                  <a:cubicBezTo>
                    <a:pt x="5" y="289"/>
                    <a:pt x="6" y="289"/>
                    <a:pt x="6" y="292"/>
                  </a:cubicBezTo>
                  <a:cubicBezTo>
                    <a:pt x="6" y="292"/>
                    <a:pt x="6" y="293"/>
                    <a:pt x="6" y="293"/>
                  </a:cubicBezTo>
                  <a:cubicBezTo>
                    <a:pt x="6" y="295"/>
                    <a:pt x="6" y="296"/>
                    <a:pt x="6" y="297"/>
                  </a:cubicBezTo>
                  <a:cubicBezTo>
                    <a:pt x="7" y="298"/>
                    <a:pt x="7" y="300"/>
                    <a:pt x="7" y="301"/>
                  </a:cubicBezTo>
                  <a:cubicBezTo>
                    <a:pt x="7" y="307"/>
                    <a:pt x="7" y="315"/>
                    <a:pt x="15" y="319"/>
                  </a:cubicBezTo>
                  <a:cubicBezTo>
                    <a:pt x="22" y="322"/>
                    <a:pt x="30" y="324"/>
                    <a:pt x="38" y="324"/>
                  </a:cubicBezTo>
                  <a:cubicBezTo>
                    <a:pt x="38" y="324"/>
                    <a:pt x="39" y="324"/>
                    <a:pt x="40" y="324"/>
                  </a:cubicBezTo>
                  <a:cubicBezTo>
                    <a:pt x="42" y="324"/>
                    <a:pt x="45" y="323"/>
                    <a:pt x="47" y="322"/>
                  </a:cubicBezTo>
                  <a:cubicBezTo>
                    <a:pt x="49" y="321"/>
                    <a:pt x="50" y="320"/>
                    <a:pt x="52" y="320"/>
                  </a:cubicBezTo>
                  <a:cubicBezTo>
                    <a:pt x="53" y="320"/>
                    <a:pt x="54" y="320"/>
                    <a:pt x="54" y="321"/>
                  </a:cubicBezTo>
                  <a:cubicBezTo>
                    <a:pt x="57" y="322"/>
                    <a:pt x="62" y="327"/>
                    <a:pt x="64" y="331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4" y="333"/>
                    <a:pt x="65" y="335"/>
                    <a:pt x="69" y="337"/>
                  </a:cubicBezTo>
                  <a:cubicBezTo>
                    <a:pt x="69" y="337"/>
                    <a:pt x="70" y="337"/>
                    <a:pt x="70" y="337"/>
                  </a:cubicBezTo>
                  <a:cubicBezTo>
                    <a:pt x="72" y="337"/>
                    <a:pt x="73" y="337"/>
                    <a:pt x="74" y="336"/>
                  </a:cubicBezTo>
                  <a:cubicBezTo>
                    <a:pt x="75" y="336"/>
                    <a:pt x="76" y="335"/>
                    <a:pt x="77" y="335"/>
                  </a:cubicBezTo>
                  <a:cubicBezTo>
                    <a:pt x="78" y="336"/>
                    <a:pt x="80" y="337"/>
                    <a:pt x="82" y="340"/>
                  </a:cubicBezTo>
                  <a:cubicBezTo>
                    <a:pt x="83" y="342"/>
                    <a:pt x="85" y="344"/>
                    <a:pt x="87" y="346"/>
                  </a:cubicBezTo>
                  <a:cubicBezTo>
                    <a:pt x="89" y="347"/>
                    <a:pt x="91" y="348"/>
                    <a:pt x="93" y="348"/>
                  </a:cubicBezTo>
                  <a:cubicBezTo>
                    <a:pt x="98" y="348"/>
                    <a:pt x="101" y="345"/>
                    <a:pt x="104" y="343"/>
                  </a:cubicBezTo>
                  <a:cubicBezTo>
                    <a:pt x="107" y="342"/>
                    <a:pt x="108" y="341"/>
                    <a:pt x="110" y="341"/>
                  </a:cubicBezTo>
                  <a:cubicBezTo>
                    <a:pt x="111" y="341"/>
                    <a:pt x="113" y="342"/>
                    <a:pt x="115" y="342"/>
                  </a:cubicBezTo>
                  <a:cubicBezTo>
                    <a:pt x="116" y="343"/>
                    <a:pt x="118" y="344"/>
                    <a:pt x="121" y="345"/>
                  </a:cubicBezTo>
                  <a:cubicBezTo>
                    <a:pt x="127" y="348"/>
                    <a:pt x="136" y="352"/>
                    <a:pt x="142" y="352"/>
                  </a:cubicBezTo>
                  <a:cubicBezTo>
                    <a:pt x="148" y="352"/>
                    <a:pt x="150" y="349"/>
                    <a:pt x="152" y="347"/>
                  </a:cubicBezTo>
                  <a:cubicBezTo>
                    <a:pt x="153" y="345"/>
                    <a:pt x="154" y="342"/>
                    <a:pt x="154" y="339"/>
                  </a:cubicBezTo>
                  <a:cubicBezTo>
                    <a:pt x="155" y="336"/>
                    <a:pt x="155" y="334"/>
                    <a:pt x="157" y="333"/>
                  </a:cubicBezTo>
                  <a:cubicBezTo>
                    <a:pt x="158" y="333"/>
                    <a:pt x="159" y="332"/>
                    <a:pt x="160" y="332"/>
                  </a:cubicBezTo>
                  <a:cubicBezTo>
                    <a:pt x="161" y="331"/>
                    <a:pt x="163" y="330"/>
                    <a:pt x="165" y="329"/>
                  </a:cubicBezTo>
                  <a:cubicBezTo>
                    <a:pt x="166" y="328"/>
                    <a:pt x="166" y="328"/>
                    <a:pt x="166" y="328"/>
                  </a:cubicBezTo>
                  <a:cubicBezTo>
                    <a:pt x="168" y="326"/>
                    <a:pt x="170" y="324"/>
                    <a:pt x="172" y="322"/>
                  </a:cubicBezTo>
                  <a:cubicBezTo>
                    <a:pt x="173" y="321"/>
                    <a:pt x="173" y="319"/>
                    <a:pt x="174" y="318"/>
                  </a:cubicBezTo>
                  <a:cubicBezTo>
                    <a:pt x="177" y="313"/>
                    <a:pt x="179" y="310"/>
                    <a:pt x="182" y="310"/>
                  </a:cubicBezTo>
                  <a:cubicBezTo>
                    <a:pt x="183" y="310"/>
                    <a:pt x="184" y="311"/>
                    <a:pt x="186" y="311"/>
                  </a:cubicBezTo>
                  <a:cubicBezTo>
                    <a:pt x="187" y="312"/>
                    <a:pt x="188" y="313"/>
                    <a:pt x="189" y="313"/>
                  </a:cubicBezTo>
                  <a:cubicBezTo>
                    <a:pt x="193" y="314"/>
                    <a:pt x="197" y="315"/>
                    <a:pt x="201" y="316"/>
                  </a:cubicBezTo>
                  <a:cubicBezTo>
                    <a:pt x="202" y="316"/>
                    <a:pt x="202" y="316"/>
                    <a:pt x="202" y="316"/>
                  </a:cubicBezTo>
                  <a:cubicBezTo>
                    <a:pt x="204" y="316"/>
                    <a:pt x="206" y="316"/>
                    <a:pt x="208" y="316"/>
                  </a:cubicBezTo>
                  <a:cubicBezTo>
                    <a:pt x="209" y="316"/>
                    <a:pt x="210" y="316"/>
                    <a:pt x="212" y="316"/>
                  </a:cubicBezTo>
                  <a:cubicBezTo>
                    <a:pt x="213" y="316"/>
                    <a:pt x="214" y="316"/>
                    <a:pt x="215" y="316"/>
                  </a:cubicBezTo>
                  <a:cubicBezTo>
                    <a:pt x="216" y="316"/>
                    <a:pt x="218" y="316"/>
                    <a:pt x="219" y="316"/>
                  </a:cubicBezTo>
                  <a:cubicBezTo>
                    <a:pt x="223" y="317"/>
                    <a:pt x="224" y="319"/>
                    <a:pt x="227" y="325"/>
                  </a:cubicBezTo>
                  <a:cubicBezTo>
                    <a:pt x="227" y="325"/>
                    <a:pt x="227" y="325"/>
                    <a:pt x="227" y="325"/>
                  </a:cubicBezTo>
                  <a:cubicBezTo>
                    <a:pt x="227" y="326"/>
                    <a:pt x="227" y="327"/>
                    <a:pt x="227" y="328"/>
                  </a:cubicBezTo>
                  <a:cubicBezTo>
                    <a:pt x="228" y="329"/>
                    <a:pt x="228" y="330"/>
                    <a:pt x="228" y="332"/>
                  </a:cubicBezTo>
                  <a:cubicBezTo>
                    <a:pt x="229" y="333"/>
                    <a:pt x="230" y="334"/>
                    <a:pt x="231" y="336"/>
                  </a:cubicBezTo>
                  <a:cubicBezTo>
                    <a:pt x="231" y="336"/>
                    <a:pt x="232" y="337"/>
                    <a:pt x="232" y="337"/>
                  </a:cubicBezTo>
                  <a:cubicBezTo>
                    <a:pt x="235" y="341"/>
                    <a:pt x="238" y="346"/>
                    <a:pt x="243" y="348"/>
                  </a:cubicBezTo>
                  <a:cubicBezTo>
                    <a:pt x="245" y="349"/>
                    <a:pt x="247" y="349"/>
                    <a:pt x="250" y="349"/>
                  </a:cubicBezTo>
                  <a:cubicBezTo>
                    <a:pt x="252" y="349"/>
                    <a:pt x="254" y="349"/>
                    <a:pt x="257" y="348"/>
                  </a:cubicBezTo>
                  <a:cubicBezTo>
                    <a:pt x="258" y="348"/>
                    <a:pt x="258" y="348"/>
                    <a:pt x="259" y="347"/>
                  </a:cubicBezTo>
                  <a:cubicBezTo>
                    <a:pt x="261" y="346"/>
                    <a:pt x="264" y="345"/>
                    <a:pt x="265" y="345"/>
                  </a:cubicBezTo>
                  <a:cubicBezTo>
                    <a:pt x="265" y="345"/>
                    <a:pt x="266" y="345"/>
                    <a:pt x="266" y="346"/>
                  </a:cubicBezTo>
                  <a:cubicBezTo>
                    <a:pt x="266" y="346"/>
                    <a:pt x="266" y="346"/>
                    <a:pt x="266" y="346"/>
                  </a:cubicBezTo>
                  <a:cubicBezTo>
                    <a:pt x="265" y="347"/>
                    <a:pt x="265" y="347"/>
                    <a:pt x="265" y="348"/>
                  </a:cubicBezTo>
                  <a:cubicBezTo>
                    <a:pt x="263" y="353"/>
                    <a:pt x="264" y="358"/>
                    <a:pt x="266" y="363"/>
                  </a:cubicBezTo>
                  <a:cubicBezTo>
                    <a:pt x="267" y="366"/>
                    <a:pt x="270" y="367"/>
                    <a:pt x="272" y="368"/>
                  </a:cubicBezTo>
                  <a:cubicBezTo>
                    <a:pt x="274" y="369"/>
                    <a:pt x="275" y="369"/>
                    <a:pt x="275" y="370"/>
                  </a:cubicBezTo>
                  <a:cubicBezTo>
                    <a:pt x="275" y="371"/>
                    <a:pt x="275" y="371"/>
                    <a:pt x="274" y="373"/>
                  </a:cubicBezTo>
                  <a:cubicBezTo>
                    <a:pt x="272" y="375"/>
                    <a:pt x="270" y="378"/>
                    <a:pt x="272" y="382"/>
                  </a:cubicBezTo>
                  <a:cubicBezTo>
                    <a:pt x="273" y="386"/>
                    <a:pt x="277" y="386"/>
                    <a:pt x="279" y="387"/>
                  </a:cubicBezTo>
                  <a:cubicBezTo>
                    <a:pt x="280" y="387"/>
                    <a:pt x="282" y="387"/>
                    <a:pt x="282" y="387"/>
                  </a:cubicBezTo>
                  <a:cubicBezTo>
                    <a:pt x="282" y="387"/>
                    <a:pt x="282" y="388"/>
                    <a:pt x="282" y="389"/>
                  </a:cubicBezTo>
                  <a:cubicBezTo>
                    <a:pt x="282" y="390"/>
                    <a:pt x="281" y="391"/>
                    <a:pt x="281" y="392"/>
                  </a:cubicBezTo>
                  <a:cubicBezTo>
                    <a:pt x="282" y="398"/>
                    <a:pt x="285" y="403"/>
                    <a:pt x="292" y="406"/>
                  </a:cubicBezTo>
                  <a:cubicBezTo>
                    <a:pt x="302" y="410"/>
                    <a:pt x="312" y="411"/>
                    <a:pt x="322" y="413"/>
                  </a:cubicBezTo>
                  <a:cubicBezTo>
                    <a:pt x="325" y="413"/>
                    <a:pt x="325" y="413"/>
                    <a:pt x="325" y="413"/>
                  </a:cubicBezTo>
                  <a:cubicBezTo>
                    <a:pt x="325" y="413"/>
                    <a:pt x="326" y="413"/>
                    <a:pt x="327" y="413"/>
                  </a:cubicBezTo>
                  <a:cubicBezTo>
                    <a:pt x="331" y="413"/>
                    <a:pt x="335" y="412"/>
                    <a:pt x="339" y="411"/>
                  </a:cubicBezTo>
                  <a:cubicBezTo>
                    <a:pt x="342" y="409"/>
                    <a:pt x="345" y="408"/>
                    <a:pt x="348" y="408"/>
                  </a:cubicBezTo>
                  <a:cubicBezTo>
                    <a:pt x="349" y="408"/>
                    <a:pt x="349" y="408"/>
                    <a:pt x="350" y="408"/>
                  </a:cubicBezTo>
                  <a:cubicBezTo>
                    <a:pt x="355" y="409"/>
                    <a:pt x="361" y="411"/>
                    <a:pt x="366" y="413"/>
                  </a:cubicBezTo>
                  <a:cubicBezTo>
                    <a:pt x="372" y="416"/>
                    <a:pt x="378" y="418"/>
                    <a:pt x="385" y="418"/>
                  </a:cubicBezTo>
                  <a:cubicBezTo>
                    <a:pt x="385" y="418"/>
                    <a:pt x="386" y="418"/>
                    <a:pt x="387" y="418"/>
                  </a:cubicBezTo>
                  <a:cubicBezTo>
                    <a:pt x="388" y="418"/>
                    <a:pt x="389" y="417"/>
                    <a:pt x="390" y="417"/>
                  </a:cubicBezTo>
                  <a:cubicBezTo>
                    <a:pt x="391" y="417"/>
                    <a:pt x="391" y="417"/>
                    <a:pt x="391" y="417"/>
                  </a:cubicBezTo>
                  <a:cubicBezTo>
                    <a:pt x="391" y="417"/>
                    <a:pt x="391" y="417"/>
                    <a:pt x="392" y="417"/>
                  </a:cubicBezTo>
                  <a:cubicBezTo>
                    <a:pt x="392" y="418"/>
                    <a:pt x="393" y="419"/>
                    <a:pt x="393" y="421"/>
                  </a:cubicBezTo>
                  <a:cubicBezTo>
                    <a:pt x="393" y="422"/>
                    <a:pt x="393" y="425"/>
                    <a:pt x="394" y="426"/>
                  </a:cubicBezTo>
                  <a:cubicBezTo>
                    <a:pt x="396" y="428"/>
                    <a:pt x="399" y="433"/>
                    <a:pt x="403" y="435"/>
                  </a:cubicBezTo>
                  <a:cubicBezTo>
                    <a:pt x="405" y="436"/>
                    <a:pt x="406" y="437"/>
                    <a:pt x="408" y="437"/>
                  </a:cubicBezTo>
                  <a:cubicBezTo>
                    <a:pt x="410" y="437"/>
                    <a:pt x="411" y="438"/>
                    <a:pt x="412" y="439"/>
                  </a:cubicBezTo>
                  <a:cubicBezTo>
                    <a:pt x="414" y="441"/>
                    <a:pt x="416" y="445"/>
                    <a:pt x="415" y="448"/>
                  </a:cubicBezTo>
                  <a:cubicBezTo>
                    <a:pt x="415" y="448"/>
                    <a:pt x="415" y="448"/>
                    <a:pt x="415" y="448"/>
                  </a:cubicBezTo>
                  <a:cubicBezTo>
                    <a:pt x="414" y="448"/>
                    <a:pt x="411" y="449"/>
                    <a:pt x="410" y="452"/>
                  </a:cubicBezTo>
                  <a:cubicBezTo>
                    <a:pt x="409" y="455"/>
                    <a:pt x="411" y="457"/>
                    <a:pt x="413" y="458"/>
                  </a:cubicBezTo>
                  <a:cubicBezTo>
                    <a:pt x="413" y="458"/>
                    <a:pt x="413" y="459"/>
                    <a:pt x="413" y="459"/>
                  </a:cubicBezTo>
                  <a:cubicBezTo>
                    <a:pt x="413" y="459"/>
                    <a:pt x="414" y="460"/>
                    <a:pt x="414" y="460"/>
                  </a:cubicBezTo>
                  <a:cubicBezTo>
                    <a:pt x="414" y="460"/>
                    <a:pt x="414" y="461"/>
                    <a:pt x="414" y="461"/>
                  </a:cubicBezTo>
                  <a:cubicBezTo>
                    <a:pt x="414" y="461"/>
                    <a:pt x="414" y="461"/>
                    <a:pt x="414" y="462"/>
                  </a:cubicBezTo>
                  <a:cubicBezTo>
                    <a:pt x="414" y="464"/>
                    <a:pt x="414" y="464"/>
                    <a:pt x="413" y="464"/>
                  </a:cubicBezTo>
                  <a:cubicBezTo>
                    <a:pt x="412" y="464"/>
                    <a:pt x="409" y="462"/>
                    <a:pt x="407" y="461"/>
                  </a:cubicBezTo>
                  <a:cubicBezTo>
                    <a:pt x="404" y="460"/>
                    <a:pt x="401" y="458"/>
                    <a:pt x="398" y="458"/>
                  </a:cubicBezTo>
                  <a:cubicBezTo>
                    <a:pt x="396" y="458"/>
                    <a:pt x="396" y="458"/>
                    <a:pt x="396" y="458"/>
                  </a:cubicBezTo>
                  <a:cubicBezTo>
                    <a:pt x="394" y="458"/>
                    <a:pt x="393" y="458"/>
                    <a:pt x="393" y="457"/>
                  </a:cubicBezTo>
                  <a:cubicBezTo>
                    <a:pt x="392" y="456"/>
                    <a:pt x="391" y="455"/>
                    <a:pt x="391" y="454"/>
                  </a:cubicBezTo>
                  <a:cubicBezTo>
                    <a:pt x="390" y="452"/>
                    <a:pt x="388" y="450"/>
                    <a:pt x="386" y="448"/>
                  </a:cubicBezTo>
                  <a:cubicBezTo>
                    <a:pt x="385" y="448"/>
                    <a:pt x="385" y="447"/>
                    <a:pt x="384" y="447"/>
                  </a:cubicBezTo>
                  <a:cubicBezTo>
                    <a:pt x="383" y="446"/>
                    <a:pt x="383" y="446"/>
                    <a:pt x="383" y="445"/>
                  </a:cubicBezTo>
                  <a:cubicBezTo>
                    <a:pt x="382" y="445"/>
                    <a:pt x="382" y="445"/>
                    <a:pt x="382" y="444"/>
                  </a:cubicBezTo>
                  <a:cubicBezTo>
                    <a:pt x="382" y="443"/>
                    <a:pt x="382" y="442"/>
                    <a:pt x="381" y="440"/>
                  </a:cubicBezTo>
                  <a:cubicBezTo>
                    <a:pt x="380" y="438"/>
                    <a:pt x="377" y="437"/>
                    <a:pt x="374" y="437"/>
                  </a:cubicBezTo>
                  <a:cubicBezTo>
                    <a:pt x="371" y="437"/>
                    <a:pt x="367" y="438"/>
                    <a:pt x="365" y="441"/>
                  </a:cubicBezTo>
                  <a:cubicBezTo>
                    <a:pt x="364" y="443"/>
                    <a:pt x="364" y="445"/>
                    <a:pt x="364" y="447"/>
                  </a:cubicBezTo>
                  <a:cubicBezTo>
                    <a:pt x="365" y="450"/>
                    <a:pt x="368" y="451"/>
                    <a:pt x="370" y="452"/>
                  </a:cubicBezTo>
                  <a:cubicBezTo>
                    <a:pt x="371" y="453"/>
                    <a:pt x="372" y="454"/>
                    <a:pt x="372" y="454"/>
                  </a:cubicBezTo>
                  <a:cubicBezTo>
                    <a:pt x="375" y="457"/>
                    <a:pt x="380" y="464"/>
                    <a:pt x="376" y="468"/>
                  </a:cubicBezTo>
                  <a:cubicBezTo>
                    <a:pt x="376" y="469"/>
                    <a:pt x="375" y="470"/>
                    <a:pt x="374" y="471"/>
                  </a:cubicBezTo>
                  <a:cubicBezTo>
                    <a:pt x="371" y="473"/>
                    <a:pt x="368" y="475"/>
                    <a:pt x="368" y="479"/>
                  </a:cubicBezTo>
                  <a:cubicBezTo>
                    <a:pt x="367" y="481"/>
                    <a:pt x="368" y="483"/>
                    <a:pt x="368" y="485"/>
                  </a:cubicBezTo>
                  <a:cubicBezTo>
                    <a:pt x="368" y="485"/>
                    <a:pt x="369" y="486"/>
                    <a:pt x="369" y="486"/>
                  </a:cubicBezTo>
                  <a:cubicBezTo>
                    <a:pt x="369" y="488"/>
                    <a:pt x="369" y="490"/>
                    <a:pt x="370" y="491"/>
                  </a:cubicBezTo>
                  <a:cubicBezTo>
                    <a:pt x="370" y="492"/>
                    <a:pt x="370" y="494"/>
                    <a:pt x="370" y="495"/>
                  </a:cubicBezTo>
                  <a:cubicBezTo>
                    <a:pt x="371" y="498"/>
                    <a:pt x="371" y="502"/>
                    <a:pt x="371" y="506"/>
                  </a:cubicBezTo>
                  <a:cubicBezTo>
                    <a:pt x="371" y="508"/>
                    <a:pt x="371" y="508"/>
                    <a:pt x="371" y="508"/>
                  </a:cubicBezTo>
                  <a:cubicBezTo>
                    <a:pt x="372" y="513"/>
                    <a:pt x="370" y="519"/>
                    <a:pt x="367" y="524"/>
                  </a:cubicBezTo>
                  <a:cubicBezTo>
                    <a:pt x="366" y="525"/>
                    <a:pt x="365" y="528"/>
                    <a:pt x="364" y="529"/>
                  </a:cubicBezTo>
                  <a:cubicBezTo>
                    <a:pt x="362" y="529"/>
                    <a:pt x="361" y="530"/>
                    <a:pt x="360" y="530"/>
                  </a:cubicBezTo>
                  <a:cubicBezTo>
                    <a:pt x="357" y="531"/>
                    <a:pt x="354" y="532"/>
                    <a:pt x="351" y="536"/>
                  </a:cubicBezTo>
                  <a:cubicBezTo>
                    <a:pt x="349" y="540"/>
                    <a:pt x="345" y="548"/>
                    <a:pt x="349" y="553"/>
                  </a:cubicBezTo>
                  <a:cubicBezTo>
                    <a:pt x="351" y="554"/>
                    <a:pt x="352" y="555"/>
                    <a:pt x="354" y="555"/>
                  </a:cubicBezTo>
                  <a:cubicBezTo>
                    <a:pt x="356" y="555"/>
                    <a:pt x="358" y="554"/>
                    <a:pt x="360" y="553"/>
                  </a:cubicBezTo>
                  <a:cubicBezTo>
                    <a:pt x="361" y="552"/>
                    <a:pt x="363" y="551"/>
                    <a:pt x="363" y="551"/>
                  </a:cubicBezTo>
                  <a:cubicBezTo>
                    <a:pt x="363" y="551"/>
                    <a:pt x="363" y="551"/>
                    <a:pt x="363" y="551"/>
                  </a:cubicBezTo>
                  <a:cubicBezTo>
                    <a:pt x="363" y="554"/>
                    <a:pt x="356" y="560"/>
                    <a:pt x="354" y="561"/>
                  </a:cubicBezTo>
                  <a:cubicBezTo>
                    <a:pt x="353" y="561"/>
                    <a:pt x="352" y="561"/>
                    <a:pt x="351" y="561"/>
                  </a:cubicBezTo>
                  <a:cubicBezTo>
                    <a:pt x="349" y="562"/>
                    <a:pt x="346" y="562"/>
                    <a:pt x="344" y="564"/>
                  </a:cubicBezTo>
                  <a:cubicBezTo>
                    <a:pt x="340" y="567"/>
                    <a:pt x="338" y="573"/>
                    <a:pt x="340" y="577"/>
                  </a:cubicBezTo>
                  <a:cubicBezTo>
                    <a:pt x="341" y="580"/>
                    <a:pt x="343" y="581"/>
                    <a:pt x="347" y="581"/>
                  </a:cubicBezTo>
                  <a:cubicBezTo>
                    <a:pt x="348" y="581"/>
                    <a:pt x="349" y="581"/>
                    <a:pt x="350" y="581"/>
                  </a:cubicBezTo>
                  <a:cubicBezTo>
                    <a:pt x="357" y="579"/>
                    <a:pt x="366" y="574"/>
                    <a:pt x="373" y="568"/>
                  </a:cubicBezTo>
                  <a:cubicBezTo>
                    <a:pt x="374" y="566"/>
                    <a:pt x="376" y="564"/>
                    <a:pt x="378" y="563"/>
                  </a:cubicBezTo>
                  <a:cubicBezTo>
                    <a:pt x="381" y="560"/>
                    <a:pt x="383" y="557"/>
                    <a:pt x="386" y="555"/>
                  </a:cubicBezTo>
                  <a:cubicBezTo>
                    <a:pt x="387" y="553"/>
                    <a:pt x="389" y="552"/>
                    <a:pt x="390" y="550"/>
                  </a:cubicBezTo>
                  <a:cubicBezTo>
                    <a:pt x="393" y="547"/>
                    <a:pt x="395" y="545"/>
                    <a:pt x="399" y="544"/>
                  </a:cubicBezTo>
                  <a:cubicBezTo>
                    <a:pt x="399" y="543"/>
                    <a:pt x="400" y="543"/>
                    <a:pt x="401" y="543"/>
                  </a:cubicBezTo>
                  <a:cubicBezTo>
                    <a:pt x="402" y="543"/>
                    <a:pt x="403" y="544"/>
                    <a:pt x="405" y="545"/>
                  </a:cubicBezTo>
                  <a:cubicBezTo>
                    <a:pt x="406" y="546"/>
                    <a:pt x="407" y="547"/>
                    <a:pt x="409" y="547"/>
                  </a:cubicBezTo>
                  <a:cubicBezTo>
                    <a:pt x="410" y="548"/>
                    <a:pt x="411" y="548"/>
                    <a:pt x="412" y="548"/>
                  </a:cubicBezTo>
                  <a:cubicBezTo>
                    <a:pt x="416" y="548"/>
                    <a:pt x="419" y="545"/>
                    <a:pt x="421" y="543"/>
                  </a:cubicBezTo>
                  <a:cubicBezTo>
                    <a:pt x="422" y="542"/>
                    <a:pt x="423" y="541"/>
                    <a:pt x="423" y="541"/>
                  </a:cubicBezTo>
                  <a:cubicBezTo>
                    <a:pt x="425" y="539"/>
                    <a:pt x="428" y="538"/>
                    <a:pt x="431" y="538"/>
                  </a:cubicBezTo>
                  <a:cubicBezTo>
                    <a:pt x="433" y="537"/>
                    <a:pt x="436" y="536"/>
                    <a:pt x="439" y="535"/>
                  </a:cubicBezTo>
                  <a:cubicBezTo>
                    <a:pt x="440" y="534"/>
                    <a:pt x="442" y="533"/>
                    <a:pt x="444" y="533"/>
                  </a:cubicBezTo>
                  <a:cubicBezTo>
                    <a:pt x="448" y="531"/>
                    <a:pt x="453" y="530"/>
                    <a:pt x="456" y="526"/>
                  </a:cubicBezTo>
                  <a:cubicBezTo>
                    <a:pt x="457" y="524"/>
                    <a:pt x="458" y="523"/>
                    <a:pt x="458" y="522"/>
                  </a:cubicBezTo>
                  <a:cubicBezTo>
                    <a:pt x="458" y="522"/>
                    <a:pt x="458" y="521"/>
                    <a:pt x="458" y="521"/>
                  </a:cubicBezTo>
                  <a:cubicBezTo>
                    <a:pt x="458" y="518"/>
                    <a:pt x="459" y="515"/>
                    <a:pt x="457" y="512"/>
                  </a:cubicBezTo>
                  <a:cubicBezTo>
                    <a:pt x="456" y="511"/>
                    <a:pt x="454" y="510"/>
                    <a:pt x="452" y="510"/>
                  </a:cubicBezTo>
                  <a:cubicBezTo>
                    <a:pt x="450" y="510"/>
                    <a:pt x="448" y="510"/>
                    <a:pt x="446" y="511"/>
                  </a:cubicBezTo>
                  <a:cubicBezTo>
                    <a:pt x="444" y="511"/>
                    <a:pt x="442" y="511"/>
                    <a:pt x="440" y="511"/>
                  </a:cubicBezTo>
                  <a:cubicBezTo>
                    <a:pt x="438" y="511"/>
                    <a:pt x="437" y="511"/>
                    <a:pt x="437" y="510"/>
                  </a:cubicBezTo>
                  <a:cubicBezTo>
                    <a:pt x="435" y="508"/>
                    <a:pt x="437" y="506"/>
                    <a:pt x="441" y="502"/>
                  </a:cubicBezTo>
                  <a:cubicBezTo>
                    <a:pt x="442" y="501"/>
                    <a:pt x="442" y="500"/>
                    <a:pt x="443" y="500"/>
                  </a:cubicBezTo>
                  <a:cubicBezTo>
                    <a:pt x="450" y="492"/>
                    <a:pt x="455" y="488"/>
                    <a:pt x="464" y="485"/>
                  </a:cubicBezTo>
                  <a:cubicBezTo>
                    <a:pt x="466" y="484"/>
                    <a:pt x="469" y="482"/>
                    <a:pt x="472" y="481"/>
                  </a:cubicBezTo>
                  <a:cubicBezTo>
                    <a:pt x="476" y="478"/>
                    <a:pt x="481" y="475"/>
                    <a:pt x="485" y="475"/>
                  </a:cubicBezTo>
                  <a:cubicBezTo>
                    <a:pt x="487" y="475"/>
                    <a:pt x="490" y="476"/>
                    <a:pt x="492" y="477"/>
                  </a:cubicBezTo>
                  <a:cubicBezTo>
                    <a:pt x="495" y="479"/>
                    <a:pt x="499" y="480"/>
                    <a:pt x="502" y="480"/>
                  </a:cubicBezTo>
                  <a:cubicBezTo>
                    <a:pt x="505" y="480"/>
                    <a:pt x="507" y="479"/>
                    <a:pt x="509" y="477"/>
                  </a:cubicBezTo>
                  <a:cubicBezTo>
                    <a:pt x="513" y="475"/>
                    <a:pt x="513" y="472"/>
                    <a:pt x="513" y="469"/>
                  </a:cubicBezTo>
                  <a:cubicBezTo>
                    <a:pt x="514" y="468"/>
                    <a:pt x="514" y="466"/>
                    <a:pt x="515" y="465"/>
                  </a:cubicBezTo>
                  <a:cubicBezTo>
                    <a:pt x="516" y="463"/>
                    <a:pt x="519" y="461"/>
                    <a:pt x="521" y="460"/>
                  </a:cubicBezTo>
                  <a:cubicBezTo>
                    <a:pt x="524" y="458"/>
                    <a:pt x="527" y="456"/>
                    <a:pt x="529" y="454"/>
                  </a:cubicBezTo>
                  <a:cubicBezTo>
                    <a:pt x="531" y="451"/>
                    <a:pt x="534" y="448"/>
                    <a:pt x="536" y="445"/>
                  </a:cubicBezTo>
                  <a:cubicBezTo>
                    <a:pt x="537" y="443"/>
                    <a:pt x="539" y="441"/>
                    <a:pt x="540" y="439"/>
                  </a:cubicBezTo>
                  <a:cubicBezTo>
                    <a:pt x="548" y="429"/>
                    <a:pt x="556" y="420"/>
                    <a:pt x="567" y="417"/>
                  </a:cubicBezTo>
                  <a:cubicBezTo>
                    <a:pt x="570" y="416"/>
                    <a:pt x="570" y="416"/>
                    <a:pt x="570" y="416"/>
                  </a:cubicBezTo>
                  <a:lnTo>
                    <a:pt x="569" y="413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dirty="0">
                <a:solidFill>
                  <a:srgbClr val="57565A"/>
                </a:solidFill>
              </a:endParaRPr>
            </a:p>
          </p:txBody>
        </p:sp>
        <p:sp>
          <p:nvSpPr>
            <p:cNvPr id="62" name="Freeform 67"/>
            <p:cNvSpPr>
              <a:spLocks/>
            </p:cNvSpPr>
            <p:nvPr/>
          </p:nvSpPr>
          <p:spPr bwMode="auto">
            <a:xfrm>
              <a:off x="4729979" y="2149267"/>
              <a:ext cx="2033918" cy="2204465"/>
            </a:xfrm>
            <a:custGeom>
              <a:avLst/>
              <a:gdLst>
                <a:gd name="T0" fmla="*/ 399 w 562"/>
                <a:gd name="T1" fmla="*/ 295 h 669"/>
                <a:gd name="T2" fmla="*/ 394 w 562"/>
                <a:gd name="T3" fmla="*/ 338 h 669"/>
                <a:gd name="T4" fmla="*/ 350 w 562"/>
                <a:gd name="T5" fmla="*/ 333 h 669"/>
                <a:gd name="T6" fmla="*/ 329 w 562"/>
                <a:gd name="T7" fmla="*/ 314 h 669"/>
                <a:gd name="T8" fmla="*/ 298 w 562"/>
                <a:gd name="T9" fmla="*/ 289 h 669"/>
                <a:gd name="T10" fmla="*/ 293 w 562"/>
                <a:gd name="T11" fmla="*/ 248 h 669"/>
                <a:gd name="T12" fmla="*/ 298 w 562"/>
                <a:gd name="T13" fmla="*/ 228 h 669"/>
                <a:gd name="T14" fmla="*/ 367 w 562"/>
                <a:gd name="T15" fmla="*/ 209 h 669"/>
                <a:gd name="T16" fmla="*/ 329 w 562"/>
                <a:gd name="T17" fmla="*/ 167 h 669"/>
                <a:gd name="T18" fmla="*/ 295 w 562"/>
                <a:gd name="T19" fmla="*/ 75 h 669"/>
                <a:gd name="T20" fmla="*/ 276 w 562"/>
                <a:gd name="T21" fmla="*/ 60 h 669"/>
                <a:gd name="T22" fmla="*/ 257 w 562"/>
                <a:gd name="T23" fmla="*/ 33 h 669"/>
                <a:gd name="T24" fmla="*/ 259 w 562"/>
                <a:gd name="T25" fmla="*/ 65 h 669"/>
                <a:gd name="T26" fmla="*/ 257 w 562"/>
                <a:gd name="T27" fmla="*/ 90 h 669"/>
                <a:gd name="T28" fmla="*/ 247 w 562"/>
                <a:gd name="T29" fmla="*/ 109 h 669"/>
                <a:gd name="T30" fmla="*/ 227 w 562"/>
                <a:gd name="T31" fmla="*/ 113 h 669"/>
                <a:gd name="T32" fmla="*/ 200 w 562"/>
                <a:gd name="T33" fmla="*/ 106 h 669"/>
                <a:gd name="T34" fmla="*/ 186 w 562"/>
                <a:gd name="T35" fmla="*/ 87 h 669"/>
                <a:gd name="T36" fmla="*/ 173 w 562"/>
                <a:gd name="T37" fmla="*/ 53 h 669"/>
                <a:gd name="T38" fmla="*/ 154 w 562"/>
                <a:gd name="T39" fmla="*/ 32 h 669"/>
                <a:gd name="T40" fmla="*/ 135 w 562"/>
                <a:gd name="T41" fmla="*/ 35 h 669"/>
                <a:gd name="T42" fmla="*/ 108 w 562"/>
                <a:gd name="T43" fmla="*/ 14 h 669"/>
                <a:gd name="T44" fmla="*/ 76 w 562"/>
                <a:gd name="T45" fmla="*/ 1 h 669"/>
                <a:gd name="T46" fmla="*/ 58 w 562"/>
                <a:gd name="T47" fmla="*/ 15 h 669"/>
                <a:gd name="T48" fmla="*/ 39 w 562"/>
                <a:gd name="T49" fmla="*/ 13 h 669"/>
                <a:gd name="T50" fmla="*/ 11 w 562"/>
                <a:gd name="T51" fmla="*/ 49 h 669"/>
                <a:gd name="T52" fmla="*/ 12 w 562"/>
                <a:gd name="T53" fmla="*/ 79 h 669"/>
                <a:gd name="T54" fmla="*/ 26 w 562"/>
                <a:gd name="T55" fmla="*/ 102 h 669"/>
                <a:gd name="T56" fmla="*/ 30 w 562"/>
                <a:gd name="T57" fmla="*/ 119 h 669"/>
                <a:gd name="T58" fmla="*/ 48 w 562"/>
                <a:gd name="T59" fmla="*/ 184 h 669"/>
                <a:gd name="T60" fmla="*/ 73 w 562"/>
                <a:gd name="T61" fmla="*/ 231 h 669"/>
                <a:gd name="T62" fmla="*/ 86 w 562"/>
                <a:gd name="T63" fmla="*/ 250 h 669"/>
                <a:gd name="T64" fmla="*/ 61 w 562"/>
                <a:gd name="T65" fmla="*/ 283 h 669"/>
                <a:gd name="T66" fmla="*/ 25 w 562"/>
                <a:gd name="T67" fmla="*/ 329 h 669"/>
                <a:gd name="T68" fmla="*/ 40 w 562"/>
                <a:gd name="T69" fmla="*/ 347 h 669"/>
                <a:gd name="T70" fmla="*/ 59 w 562"/>
                <a:gd name="T71" fmla="*/ 403 h 669"/>
                <a:gd name="T72" fmla="*/ 46 w 562"/>
                <a:gd name="T73" fmla="*/ 432 h 669"/>
                <a:gd name="T74" fmla="*/ 99 w 562"/>
                <a:gd name="T75" fmla="*/ 639 h 669"/>
                <a:gd name="T76" fmla="*/ 183 w 562"/>
                <a:gd name="T77" fmla="*/ 658 h 669"/>
                <a:gd name="T78" fmla="*/ 226 w 562"/>
                <a:gd name="T79" fmla="*/ 661 h 669"/>
                <a:gd name="T80" fmla="*/ 286 w 562"/>
                <a:gd name="T81" fmla="*/ 655 h 669"/>
                <a:gd name="T82" fmla="*/ 330 w 562"/>
                <a:gd name="T83" fmla="*/ 613 h 669"/>
                <a:gd name="T84" fmla="*/ 339 w 562"/>
                <a:gd name="T85" fmla="*/ 546 h 669"/>
                <a:gd name="T86" fmla="*/ 359 w 562"/>
                <a:gd name="T87" fmla="*/ 509 h 669"/>
                <a:gd name="T88" fmla="*/ 414 w 562"/>
                <a:gd name="T89" fmla="*/ 484 h 669"/>
                <a:gd name="T90" fmla="*/ 442 w 562"/>
                <a:gd name="T91" fmla="*/ 468 h 669"/>
                <a:gd name="T92" fmla="*/ 446 w 562"/>
                <a:gd name="T93" fmla="*/ 436 h 669"/>
                <a:gd name="T94" fmla="*/ 309 w 562"/>
                <a:gd name="T95" fmla="*/ 562 h 669"/>
                <a:gd name="T96" fmla="*/ 308 w 562"/>
                <a:gd name="T97" fmla="*/ 554 h 669"/>
                <a:gd name="T98" fmla="*/ 318 w 562"/>
                <a:gd name="T99" fmla="*/ 532 h 669"/>
                <a:gd name="T100" fmla="*/ 350 w 562"/>
                <a:gd name="T101" fmla="*/ 457 h 669"/>
                <a:gd name="T102" fmla="*/ 372 w 562"/>
                <a:gd name="T103" fmla="*/ 411 h 669"/>
                <a:gd name="T104" fmla="*/ 412 w 562"/>
                <a:gd name="T105" fmla="*/ 390 h 669"/>
                <a:gd name="T106" fmla="*/ 435 w 562"/>
                <a:gd name="T107" fmla="*/ 383 h 669"/>
                <a:gd name="T108" fmla="*/ 459 w 562"/>
                <a:gd name="T109" fmla="*/ 373 h 669"/>
                <a:gd name="T110" fmla="*/ 477 w 562"/>
                <a:gd name="T111" fmla="*/ 365 h 669"/>
                <a:gd name="T112" fmla="*/ 507 w 562"/>
                <a:gd name="T113" fmla="*/ 351 h 669"/>
                <a:gd name="T114" fmla="*/ 532 w 562"/>
                <a:gd name="T115" fmla="*/ 311 h 669"/>
                <a:gd name="T116" fmla="*/ 547 w 562"/>
                <a:gd name="T117" fmla="*/ 281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2" h="669">
                  <a:moveTo>
                    <a:pt x="551" y="246"/>
                  </a:moveTo>
                  <a:cubicBezTo>
                    <a:pt x="549" y="248"/>
                    <a:pt x="549" y="248"/>
                    <a:pt x="549" y="248"/>
                  </a:cubicBezTo>
                  <a:cubicBezTo>
                    <a:pt x="538" y="253"/>
                    <a:pt x="526" y="259"/>
                    <a:pt x="515" y="265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488" y="279"/>
                    <a:pt x="461" y="292"/>
                    <a:pt x="435" y="306"/>
                  </a:cubicBezTo>
                  <a:cubicBezTo>
                    <a:pt x="430" y="308"/>
                    <a:pt x="425" y="310"/>
                    <a:pt x="421" y="313"/>
                  </a:cubicBezTo>
                  <a:cubicBezTo>
                    <a:pt x="418" y="314"/>
                    <a:pt x="416" y="314"/>
                    <a:pt x="414" y="314"/>
                  </a:cubicBezTo>
                  <a:cubicBezTo>
                    <a:pt x="409" y="314"/>
                    <a:pt x="406" y="312"/>
                    <a:pt x="401" y="308"/>
                  </a:cubicBezTo>
                  <a:cubicBezTo>
                    <a:pt x="397" y="303"/>
                    <a:pt x="398" y="299"/>
                    <a:pt x="399" y="295"/>
                  </a:cubicBezTo>
                  <a:cubicBezTo>
                    <a:pt x="399" y="291"/>
                    <a:pt x="400" y="288"/>
                    <a:pt x="397" y="284"/>
                  </a:cubicBezTo>
                  <a:cubicBezTo>
                    <a:pt x="395" y="281"/>
                    <a:pt x="393" y="280"/>
                    <a:pt x="391" y="280"/>
                  </a:cubicBezTo>
                  <a:cubicBezTo>
                    <a:pt x="390" y="280"/>
                    <a:pt x="390" y="280"/>
                    <a:pt x="389" y="280"/>
                  </a:cubicBezTo>
                  <a:cubicBezTo>
                    <a:pt x="386" y="281"/>
                    <a:pt x="383" y="287"/>
                    <a:pt x="383" y="292"/>
                  </a:cubicBezTo>
                  <a:cubicBezTo>
                    <a:pt x="383" y="297"/>
                    <a:pt x="386" y="300"/>
                    <a:pt x="389" y="303"/>
                  </a:cubicBezTo>
                  <a:cubicBezTo>
                    <a:pt x="391" y="306"/>
                    <a:pt x="392" y="308"/>
                    <a:pt x="394" y="311"/>
                  </a:cubicBezTo>
                  <a:cubicBezTo>
                    <a:pt x="396" y="317"/>
                    <a:pt x="396" y="325"/>
                    <a:pt x="395" y="333"/>
                  </a:cubicBezTo>
                  <a:cubicBezTo>
                    <a:pt x="395" y="334"/>
                    <a:pt x="395" y="336"/>
                    <a:pt x="395" y="337"/>
                  </a:cubicBezTo>
                  <a:cubicBezTo>
                    <a:pt x="395" y="338"/>
                    <a:pt x="395" y="338"/>
                    <a:pt x="394" y="338"/>
                  </a:cubicBezTo>
                  <a:cubicBezTo>
                    <a:pt x="394" y="338"/>
                    <a:pt x="394" y="338"/>
                    <a:pt x="394" y="338"/>
                  </a:cubicBezTo>
                  <a:cubicBezTo>
                    <a:pt x="392" y="338"/>
                    <a:pt x="387" y="335"/>
                    <a:pt x="379" y="329"/>
                  </a:cubicBezTo>
                  <a:cubicBezTo>
                    <a:pt x="378" y="328"/>
                    <a:pt x="378" y="328"/>
                    <a:pt x="378" y="328"/>
                  </a:cubicBezTo>
                  <a:cubicBezTo>
                    <a:pt x="376" y="327"/>
                    <a:pt x="375" y="326"/>
                    <a:pt x="373" y="326"/>
                  </a:cubicBezTo>
                  <a:cubicBezTo>
                    <a:pt x="371" y="326"/>
                    <a:pt x="369" y="327"/>
                    <a:pt x="367" y="329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60" y="333"/>
                    <a:pt x="358" y="333"/>
                    <a:pt x="355" y="333"/>
                  </a:cubicBezTo>
                  <a:cubicBezTo>
                    <a:pt x="354" y="333"/>
                    <a:pt x="353" y="333"/>
                    <a:pt x="352" y="333"/>
                  </a:cubicBezTo>
                  <a:cubicBezTo>
                    <a:pt x="350" y="333"/>
                    <a:pt x="350" y="333"/>
                    <a:pt x="350" y="333"/>
                  </a:cubicBezTo>
                  <a:cubicBezTo>
                    <a:pt x="344" y="333"/>
                    <a:pt x="344" y="333"/>
                    <a:pt x="341" y="328"/>
                  </a:cubicBezTo>
                  <a:cubicBezTo>
                    <a:pt x="341" y="327"/>
                    <a:pt x="341" y="327"/>
                    <a:pt x="341" y="327"/>
                  </a:cubicBezTo>
                  <a:cubicBezTo>
                    <a:pt x="340" y="325"/>
                    <a:pt x="339" y="323"/>
                    <a:pt x="339" y="320"/>
                  </a:cubicBezTo>
                  <a:cubicBezTo>
                    <a:pt x="338" y="315"/>
                    <a:pt x="337" y="313"/>
                    <a:pt x="336" y="311"/>
                  </a:cubicBezTo>
                  <a:cubicBezTo>
                    <a:pt x="335" y="311"/>
                    <a:pt x="335" y="310"/>
                    <a:pt x="335" y="310"/>
                  </a:cubicBezTo>
                  <a:cubicBezTo>
                    <a:pt x="332" y="308"/>
                    <a:pt x="332" y="308"/>
                    <a:pt x="332" y="308"/>
                  </a:cubicBezTo>
                  <a:cubicBezTo>
                    <a:pt x="330" y="312"/>
                    <a:pt x="330" y="312"/>
                    <a:pt x="330" y="312"/>
                  </a:cubicBezTo>
                  <a:cubicBezTo>
                    <a:pt x="330" y="312"/>
                    <a:pt x="330" y="313"/>
                    <a:pt x="330" y="313"/>
                  </a:cubicBezTo>
                  <a:cubicBezTo>
                    <a:pt x="329" y="314"/>
                    <a:pt x="329" y="314"/>
                    <a:pt x="329" y="314"/>
                  </a:cubicBezTo>
                  <a:cubicBezTo>
                    <a:pt x="329" y="316"/>
                    <a:pt x="328" y="318"/>
                    <a:pt x="327" y="318"/>
                  </a:cubicBezTo>
                  <a:cubicBezTo>
                    <a:pt x="327" y="318"/>
                    <a:pt x="326" y="318"/>
                    <a:pt x="326" y="318"/>
                  </a:cubicBezTo>
                  <a:cubicBezTo>
                    <a:pt x="325" y="318"/>
                    <a:pt x="325" y="318"/>
                    <a:pt x="324" y="318"/>
                  </a:cubicBezTo>
                  <a:cubicBezTo>
                    <a:pt x="321" y="316"/>
                    <a:pt x="320" y="310"/>
                    <a:pt x="319" y="307"/>
                  </a:cubicBezTo>
                  <a:cubicBezTo>
                    <a:pt x="319" y="307"/>
                    <a:pt x="319" y="307"/>
                    <a:pt x="319" y="307"/>
                  </a:cubicBezTo>
                  <a:cubicBezTo>
                    <a:pt x="319" y="305"/>
                    <a:pt x="318" y="304"/>
                    <a:pt x="318" y="303"/>
                  </a:cubicBezTo>
                  <a:cubicBezTo>
                    <a:pt x="317" y="299"/>
                    <a:pt x="317" y="296"/>
                    <a:pt x="313" y="294"/>
                  </a:cubicBezTo>
                  <a:cubicBezTo>
                    <a:pt x="311" y="293"/>
                    <a:pt x="309" y="293"/>
                    <a:pt x="307" y="292"/>
                  </a:cubicBezTo>
                  <a:cubicBezTo>
                    <a:pt x="304" y="292"/>
                    <a:pt x="301" y="292"/>
                    <a:pt x="298" y="289"/>
                  </a:cubicBezTo>
                  <a:cubicBezTo>
                    <a:pt x="297" y="288"/>
                    <a:pt x="297" y="286"/>
                    <a:pt x="297" y="285"/>
                  </a:cubicBezTo>
                  <a:cubicBezTo>
                    <a:pt x="297" y="283"/>
                    <a:pt x="297" y="282"/>
                    <a:pt x="296" y="281"/>
                  </a:cubicBezTo>
                  <a:cubicBezTo>
                    <a:pt x="295" y="279"/>
                    <a:pt x="294" y="279"/>
                    <a:pt x="292" y="278"/>
                  </a:cubicBezTo>
                  <a:cubicBezTo>
                    <a:pt x="291" y="278"/>
                    <a:pt x="289" y="277"/>
                    <a:pt x="288" y="276"/>
                  </a:cubicBezTo>
                  <a:cubicBezTo>
                    <a:pt x="287" y="274"/>
                    <a:pt x="285" y="266"/>
                    <a:pt x="284" y="258"/>
                  </a:cubicBezTo>
                  <a:cubicBezTo>
                    <a:pt x="284" y="258"/>
                    <a:pt x="284" y="258"/>
                    <a:pt x="284" y="258"/>
                  </a:cubicBezTo>
                  <a:cubicBezTo>
                    <a:pt x="286" y="255"/>
                    <a:pt x="288" y="253"/>
                    <a:pt x="292" y="252"/>
                  </a:cubicBezTo>
                  <a:cubicBezTo>
                    <a:pt x="294" y="251"/>
                    <a:pt x="294" y="251"/>
                    <a:pt x="294" y="251"/>
                  </a:cubicBezTo>
                  <a:cubicBezTo>
                    <a:pt x="293" y="248"/>
                    <a:pt x="293" y="248"/>
                    <a:pt x="293" y="248"/>
                  </a:cubicBezTo>
                  <a:cubicBezTo>
                    <a:pt x="293" y="247"/>
                    <a:pt x="292" y="246"/>
                    <a:pt x="290" y="244"/>
                  </a:cubicBezTo>
                  <a:cubicBezTo>
                    <a:pt x="287" y="242"/>
                    <a:pt x="285" y="240"/>
                    <a:pt x="286" y="237"/>
                  </a:cubicBezTo>
                  <a:cubicBezTo>
                    <a:pt x="286" y="237"/>
                    <a:pt x="287" y="237"/>
                    <a:pt x="287" y="237"/>
                  </a:cubicBezTo>
                  <a:cubicBezTo>
                    <a:pt x="289" y="237"/>
                    <a:pt x="290" y="238"/>
                    <a:pt x="292" y="239"/>
                  </a:cubicBezTo>
                  <a:cubicBezTo>
                    <a:pt x="294" y="240"/>
                    <a:pt x="295" y="240"/>
                    <a:pt x="296" y="240"/>
                  </a:cubicBezTo>
                  <a:cubicBezTo>
                    <a:pt x="297" y="240"/>
                    <a:pt x="297" y="240"/>
                    <a:pt x="297" y="240"/>
                  </a:cubicBezTo>
                  <a:cubicBezTo>
                    <a:pt x="299" y="240"/>
                    <a:pt x="299" y="240"/>
                    <a:pt x="299" y="240"/>
                  </a:cubicBezTo>
                  <a:cubicBezTo>
                    <a:pt x="299" y="238"/>
                    <a:pt x="299" y="238"/>
                    <a:pt x="299" y="238"/>
                  </a:cubicBezTo>
                  <a:cubicBezTo>
                    <a:pt x="300" y="236"/>
                    <a:pt x="299" y="233"/>
                    <a:pt x="298" y="228"/>
                  </a:cubicBezTo>
                  <a:cubicBezTo>
                    <a:pt x="298" y="227"/>
                    <a:pt x="298" y="226"/>
                    <a:pt x="298" y="225"/>
                  </a:cubicBezTo>
                  <a:cubicBezTo>
                    <a:pt x="301" y="226"/>
                    <a:pt x="304" y="227"/>
                    <a:pt x="307" y="228"/>
                  </a:cubicBezTo>
                  <a:cubicBezTo>
                    <a:pt x="312" y="230"/>
                    <a:pt x="316" y="233"/>
                    <a:pt x="322" y="233"/>
                  </a:cubicBezTo>
                  <a:cubicBezTo>
                    <a:pt x="328" y="233"/>
                    <a:pt x="333" y="230"/>
                    <a:pt x="338" y="228"/>
                  </a:cubicBezTo>
                  <a:cubicBezTo>
                    <a:pt x="342" y="227"/>
                    <a:pt x="345" y="225"/>
                    <a:pt x="348" y="225"/>
                  </a:cubicBezTo>
                  <a:cubicBezTo>
                    <a:pt x="350" y="224"/>
                    <a:pt x="352" y="224"/>
                    <a:pt x="354" y="224"/>
                  </a:cubicBezTo>
                  <a:cubicBezTo>
                    <a:pt x="358" y="224"/>
                    <a:pt x="358" y="224"/>
                    <a:pt x="358" y="224"/>
                  </a:cubicBezTo>
                  <a:cubicBezTo>
                    <a:pt x="363" y="224"/>
                    <a:pt x="369" y="224"/>
                    <a:pt x="370" y="216"/>
                  </a:cubicBezTo>
                  <a:cubicBezTo>
                    <a:pt x="370" y="213"/>
                    <a:pt x="368" y="211"/>
                    <a:pt x="367" y="209"/>
                  </a:cubicBezTo>
                  <a:cubicBezTo>
                    <a:pt x="366" y="208"/>
                    <a:pt x="365" y="207"/>
                    <a:pt x="364" y="205"/>
                  </a:cubicBezTo>
                  <a:cubicBezTo>
                    <a:pt x="363" y="202"/>
                    <a:pt x="363" y="200"/>
                    <a:pt x="364" y="198"/>
                  </a:cubicBezTo>
                  <a:cubicBezTo>
                    <a:pt x="364" y="196"/>
                    <a:pt x="364" y="195"/>
                    <a:pt x="364" y="193"/>
                  </a:cubicBezTo>
                  <a:cubicBezTo>
                    <a:pt x="364" y="187"/>
                    <a:pt x="360" y="186"/>
                    <a:pt x="356" y="184"/>
                  </a:cubicBezTo>
                  <a:cubicBezTo>
                    <a:pt x="354" y="183"/>
                    <a:pt x="352" y="182"/>
                    <a:pt x="350" y="181"/>
                  </a:cubicBezTo>
                  <a:cubicBezTo>
                    <a:pt x="349" y="179"/>
                    <a:pt x="348" y="178"/>
                    <a:pt x="347" y="177"/>
                  </a:cubicBezTo>
                  <a:cubicBezTo>
                    <a:pt x="346" y="175"/>
                    <a:pt x="345" y="174"/>
                    <a:pt x="343" y="173"/>
                  </a:cubicBezTo>
                  <a:cubicBezTo>
                    <a:pt x="341" y="172"/>
                    <a:pt x="339" y="172"/>
                    <a:pt x="338" y="172"/>
                  </a:cubicBezTo>
                  <a:cubicBezTo>
                    <a:pt x="335" y="171"/>
                    <a:pt x="332" y="171"/>
                    <a:pt x="329" y="167"/>
                  </a:cubicBezTo>
                  <a:cubicBezTo>
                    <a:pt x="328" y="163"/>
                    <a:pt x="327" y="158"/>
                    <a:pt x="327" y="153"/>
                  </a:cubicBezTo>
                  <a:cubicBezTo>
                    <a:pt x="327" y="149"/>
                    <a:pt x="327" y="146"/>
                    <a:pt x="326" y="144"/>
                  </a:cubicBezTo>
                  <a:cubicBezTo>
                    <a:pt x="325" y="139"/>
                    <a:pt x="325" y="135"/>
                    <a:pt x="325" y="131"/>
                  </a:cubicBezTo>
                  <a:cubicBezTo>
                    <a:pt x="325" y="128"/>
                    <a:pt x="325" y="125"/>
                    <a:pt x="324" y="122"/>
                  </a:cubicBezTo>
                  <a:cubicBezTo>
                    <a:pt x="323" y="115"/>
                    <a:pt x="322" y="114"/>
                    <a:pt x="316" y="113"/>
                  </a:cubicBezTo>
                  <a:cubicBezTo>
                    <a:pt x="314" y="112"/>
                    <a:pt x="312" y="112"/>
                    <a:pt x="309" y="110"/>
                  </a:cubicBezTo>
                  <a:cubicBezTo>
                    <a:pt x="303" y="107"/>
                    <a:pt x="303" y="101"/>
                    <a:pt x="304" y="93"/>
                  </a:cubicBezTo>
                  <a:cubicBezTo>
                    <a:pt x="305" y="85"/>
                    <a:pt x="306" y="78"/>
                    <a:pt x="298" y="76"/>
                  </a:cubicBezTo>
                  <a:cubicBezTo>
                    <a:pt x="297" y="75"/>
                    <a:pt x="296" y="75"/>
                    <a:pt x="295" y="75"/>
                  </a:cubicBezTo>
                  <a:cubicBezTo>
                    <a:pt x="293" y="75"/>
                    <a:pt x="291" y="76"/>
                    <a:pt x="289" y="76"/>
                  </a:cubicBezTo>
                  <a:cubicBezTo>
                    <a:pt x="288" y="76"/>
                    <a:pt x="287" y="77"/>
                    <a:pt x="285" y="77"/>
                  </a:cubicBezTo>
                  <a:cubicBezTo>
                    <a:pt x="284" y="77"/>
                    <a:pt x="282" y="76"/>
                    <a:pt x="280" y="72"/>
                  </a:cubicBezTo>
                  <a:cubicBezTo>
                    <a:pt x="280" y="71"/>
                    <a:pt x="280" y="69"/>
                    <a:pt x="281" y="67"/>
                  </a:cubicBezTo>
                  <a:cubicBezTo>
                    <a:pt x="282" y="65"/>
                    <a:pt x="282" y="64"/>
                    <a:pt x="282" y="63"/>
                  </a:cubicBezTo>
                  <a:cubicBezTo>
                    <a:pt x="281" y="63"/>
                    <a:pt x="281" y="63"/>
                    <a:pt x="281" y="63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81" y="61"/>
                    <a:pt x="280" y="60"/>
                    <a:pt x="277" y="60"/>
                  </a:cubicBezTo>
                  <a:cubicBezTo>
                    <a:pt x="277" y="60"/>
                    <a:pt x="276" y="60"/>
                    <a:pt x="276" y="60"/>
                  </a:cubicBezTo>
                  <a:cubicBezTo>
                    <a:pt x="275" y="60"/>
                    <a:pt x="275" y="60"/>
                    <a:pt x="274" y="60"/>
                  </a:cubicBezTo>
                  <a:cubicBezTo>
                    <a:pt x="273" y="60"/>
                    <a:pt x="272" y="60"/>
                    <a:pt x="271" y="59"/>
                  </a:cubicBezTo>
                  <a:cubicBezTo>
                    <a:pt x="269" y="57"/>
                    <a:pt x="268" y="50"/>
                    <a:pt x="267" y="45"/>
                  </a:cubicBezTo>
                  <a:cubicBezTo>
                    <a:pt x="266" y="42"/>
                    <a:pt x="266" y="39"/>
                    <a:pt x="265" y="37"/>
                  </a:cubicBezTo>
                  <a:cubicBezTo>
                    <a:pt x="264" y="34"/>
                    <a:pt x="263" y="31"/>
                    <a:pt x="263" y="28"/>
                  </a:cubicBezTo>
                  <a:cubicBezTo>
                    <a:pt x="262" y="24"/>
                    <a:pt x="262" y="24"/>
                    <a:pt x="262" y="24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6"/>
                  </a:cubicBezTo>
                  <a:cubicBezTo>
                    <a:pt x="255" y="28"/>
                    <a:pt x="256" y="30"/>
                    <a:pt x="257" y="33"/>
                  </a:cubicBezTo>
                  <a:cubicBezTo>
                    <a:pt x="257" y="33"/>
                    <a:pt x="257" y="34"/>
                    <a:pt x="258" y="36"/>
                  </a:cubicBezTo>
                  <a:cubicBezTo>
                    <a:pt x="258" y="36"/>
                    <a:pt x="258" y="37"/>
                    <a:pt x="258" y="38"/>
                  </a:cubicBezTo>
                  <a:cubicBezTo>
                    <a:pt x="258" y="39"/>
                    <a:pt x="259" y="40"/>
                    <a:pt x="259" y="41"/>
                  </a:cubicBezTo>
                  <a:cubicBezTo>
                    <a:pt x="259" y="43"/>
                    <a:pt x="259" y="44"/>
                    <a:pt x="259" y="46"/>
                  </a:cubicBezTo>
                  <a:cubicBezTo>
                    <a:pt x="259" y="47"/>
                    <a:pt x="258" y="47"/>
                    <a:pt x="257" y="48"/>
                  </a:cubicBezTo>
                  <a:cubicBezTo>
                    <a:pt x="257" y="49"/>
                    <a:pt x="256" y="49"/>
                    <a:pt x="256" y="50"/>
                  </a:cubicBezTo>
                  <a:cubicBezTo>
                    <a:pt x="254" y="52"/>
                    <a:pt x="253" y="55"/>
                    <a:pt x="254" y="59"/>
                  </a:cubicBezTo>
                  <a:cubicBezTo>
                    <a:pt x="254" y="62"/>
                    <a:pt x="257" y="63"/>
                    <a:pt x="258" y="65"/>
                  </a:cubicBezTo>
                  <a:cubicBezTo>
                    <a:pt x="259" y="65"/>
                    <a:pt x="259" y="65"/>
                    <a:pt x="259" y="65"/>
                  </a:cubicBezTo>
                  <a:cubicBezTo>
                    <a:pt x="260" y="66"/>
                    <a:pt x="260" y="67"/>
                    <a:pt x="260" y="70"/>
                  </a:cubicBezTo>
                  <a:cubicBezTo>
                    <a:pt x="260" y="71"/>
                    <a:pt x="260" y="72"/>
                    <a:pt x="260" y="73"/>
                  </a:cubicBezTo>
                  <a:cubicBezTo>
                    <a:pt x="260" y="74"/>
                    <a:pt x="260" y="74"/>
                    <a:pt x="260" y="74"/>
                  </a:cubicBezTo>
                  <a:cubicBezTo>
                    <a:pt x="260" y="76"/>
                    <a:pt x="260" y="78"/>
                    <a:pt x="262" y="80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2"/>
                    <a:pt x="261" y="83"/>
                  </a:cubicBezTo>
                  <a:cubicBezTo>
                    <a:pt x="260" y="84"/>
                    <a:pt x="259" y="85"/>
                    <a:pt x="259" y="86"/>
                  </a:cubicBezTo>
                  <a:cubicBezTo>
                    <a:pt x="259" y="86"/>
                    <a:pt x="259" y="87"/>
                    <a:pt x="258" y="87"/>
                  </a:cubicBezTo>
                  <a:cubicBezTo>
                    <a:pt x="258" y="88"/>
                    <a:pt x="257" y="89"/>
                    <a:pt x="257" y="90"/>
                  </a:cubicBezTo>
                  <a:cubicBezTo>
                    <a:pt x="257" y="90"/>
                    <a:pt x="257" y="91"/>
                    <a:pt x="257" y="91"/>
                  </a:cubicBezTo>
                  <a:cubicBezTo>
                    <a:pt x="257" y="91"/>
                    <a:pt x="256" y="91"/>
                    <a:pt x="256" y="91"/>
                  </a:cubicBezTo>
                  <a:cubicBezTo>
                    <a:pt x="256" y="91"/>
                    <a:pt x="255" y="91"/>
                    <a:pt x="255" y="91"/>
                  </a:cubicBezTo>
                  <a:cubicBezTo>
                    <a:pt x="253" y="91"/>
                    <a:pt x="251" y="91"/>
                    <a:pt x="250" y="92"/>
                  </a:cubicBezTo>
                  <a:cubicBezTo>
                    <a:pt x="248" y="95"/>
                    <a:pt x="248" y="100"/>
                    <a:pt x="248" y="103"/>
                  </a:cubicBezTo>
                  <a:cubicBezTo>
                    <a:pt x="248" y="104"/>
                    <a:pt x="248" y="104"/>
                    <a:pt x="248" y="104"/>
                  </a:cubicBezTo>
                  <a:cubicBezTo>
                    <a:pt x="249" y="105"/>
                    <a:pt x="249" y="106"/>
                    <a:pt x="249" y="108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8" y="108"/>
                    <a:pt x="248" y="109"/>
                    <a:pt x="247" y="109"/>
                  </a:cubicBezTo>
                  <a:cubicBezTo>
                    <a:pt x="245" y="109"/>
                    <a:pt x="244" y="110"/>
                    <a:pt x="243" y="111"/>
                  </a:cubicBezTo>
                  <a:cubicBezTo>
                    <a:pt x="241" y="113"/>
                    <a:pt x="240" y="115"/>
                    <a:pt x="239" y="117"/>
                  </a:cubicBezTo>
                  <a:cubicBezTo>
                    <a:pt x="239" y="118"/>
                    <a:pt x="239" y="118"/>
                    <a:pt x="239" y="119"/>
                  </a:cubicBezTo>
                  <a:cubicBezTo>
                    <a:pt x="239" y="119"/>
                    <a:pt x="239" y="120"/>
                    <a:pt x="239" y="120"/>
                  </a:cubicBezTo>
                  <a:cubicBezTo>
                    <a:pt x="238" y="120"/>
                    <a:pt x="238" y="120"/>
                    <a:pt x="237" y="120"/>
                  </a:cubicBezTo>
                  <a:cubicBezTo>
                    <a:pt x="237" y="120"/>
                    <a:pt x="237" y="120"/>
                    <a:pt x="236" y="120"/>
                  </a:cubicBezTo>
                  <a:cubicBezTo>
                    <a:pt x="236" y="120"/>
                    <a:pt x="235" y="119"/>
                    <a:pt x="234" y="118"/>
                  </a:cubicBezTo>
                  <a:cubicBezTo>
                    <a:pt x="234" y="117"/>
                    <a:pt x="234" y="117"/>
                    <a:pt x="234" y="117"/>
                  </a:cubicBezTo>
                  <a:cubicBezTo>
                    <a:pt x="232" y="115"/>
                    <a:pt x="230" y="113"/>
                    <a:pt x="227" y="113"/>
                  </a:cubicBezTo>
                  <a:cubicBezTo>
                    <a:pt x="226" y="112"/>
                    <a:pt x="225" y="112"/>
                    <a:pt x="224" y="112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2" y="112"/>
                    <a:pt x="221" y="112"/>
                    <a:pt x="220" y="111"/>
                  </a:cubicBezTo>
                  <a:cubicBezTo>
                    <a:pt x="220" y="111"/>
                    <a:pt x="220" y="110"/>
                    <a:pt x="219" y="110"/>
                  </a:cubicBezTo>
                  <a:cubicBezTo>
                    <a:pt x="219" y="108"/>
                    <a:pt x="218" y="107"/>
                    <a:pt x="216" y="106"/>
                  </a:cubicBezTo>
                  <a:cubicBezTo>
                    <a:pt x="214" y="104"/>
                    <a:pt x="212" y="104"/>
                    <a:pt x="210" y="104"/>
                  </a:cubicBezTo>
                  <a:cubicBezTo>
                    <a:pt x="210" y="104"/>
                    <a:pt x="209" y="104"/>
                    <a:pt x="208" y="104"/>
                  </a:cubicBezTo>
                  <a:cubicBezTo>
                    <a:pt x="208" y="104"/>
                    <a:pt x="207" y="104"/>
                    <a:pt x="206" y="104"/>
                  </a:cubicBezTo>
                  <a:cubicBezTo>
                    <a:pt x="204" y="104"/>
                    <a:pt x="202" y="104"/>
                    <a:pt x="200" y="106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7" y="106"/>
                    <a:pt x="197" y="105"/>
                    <a:pt x="197" y="103"/>
                  </a:cubicBezTo>
                  <a:cubicBezTo>
                    <a:pt x="197" y="103"/>
                    <a:pt x="197" y="102"/>
                    <a:pt x="198" y="101"/>
                  </a:cubicBezTo>
                  <a:cubicBezTo>
                    <a:pt x="198" y="101"/>
                    <a:pt x="198" y="101"/>
                    <a:pt x="198" y="101"/>
                  </a:cubicBezTo>
                  <a:cubicBezTo>
                    <a:pt x="198" y="99"/>
                    <a:pt x="199" y="95"/>
                    <a:pt x="196" y="93"/>
                  </a:cubicBezTo>
                  <a:cubicBezTo>
                    <a:pt x="195" y="92"/>
                    <a:pt x="194" y="91"/>
                    <a:pt x="192" y="91"/>
                  </a:cubicBezTo>
                  <a:cubicBezTo>
                    <a:pt x="191" y="91"/>
                    <a:pt x="190" y="92"/>
                    <a:pt x="189" y="92"/>
                  </a:cubicBezTo>
                  <a:cubicBezTo>
                    <a:pt x="188" y="92"/>
                    <a:pt x="187" y="93"/>
                    <a:pt x="187" y="93"/>
                  </a:cubicBezTo>
                  <a:cubicBezTo>
                    <a:pt x="187" y="92"/>
                    <a:pt x="186" y="91"/>
                    <a:pt x="186" y="87"/>
                  </a:cubicBezTo>
                  <a:cubicBezTo>
                    <a:pt x="186" y="81"/>
                    <a:pt x="184" y="79"/>
                    <a:pt x="182" y="75"/>
                  </a:cubicBezTo>
                  <a:cubicBezTo>
                    <a:pt x="181" y="73"/>
                    <a:pt x="181" y="72"/>
                    <a:pt x="181" y="70"/>
                  </a:cubicBezTo>
                  <a:cubicBezTo>
                    <a:pt x="181" y="66"/>
                    <a:pt x="180" y="63"/>
                    <a:pt x="177" y="61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5" y="59"/>
                    <a:pt x="175" y="58"/>
                    <a:pt x="174" y="5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73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4"/>
                    <a:pt x="173" y="54"/>
                    <a:pt x="173" y="53"/>
                  </a:cubicBezTo>
                  <a:cubicBezTo>
                    <a:pt x="173" y="53"/>
                    <a:pt x="172" y="52"/>
                    <a:pt x="172" y="51"/>
                  </a:cubicBezTo>
                  <a:cubicBezTo>
                    <a:pt x="172" y="49"/>
                    <a:pt x="172" y="48"/>
                    <a:pt x="173" y="46"/>
                  </a:cubicBezTo>
                  <a:cubicBezTo>
                    <a:pt x="173" y="45"/>
                    <a:pt x="173" y="45"/>
                    <a:pt x="174" y="44"/>
                  </a:cubicBezTo>
                  <a:cubicBezTo>
                    <a:pt x="175" y="41"/>
                    <a:pt x="177" y="35"/>
                    <a:pt x="172" y="33"/>
                  </a:cubicBezTo>
                  <a:cubicBezTo>
                    <a:pt x="170" y="32"/>
                    <a:pt x="169" y="32"/>
                    <a:pt x="168" y="32"/>
                  </a:cubicBezTo>
                  <a:cubicBezTo>
                    <a:pt x="165" y="32"/>
                    <a:pt x="164" y="35"/>
                    <a:pt x="163" y="36"/>
                  </a:cubicBezTo>
                  <a:cubicBezTo>
                    <a:pt x="163" y="37"/>
                    <a:pt x="162" y="38"/>
                    <a:pt x="162" y="38"/>
                  </a:cubicBezTo>
                  <a:cubicBezTo>
                    <a:pt x="162" y="38"/>
                    <a:pt x="161" y="37"/>
                    <a:pt x="160" y="36"/>
                  </a:cubicBezTo>
                  <a:cubicBezTo>
                    <a:pt x="159" y="34"/>
                    <a:pt x="157" y="32"/>
                    <a:pt x="154" y="32"/>
                  </a:cubicBezTo>
                  <a:cubicBezTo>
                    <a:pt x="153" y="32"/>
                    <a:pt x="153" y="32"/>
                    <a:pt x="152" y="32"/>
                  </a:cubicBezTo>
                  <a:cubicBezTo>
                    <a:pt x="150" y="32"/>
                    <a:pt x="149" y="34"/>
                    <a:pt x="148" y="34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7" y="35"/>
                    <a:pt x="147" y="35"/>
                    <a:pt x="145" y="35"/>
                  </a:cubicBezTo>
                  <a:cubicBezTo>
                    <a:pt x="145" y="35"/>
                    <a:pt x="144" y="35"/>
                    <a:pt x="144" y="35"/>
                  </a:cubicBezTo>
                  <a:cubicBezTo>
                    <a:pt x="143" y="35"/>
                    <a:pt x="142" y="35"/>
                    <a:pt x="142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6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3" y="35"/>
                    <a:pt x="132" y="35"/>
                    <a:pt x="131" y="34"/>
                  </a:cubicBezTo>
                  <a:cubicBezTo>
                    <a:pt x="129" y="34"/>
                    <a:pt x="126" y="31"/>
                    <a:pt x="126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5"/>
                    <a:pt x="126" y="23"/>
                    <a:pt x="124" y="21"/>
                  </a:cubicBezTo>
                  <a:cubicBezTo>
                    <a:pt x="122" y="19"/>
                    <a:pt x="119" y="18"/>
                    <a:pt x="116" y="18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5" y="17"/>
                    <a:pt x="115" y="17"/>
                    <a:pt x="114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4"/>
                    <a:pt x="110" y="14"/>
                    <a:pt x="108" y="14"/>
                  </a:cubicBezTo>
                  <a:cubicBezTo>
                    <a:pt x="108" y="14"/>
                    <a:pt x="107" y="14"/>
                    <a:pt x="107" y="14"/>
                  </a:cubicBezTo>
                  <a:cubicBezTo>
                    <a:pt x="107" y="14"/>
                    <a:pt x="106" y="14"/>
                    <a:pt x="106" y="13"/>
                  </a:cubicBezTo>
                  <a:cubicBezTo>
                    <a:pt x="105" y="12"/>
                    <a:pt x="104" y="11"/>
                    <a:pt x="103" y="10"/>
                  </a:cubicBezTo>
                  <a:cubicBezTo>
                    <a:pt x="101" y="9"/>
                    <a:pt x="100" y="9"/>
                    <a:pt x="98" y="8"/>
                  </a:cubicBezTo>
                  <a:cubicBezTo>
                    <a:pt x="98" y="8"/>
                    <a:pt x="97" y="8"/>
                    <a:pt x="96" y="7"/>
                  </a:cubicBezTo>
                  <a:cubicBezTo>
                    <a:pt x="96" y="7"/>
                    <a:pt x="95" y="6"/>
                    <a:pt x="94" y="6"/>
                  </a:cubicBezTo>
                  <a:cubicBezTo>
                    <a:pt x="94" y="5"/>
                    <a:pt x="93" y="5"/>
                    <a:pt x="93" y="5"/>
                  </a:cubicBezTo>
                  <a:cubicBezTo>
                    <a:pt x="88" y="2"/>
                    <a:pt x="85" y="0"/>
                    <a:pt x="81" y="0"/>
                  </a:cubicBezTo>
                  <a:cubicBezTo>
                    <a:pt x="80" y="0"/>
                    <a:pt x="78" y="1"/>
                    <a:pt x="76" y="1"/>
                  </a:cubicBezTo>
                  <a:cubicBezTo>
                    <a:pt x="74" y="3"/>
                    <a:pt x="72" y="4"/>
                    <a:pt x="70" y="6"/>
                  </a:cubicBezTo>
                  <a:cubicBezTo>
                    <a:pt x="69" y="7"/>
                    <a:pt x="68" y="8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10"/>
                    <a:pt x="64" y="10"/>
                    <a:pt x="63" y="12"/>
                  </a:cubicBezTo>
                  <a:cubicBezTo>
                    <a:pt x="63" y="12"/>
                    <a:pt x="62" y="13"/>
                    <a:pt x="62" y="13"/>
                  </a:cubicBezTo>
                  <a:cubicBezTo>
                    <a:pt x="62" y="14"/>
                    <a:pt x="61" y="15"/>
                    <a:pt x="61" y="15"/>
                  </a:cubicBezTo>
                  <a:cubicBezTo>
                    <a:pt x="61" y="15"/>
                    <a:pt x="60" y="15"/>
                    <a:pt x="60" y="15"/>
                  </a:cubicBezTo>
                  <a:cubicBezTo>
                    <a:pt x="59" y="15"/>
                    <a:pt x="59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7" y="15"/>
                    <a:pt x="57" y="15"/>
                    <a:pt x="56" y="16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5" y="15"/>
                    <a:pt x="55" y="15"/>
                    <a:pt x="54" y="15"/>
                  </a:cubicBezTo>
                  <a:cubicBezTo>
                    <a:pt x="53" y="14"/>
                    <a:pt x="51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6" y="14"/>
                    <a:pt x="45" y="14"/>
                    <a:pt x="45" y="14"/>
                  </a:cubicBezTo>
                  <a:cubicBezTo>
                    <a:pt x="44" y="14"/>
                    <a:pt x="43" y="14"/>
                    <a:pt x="42" y="14"/>
                  </a:cubicBezTo>
                  <a:cubicBezTo>
                    <a:pt x="41" y="14"/>
                    <a:pt x="40" y="13"/>
                    <a:pt x="39" y="13"/>
                  </a:cubicBezTo>
                  <a:cubicBezTo>
                    <a:pt x="38" y="12"/>
                    <a:pt x="36" y="12"/>
                    <a:pt x="35" y="11"/>
                  </a:cubicBezTo>
                  <a:cubicBezTo>
                    <a:pt x="31" y="10"/>
                    <a:pt x="27" y="9"/>
                    <a:pt x="22" y="9"/>
                  </a:cubicBezTo>
                  <a:cubicBezTo>
                    <a:pt x="20" y="9"/>
                    <a:pt x="19" y="9"/>
                    <a:pt x="17" y="9"/>
                  </a:cubicBezTo>
                  <a:cubicBezTo>
                    <a:pt x="12" y="10"/>
                    <a:pt x="8" y="12"/>
                    <a:pt x="5" y="16"/>
                  </a:cubicBezTo>
                  <a:cubicBezTo>
                    <a:pt x="3" y="18"/>
                    <a:pt x="2" y="20"/>
                    <a:pt x="2" y="23"/>
                  </a:cubicBezTo>
                  <a:cubicBezTo>
                    <a:pt x="2" y="23"/>
                    <a:pt x="1" y="24"/>
                    <a:pt x="1" y="24"/>
                  </a:cubicBezTo>
                  <a:cubicBezTo>
                    <a:pt x="1" y="26"/>
                    <a:pt x="0" y="28"/>
                    <a:pt x="0" y="30"/>
                  </a:cubicBezTo>
                  <a:cubicBezTo>
                    <a:pt x="1" y="34"/>
                    <a:pt x="3" y="39"/>
                    <a:pt x="4" y="42"/>
                  </a:cubicBezTo>
                  <a:cubicBezTo>
                    <a:pt x="6" y="45"/>
                    <a:pt x="9" y="48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51"/>
                    <a:pt x="15" y="52"/>
                    <a:pt x="15" y="53"/>
                  </a:cubicBezTo>
                  <a:cubicBezTo>
                    <a:pt x="15" y="54"/>
                    <a:pt x="14" y="54"/>
                    <a:pt x="14" y="55"/>
                  </a:cubicBezTo>
                  <a:cubicBezTo>
                    <a:pt x="14" y="56"/>
                    <a:pt x="13" y="57"/>
                    <a:pt x="13" y="58"/>
                  </a:cubicBezTo>
                  <a:cubicBezTo>
                    <a:pt x="13" y="60"/>
                    <a:pt x="14" y="63"/>
                    <a:pt x="15" y="65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6"/>
                    <a:pt x="15" y="66"/>
                    <a:pt x="15" y="67"/>
                  </a:cubicBezTo>
                  <a:cubicBezTo>
                    <a:pt x="15" y="67"/>
                    <a:pt x="14" y="68"/>
                    <a:pt x="14" y="69"/>
                  </a:cubicBezTo>
                  <a:cubicBezTo>
                    <a:pt x="12" y="71"/>
                    <a:pt x="9" y="75"/>
                    <a:pt x="12" y="79"/>
                  </a:cubicBezTo>
                  <a:cubicBezTo>
                    <a:pt x="13" y="81"/>
                    <a:pt x="14" y="83"/>
                    <a:pt x="17" y="84"/>
                  </a:cubicBezTo>
                  <a:cubicBezTo>
                    <a:pt x="18" y="84"/>
                    <a:pt x="18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9" y="86"/>
                    <a:pt x="19" y="87"/>
                    <a:pt x="20" y="88"/>
                  </a:cubicBezTo>
                  <a:cubicBezTo>
                    <a:pt x="20" y="89"/>
                    <a:pt x="20" y="90"/>
                    <a:pt x="20" y="92"/>
                  </a:cubicBezTo>
                  <a:cubicBezTo>
                    <a:pt x="20" y="93"/>
                    <a:pt x="20" y="95"/>
                    <a:pt x="21" y="97"/>
                  </a:cubicBezTo>
                  <a:cubicBezTo>
                    <a:pt x="22" y="99"/>
                    <a:pt x="23" y="100"/>
                    <a:pt x="25" y="101"/>
                  </a:cubicBezTo>
                  <a:cubicBezTo>
                    <a:pt x="25" y="101"/>
                    <a:pt x="26" y="102"/>
                    <a:pt x="26" y="102"/>
                  </a:cubicBezTo>
                  <a:cubicBezTo>
                    <a:pt x="26" y="102"/>
                    <a:pt x="26" y="103"/>
                    <a:pt x="26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26" y="106"/>
                    <a:pt x="27" y="109"/>
                    <a:pt x="29" y="110"/>
                  </a:cubicBezTo>
                  <a:cubicBezTo>
                    <a:pt x="29" y="110"/>
                    <a:pt x="30" y="111"/>
                    <a:pt x="30" y="111"/>
                  </a:cubicBezTo>
                  <a:cubicBezTo>
                    <a:pt x="30" y="111"/>
                    <a:pt x="31" y="111"/>
                    <a:pt x="31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2" y="116"/>
                    <a:pt x="31" y="117"/>
                    <a:pt x="30" y="119"/>
                  </a:cubicBezTo>
                  <a:cubicBezTo>
                    <a:pt x="28" y="122"/>
                    <a:pt x="27" y="125"/>
                    <a:pt x="27" y="128"/>
                  </a:cubicBezTo>
                  <a:cubicBezTo>
                    <a:pt x="27" y="130"/>
                    <a:pt x="27" y="131"/>
                    <a:pt x="26" y="132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6"/>
                    <a:pt x="25" y="138"/>
                    <a:pt x="24" y="139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21" y="146"/>
                    <a:pt x="12" y="160"/>
                    <a:pt x="23" y="168"/>
                  </a:cubicBezTo>
                  <a:cubicBezTo>
                    <a:pt x="27" y="171"/>
                    <a:pt x="31" y="173"/>
                    <a:pt x="35" y="176"/>
                  </a:cubicBezTo>
                  <a:cubicBezTo>
                    <a:pt x="38" y="178"/>
                    <a:pt x="42" y="180"/>
                    <a:pt x="45" y="182"/>
                  </a:cubicBezTo>
                  <a:cubicBezTo>
                    <a:pt x="46" y="183"/>
                    <a:pt x="47" y="184"/>
                    <a:pt x="48" y="184"/>
                  </a:cubicBezTo>
                  <a:cubicBezTo>
                    <a:pt x="49" y="185"/>
                    <a:pt x="50" y="185"/>
                    <a:pt x="51" y="186"/>
                  </a:cubicBezTo>
                  <a:cubicBezTo>
                    <a:pt x="53" y="187"/>
                    <a:pt x="54" y="189"/>
                    <a:pt x="55" y="190"/>
                  </a:cubicBezTo>
                  <a:cubicBezTo>
                    <a:pt x="56" y="191"/>
                    <a:pt x="57" y="192"/>
                    <a:pt x="58" y="194"/>
                  </a:cubicBezTo>
                  <a:cubicBezTo>
                    <a:pt x="59" y="195"/>
                    <a:pt x="59" y="195"/>
                    <a:pt x="59" y="195"/>
                  </a:cubicBezTo>
                  <a:cubicBezTo>
                    <a:pt x="62" y="199"/>
                    <a:pt x="64" y="202"/>
                    <a:pt x="65" y="206"/>
                  </a:cubicBezTo>
                  <a:cubicBezTo>
                    <a:pt x="66" y="211"/>
                    <a:pt x="68" y="214"/>
                    <a:pt x="70" y="217"/>
                  </a:cubicBezTo>
                  <a:cubicBezTo>
                    <a:pt x="71" y="219"/>
                    <a:pt x="71" y="219"/>
                    <a:pt x="71" y="219"/>
                  </a:cubicBezTo>
                  <a:cubicBezTo>
                    <a:pt x="72" y="221"/>
                    <a:pt x="72" y="224"/>
                    <a:pt x="73" y="227"/>
                  </a:cubicBezTo>
                  <a:cubicBezTo>
                    <a:pt x="73" y="229"/>
                    <a:pt x="73" y="230"/>
                    <a:pt x="73" y="231"/>
                  </a:cubicBezTo>
                  <a:cubicBezTo>
                    <a:pt x="74" y="233"/>
                    <a:pt x="74" y="235"/>
                    <a:pt x="75" y="237"/>
                  </a:cubicBezTo>
                  <a:cubicBezTo>
                    <a:pt x="75" y="238"/>
                    <a:pt x="76" y="239"/>
                    <a:pt x="76" y="240"/>
                  </a:cubicBezTo>
                  <a:cubicBezTo>
                    <a:pt x="76" y="241"/>
                    <a:pt x="76" y="241"/>
                    <a:pt x="76" y="242"/>
                  </a:cubicBezTo>
                  <a:cubicBezTo>
                    <a:pt x="77" y="243"/>
                    <a:pt x="77" y="248"/>
                    <a:pt x="82" y="248"/>
                  </a:cubicBezTo>
                  <a:cubicBezTo>
                    <a:pt x="82" y="248"/>
                    <a:pt x="83" y="247"/>
                    <a:pt x="84" y="247"/>
                  </a:cubicBezTo>
                  <a:cubicBezTo>
                    <a:pt x="85" y="247"/>
                    <a:pt x="86" y="246"/>
                    <a:pt x="87" y="246"/>
                  </a:cubicBezTo>
                  <a:cubicBezTo>
                    <a:pt x="89" y="246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89" y="250"/>
                    <a:pt x="87" y="250"/>
                    <a:pt x="86" y="250"/>
                  </a:cubicBezTo>
                  <a:cubicBezTo>
                    <a:pt x="84" y="250"/>
                    <a:pt x="83" y="250"/>
                    <a:pt x="82" y="250"/>
                  </a:cubicBezTo>
                  <a:cubicBezTo>
                    <a:pt x="76" y="251"/>
                    <a:pt x="74" y="256"/>
                    <a:pt x="73" y="260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2" y="262"/>
                    <a:pt x="72" y="262"/>
                    <a:pt x="71" y="263"/>
                  </a:cubicBezTo>
                  <a:cubicBezTo>
                    <a:pt x="71" y="264"/>
                    <a:pt x="70" y="265"/>
                    <a:pt x="70" y="266"/>
                  </a:cubicBezTo>
                  <a:cubicBezTo>
                    <a:pt x="69" y="269"/>
                    <a:pt x="68" y="271"/>
                    <a:pt x="67" y="273"/>
                  </a:cubicBezTo>
                  <a:cubicBezTo>
                    <a:pt x="66" y="274"/>
                    <a:pt x="66" y="274"/>
                    <a:pt x="66" y="274"/>
                  </a:cubicBezTo>
                  <a:cubicBezTo>
                    <a:pt x="66" y="276"/>
                    <a:pt x="65" y="278"/>
                    <a:pt x="63" y="280"/>
                  </a:cubicBezTo>
                  <a:cubicBezTo>
                    <a:pt x="63" y="282"/>
                    <a:pt x="62" y="282"/>
                    <a:pt x="61" y="283"/>
                  </a:cubicBezTo>
                  <a:cubicBezTo>
                    <a:pt x="61" y="284"/>
                    <a:pt x="60" y="284"/>
                    <a:pt x="60" y="285"/>
                  </a:cubicBezTo>
                  <a:cubicBezTo>
                    <a:pt x="59" y="286"/>
                    <a:pt x="58" y="287"/>
                    <a:pt x="57" y="288"/>
                  </a:cubicBezTo>
                  <a:cubicBezTo>
                    <a:pt x="57" y="289"/>
                    <a:pt x="56" y="290"/>
                    <a:pt x="55" y="291"/>
                  </a:cubicBezTo>
                  <a:cubicBezTo>
                    <a:pt x="52" y="294"/>
                    <a:pt x="49" y="298"/>
                    <a:pt x="45" y="301"/>
                  </a:cubicBezTo>
                  <a:cubicBezTo>
                    <a:pt x="44" y="302"/>
                    <a:pt x="43" y="303"/>
                    <a:pt x="42" y="304"/>
                  </a:cubicBezTo>
                  <a:cubicBezTo>
                    <a:pt x="39" y="307"/>
                    <a:pt x="36" y="310"/>
                    <a:pt x="33" y="311"/>
                  </a:cubicBezTo>
                  <a:cubicBezTo>
                    <a:pt x="32" y="312"/>
                    <a:pt x="32" y="312"/>
                    <a:pt x="31" y="312"/>
                  </a:cubicBezTo>
                  <a:cubicBezTo>
                    <a:pt x="27" y="314"/>
                    <a:pt x="21" y="316"/>
                    <a:pt x="21" y="322"/>
                  </a:cubicBezTo>
                  <a:cubicBezTo>
                    <a:pt x="22" y="325"/>
                    <a:pt x="24" y="327"/>
                    <a:pt x="25" y="329"/>
                  </a:cubicBezTo>
                  <a:cubicBezTo>
                    <a:pt x="25" y="329"/>
                    <a:pt x="26" y="329"/>
                    <a:pt x="26" y="330"/>
                  </a:cubicBezTo>
                  <a:cubicBezTo>
                    <a:pt x="27" y="330"/>
                    <a:pt x="27" y="331"/>
                    <a:pt x="28" y="332"/>
                  </a:cubicBezTo>
                  <a:cubicBezTo>
                    <a:pt x="28" y="333"/>
                    <a:pt x="28" y="333"/>
                    <a:pt x="28" y="333"/>
                  </a:cubicBezTo>
                  <a:cubicBezTo>
                    <a:pt x="29" y="335"/>
                    <a:pt x="30" y="336"/>
                    <a:pt x="30" y="337"/>
                  </a:cubicBezTo>
                  <a:cubicBezTo>
                    <a:pt x="31" y="337"/>
                    <a:pt x="31" y="337"/>
                    <a:pt x="31" y="337"/>
                  </a:cubicBezTo>
                  <a:cubicBezTo>
                    <a:pt x="34" y="340"/>
                    <a:pt x="36" y="342"/>
                    <a:pt x="39" y="344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0" y="346"/>
                    <a:pt x="40" y="346"/>
                  </a:cubicBezTo>
                  <a:cubicBezTo>
                    <a:pt x="40" y="347"/>
                    <a:pt x="40" y="347"/>
                    <a:pt x="40" y="347"/>
                  </a:cubicBezTo>
                  <a:cubicBezTo>
                    <a:pt x="40" y="348"/>
                    <a:pt x="40" y="348"/>
                    <a:pt x="40" y="349"/>
                  </a:cubicBezTo>
                  <a:cubicBezTo>
                    <a:pt x="39" y="351"/>
                    <a:pt x="38" y="352"/>
                    <a:pt x="38" y="354"/>
                  </a:cubicBezTo>
                  <a:cubicBezTo>
                    <a:pt x="38" y="359"/>
                    <a:pt x="40" y="362"/>
                    <a:pt x="41" y="366"/>
                  </a:cubicBezTo>
                  <a:cubicBezTo>
                    <a:pt x="41" y="367"/>
                    <a:pt x="41" y="367"/>
                    <a:pt x="41" y="367"/>
                  </a:cubicBezTo>
                  <a:cubicBezTo>
                    <a:pt x="42" y="369"/>
                    <a:pt x="44" y="372"/>
                    <a:pt x="45" y="374"/>
                  </a:cubicBezTo>
                  <a:cubicBezTo>
                    <a:pt x="46" y="377"/>
                    <a:pt x="48" y="381"/>
                    <a:pt x="49" y="384"/>
                  </a:cubicBezTo>
                  <a:cubicBezTo>
                    <a:pt x="49" y="385"/>
                    <a:pt x="49" y="386"/>
                    <a:pt x="50" y="387"/>
                  </a:cubicBezTo>
                  <a:cubicBezTo>
                    <a:pt x="51" y="392"/>
                    <a:pt x="52" y="396"/>
                    <a:pt x="56" y="401"/>
                  </a:cubicBezTo>
                  <a:cubicBezTo>
                    <a:pt x="57" y="401"/>
                    <a:pt x="58" y="402"/>
                    <a:pt x="59" y="403"/>
                  </a:cubicBezTo>
                  <a:cubicBezTo>
                    <a:pt x="61" y="405"/>
                    <a:pt x="64" y="408"/>
                    <a:pt x="64" y="410"/>
                  </a:cubicBezTo>
                  <a:cubicBezTo>
                    <a:pt x="64" y="412"/>
                    <a:pt x="63" y="413"/>
                    <a:pt x="61" y="416"/>
                  </a:cubicBezTo>
                  <a:cubicBezTo>
                    <a:pt x="60" y="416"/>
                    <a:pt x="60" y="417"/>
                    <a:pt x="59" y="417"/>
                  </a:cubicBezTo>
                  <a:cubicBezTo>
                    <a:pt x="56" y="421"/>
                    <a:pt x="54" y="428"/>
                    <a:pt x="56" y="433"/>
                  </a:cubicBezTo>
                  <a:cubicBezTo>
                    <a:pt x="56" y="435"/>
                    <a:pt x="58" y="437"/>
                    <a:pt x="59" y="438"/>
                  </a:cubicBezTo>
                  <a:cubicBezTo>
                    <a:pt x="60" y="438"/>
                    <a:pt x="60" y="439"/>
                    <a:pt x="60" y="439"/>
                  </a:cubicBezTo>
                  <a:cubicBezTo>
                    <a:pt x="61" y="440"/>
                    <a:pt x="61" y="442"/>
                    <a:pt x="61" y="443"/>
                  </a:cubicBezTo>
                  <a:cubicBezTo>
                    <a:pt x="58" y="438"/>
                    <a:pt x="54" y="433"/>
                    <a:pt x="50" y="433"/>
                  </a:cubicBezTo>
                  <a:cubicBezTo>
                    <a:pt x="46" y="432"/>
                    <a:pt x="46" y="432"/>
                    <a:pt x="46" y="432"/>
                  </a:cubicBezTo>
                  <a:cubicBezTo>
                    <a:pt x="47" y="436"/>
                    <a:pt x="47" y="436"/>
                    <a:pt x="47" y="436"/>
                  </a:cubicBezTo>
                  <a:cubicBezTo>
                    <a:pt x="52" y="478"/>
                    <a:pt x="59" y="528"/>
                    <a:pt x="66" y="577"/>
                  </a:cubicBezTo>
                  <a:cubicBezTo>
                    <a:pt x="67" y="578"/>
                    <a:pt x="67" y="580"/>
                    <a:pt x="67" y="581"/>
                  </a:cubicBezTo>
                  <a:cubicBezTo>
                    <a:pt x="68" y="585"/>
                    <a:pt x="68" y="589"/>
                    <a:pt x="69" y="593"/>
                  </a:cubicBezTo>
                  <a:cubicBezTo>
                    <a:pt x="69" y="604"/>
                    <a:pt x="73" y="608"/>
                    <a:pt x="78" y="616"/>
                  </a:cubicBezTo>
                  <a:cubicBezTo>
                    <a:pt x="81" y="619"/>
                    <a:pt x="81" y="619"/>
                    <a:pt x="81" y="619"/>
                  </a:cubicBezTo>
                  <a:cubicBezTo>
                    <a:pt x="83" y="622"/>
                    <a:pt x="85" y="624"/>
                    <a:pt x="88" y="626"/>
                  </a:cubicBezTo>
                  <a:cubicBezTo>
                    <a:pt x="90" y="628"/>
                    <a:pt x="92" y="630"/>
                    <a:pt x="94" y="633"/>
                  </a:cubicBezTo>
                  <a:cubicBezTo>
                    <a:pt x="96" y="635"/>
                    <a:pt x="97" y="637"/>
                    <a:pt x="99" y="639"/>
                  </a:cubicBezTo>
                  <a:cubicBezTo>
                    <a:pt x="105" y="647"/>
                    <a:pt x="109" y="653"/>
                    <a:pt x="120" y="653"/>
                  </a:cubicBezTo>
                  <a:cubicBezTo>
                    <a:pt x="122" y="653"/>
                    <a:pt x="124" y="653"/>
                    <a:pt x="126" y="652"/>
                  </a:cubicBezTo>
                  <a:cubicBezTo>
                    <a:pt x="128" y="652"/>
                    <a:pt x="131" y="651"/>
                    <a:pt x="134" y="651"/>
                  </a:cubicBezTo>
                  <a:cubicBezTo>
                    <a:pt x="138" y="650"/>
                    <a:pt x="145" y="648"/>
                    <a:pt x="149" y="648"/>
                  </a:cubicBezTo>
                  <a:cubicBezTo>
                    <a:pt x="150" y="648"/>
                    <a:pt x="150" y="648"/>
                    <a:pt x="150" y="648"/>
                  </a:cubicBezTo>
                  <a:cubicBezTo>
                    <a:pt x="154" y="648"/>
                    <a:pt x="158" y="651"/>
                    <a:pt x="162" y="654"/>
                  </a:cubicBezTo>
                  <a:cubicBezTo>
                    <a:pt x="164" y="656"/>
                    <a:pt x="166" y="658"/>
                    <a:pt x="169" y="659"/>
                  </a:cubicBezTo>
                  <a:cubicBezTo>
                    <a:pt x="172" y="660"/>
                    <a:pt x="174" y="661"/>
                    <a:pt x="176" y="661"/>
                  </a:cubicBezTo>
                  <a:cubicBezTo>
                    <a:pt x="179" y="661"/>
                    <a:pt x="181" y="660"/>
                    <a:pt x="183" y="658"/>
                  </a:cubicBezTo>
                  <a:cubicBezTo>
                    <a:pt x="184" y="658"/>
                    <a:pt x="184" y="658"/>
                    <a:pt x="184" y="658"/>
                  </a:cubicBezTo>
                  <a:cubicBezTo>
                    <a:pt x="185" y="657"/>
                    <a:pt x="186" y="657"/>
                    <a:pt x="187" y="656"/>
                  </a:cubicBezTo>
                  <a:cubicBezTo>
                    <a:pt x="191" y="654"/>
                    <a:pt x="195" y="653"/>
                    <a:pt x="200" y="652"/>
                  </a:cubicBezTo>
                  <a:cubicBezTo>
                    <a:pt x="200" y="652"/>
                    <a:pt x="200" y="652"/>
                    <a:pt x="200" y="652"/>
                  </a:cubicBezTo>
                  <a:cubicBezTo>
                    <a:pt x="203" y="651"/>
                    <a:pt x="205" y="650"/>
                    <a:pt x="208" y="649"/>
                  </a:cubicBezTo>
                  <a:cubicBezTo>
                    <a:pt x="211" y="648"/>
                    <a:pt x="214" y="647"/>
                    <a:pt x="217" y="647"/>
                  </a:cubicBezTo>
                  <a:cubicBezTo>
                    <a:pt x="218" y="647"/>
                    <a:pt x="218" y="647"/>
                    <a:pt x="219" y="648"/>
                  </a:cubicBezTo>
                  <a:cubicBezTo>
                    <a:pt x="222" y="649"/>
                    <a:pt x="223" y="652"/>
                    <a:pt x="224" y="657"/>
                  </a:cubicBezTo>
                  <a:cubicBezTo>
                    <a:pt x="226" y="661"/>
                    <a:pt x="226" y="661"/>
                    <a:pt x="226" y="661"/>
                  </a:cubicBezTo>
                  <a:cubicBezTo>
                    <a:pt x="226" y="663"/>
                    <a:pt x="227" y="664"/>
                    <a:pt x="227" y="666"/>
                  </a:cubicBezTo>
                  <a:cubicBezTo>
                    <a:pt x="228" y="669"/>
                    <a:pt x="228" y="669"/>
                    <a:pt x="228" y="669"/>
                  </a:cubicBezTo>
                  <a:cubicBezTo>
                    <a:pt x="231" y="668"/>
                    <a:pt x="231" y="668"/>
                    <a:pt x="231" y="668"/>
                  </a:cubicBezTo>
                  <a:cubicBezTo>
                    <a:pt x="234" y="668"/>
                    <a:pt x="238" y="667"/>
                    <a:pt x="241" y="667"/>
                  </a:cubicBezTo>
                  <a:cubicBezTo>
                    <a:pt x="246" y="666"/>
                    <a:pt x="252" y="665"/>
                    <a:pt x="257" y="664"/>
                  </a:cubicBezTo>
                  <a:cubicBezTo>
                    <a:pt x="260" y="663"/>
                    <a:pt x="262" y="662"/>
                    <a:pt x="264" y="661"/>
                  </a:cubicBezTo>
                  <a:cubicBezTo>
                    <a:pt x="267" y="660"/>
                    <a:pt x="269" y="659"/>
                    <a:pt x="271" y="658"/>
                  </a:cubicBezTo>
                  <a:cubicBezTo>
                    <a:pt x="272" y="658"/>
                    <a:pt x="274" y="657"/>
                    <a:pt x="275" y="657"/>
                  </a:cubicBezTo>
                  <a:cubicBezTo>
                    <a:pt x="279" y="656"/>
                    <a:pt x="282" y="655"/>
                    <a:pt x="286" y="655"/>
                  </a:cubicBezTo>
                  <a:cubicBezTo>
                    <a:pt x="291" y="655"/>
                    <a:pt x="296" y="653"/>
                    <a:pt x="301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6" y="648"/>
                    <a:pt x="310" y="646"/>
                    <a:pt x="312" y="640"/>
                  </a:cubicBezTo>
                  <a:cubicBezTo>
                    <a:pt x="312" y="640"/>
                    <a:pt x="312" y="639"/>
                    <a:pt x="313" y="638"/>
                  </a:cubicBezTo>
                  <a:cubicBezTo>
                    <a:pt x="313" y="637"/>
                    <a:pt x="313" y="636"/>
                    <a:pt x="314" y="635"/>
                  </a:cubicBezTo>
                  <a:cubicBezTo>
                    <a:pt x="316" y="633"/>
                    <a:pt x="317" y="632"/>
                    <a:pt x="319" y="631"/>
                  </a:cubicBezTo>
                  <a:cubicBezTo>
                    <a:pt x="322" y="631"/>
                    <a:pt x="325" y="629"/>
                    <a:pt x="327" y="626"/>
                  </a:cubicBezTo>
                  <a:cubicBezTo>
                    <a:pt x="328" y="623"/>
                    <a:pt x="328" y="621"/>
                    <a:pt x="329" y="619"/>
                  </a:cubicBezTo>
                  <a:cubicBezTo>
                    <a:pt x="329" y="617"/>
                    <a:pt x="329" y="615"/>
                    <a:pt x="330" y="613"/>
                  </a:cubicBezTo>
                  <a:cubicBezTo>
                    <a:pt x="332" y="609"/>
                    <a:pt x="333" y="605"/>
                    <a:pt x="333" y="599"/>
                  </a:cubicBezTo>
                  <a:cubicBezTo>
                    <a:pt x="333" y="596"/>
                    <a:pt x="333" y="593"/>
                    <a:pt x="332" y="591"/>
                  </a:cubicBezTo>
                  <a:cubicBezTo>
                    <a:pt x="332" y="589"/>
                    <a:pt x="332" y="587"/>
                    <a:pt x="331" y="585"/>
                  </a:cubicBezTo>
                  <a:cubicBezTo>
                    <a:pt x="331" y="582"/>
                    <a:pt x="332" y="579"/>
                    <a:pt x="333" y="575"/>
                  </a:cubicBezTo>
                  <a:cubicBezTo>
                    <a:pt x="334" y="574"/>
                    <a:pt x="334" y="571"/>
                    <a:pt x="335" y="569"/>
                  </a:cubicBezTo>
                  <a:cubicBezTo>
                    <a:pt x="335" y="567"/>
                    <a:pt x="335" y="565"/>
                    <a:pt x="335" y="562"/>
                  </a:cubicBezTo>
                  <a:cubicBezTo>
                    <a:pt x="334" y="560"/>
                    <a:pt x="334" y="558"/>
                    <a:pt x="335" y="556"/>
                  </a:cubicBezTo>
                  <a:cubicBezTo>
                    <a:pt x="335" y="554"/>
                    <a:pt x="336" y="553"/>
                    <a:pt x="337" y="552"/>
                  </a:cubicBezTo>
                  <a:cubicBezTo>
                    <a:pt x="338" y="550"/>
                    <a:pt x="338" y="548"/>
                    <a:pt x="339" y="546"/>
                  </a:cubicBezTo>
                  <a:cubicBezTo>
                    <a:pt x="339" y="545"/>
                    <a:pt x="340" y="544"/>
                    <a:pt x="340" y="543"/>
                  </a:cubicBezTo>
                  <a:cubicBezTo>
                    <a:pt x="340" y="542"/>
                    <a:pt x="341" y="537"/>
                    <a:pt x="342" y="537"/>
                  </a:cubicBezTo>
                  <a:cubicBezTo>
                    <a:pt x="343" y="537"/>
                    <a:pt x="344" y="538"/>
                    <a:pt x="346" y="538"/>
                  </a:cubicBezTo>
                  <a:cubicBezTo>
                    <a:pt x="348" y="540"/>
                    <a:pt x="348" y="540"/>
                    <a:pt x="348" y="540"/>
                  </a:cubicBezTo>
                  <a:cubicBezTo>
                    <a:pt x="350" y="538"/>
                    <a:pt x="350" y="538"/>
                    <a:pt x="350" y="538"/>
                  </a:cubicBezTo>
                  <a:cubicBezTo>
                    <a:pt x="351" y="536"/>
                    <a:pt x="352" y="535"/>
                    <a:pt x="354" y="534"/>
                  </a:cubicBezTo>
                  <a:cubicBezTo>
                    <a:pt x="355" y="532"/>
                    <a:pt x="357" y="530"/>
                    <a:pt x="358" y="528"/>
                  </a:cubicBezTo>
                  <a:cubicBezTo>
                    <a:pt x="361" y="524"/>
                    <a:pt x="360" y="520"/>
                    <a:pt x="359" y="517"/>
                  </a:cubicBezTo>
                  <a:cubicBezTo>
                    <a:pt x="358" y="514"/>
                    <a:pt x="357" y="511"/>
                    <a:pt x="359" y="509"/>
                  </a:cubicBezTo>
                  <a:cubicBezTo>
                    <a:pt x="361" y="506"/>
                    <a:pt x="376" y="499"/>
                    <a:pt x="379" y="499"/>
                  </a:cubicBezTo>
                  <a:cubicBezTo>
                    <a:pt x="380" y="499"/>
                    <a:pt x="380" y="499"/>
                    <a:pt x="381" y="499"/>
                  </a:cubicBezTo>
                  <a:cubicBezTo>
                    <a:pt x="382" y="499"/>
                    <a:pt x="383" y="499"/>
                    <a:pt x="384" y="500"/>
                  </a:cubicBezTo>
                  <a:cubicBezTo>
                    <a:pt x="384" y="500"/>
                    <a:pt x="385" y="500"/>
                    <a:pt x="386" y="500"/>
                  </a:cubicBezTo>
                  <a:cubicBezTo>
                    <a:pt x="387" y="500"/>
                    <a:pt x="388" y="500"/>
                    <a:pt x="389" y="499"/>
                  </a:cubicBezTo>
                  <a:cubicBezTo>
                    <a:pt x="390" y="499"/>
                    <a:pt x="391" y="498"/>
                    <a:pt x="394" y="495"/>
                  </a:cubicBezTo>
                  <a:cubicBezTo>
                    <a:pt x="395" y="494"/>
                    <a:pt x="396" y="493"/>
                    <a:pt x="397" y="493"/>
                  </a:cubicBezTo>
                  <a:cubicBezTo>
                    <a:pt x="402" y="489"/>
                    <a:pt x="407" y="486"/>
                    <a:pt x="412" y="484"/>
                  </a:cubicBezTo>
                  <a:cubicBezTo>
                    <a:pt x="414" y="484"/>
                    <a:pt x="414" y="484"/>
                    <a:pt x="414" y="484"/>
                  </a:cubicBezTo>
                  <a:cubicBezTo>
                    <a:pt x="414" y="482"/>
                    <a:pt x="414" y="482"/>
                    <a:pt x="414" y="482"/>
                  </a:cubicBezTo>
                  <a:cubicBezTo>
                    <a:pt x="414" y="482"/>
                    <a:pt x="414" y="481"/>
                    <a:pt x="414" y="481"/>
                  </a:cubicBezTo>
                  <a:cubicBezTo>
                    <a:pt x="414" y="481"/>
                    <a:pt x="415" y="481"/>
                    <a:pt x="415" y="481"/>
                  </a:cubicBezTo>
                  <a:cubicBezTo>
                    <a:pt x="416" y="481"/>
                    <a:pt x="417" y="481"/>
                    <a:pt x="417" y="482"/>
                  </a:cubicBezTo>
                  <a:cubicBezTo>
                    <a:pt x="418" y="482"/>
                    <a:pt x="419" y="482"/>
                    <a:pt x="420" y="482"/>
                  </a:cubicBezTo>
                  <a:cubicBezTo>
                    <a:pt x="424" y="482"/>
                    <a:pt x="428" y="481"/>
                    <a:pt x="431" y="480"/>
                  </a:cubicBezTo>
                  <a:cubicBezTo>
                    <a:pt x="436" y="478"/>
                    <a:pt x="438" y="474"/>
                    <a:pt x="440" y="471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41" y="469"/>
                    <a:pt x="441" y="469"/>
                    <a:pt x="442" y="468"/>
                  </a:cubicBezTo>
                  <a:cubicBezTo>
                    <a:pt x="442" y="467"/>
                    <a:pt x="443" y="466"/>
                    <a:pt x="444" y="465"/>
                  </a:cubicBezTo>
                  <a:cubicBezTo>
                    <a:pt x="444" y="464"/>
                    <a:pt x="444" y="464"/>
                    <a:pt x="444" y="464"/>
                  </a:cubicBezTo>
                  <a:cubicBezTo>
                    <a:pt x="445" y="463"/>
                    <a:pt x="445" y="462"/>
                    <a:pt x="445" y="461"/>
                  </a:cubicBezTo>
                  <a:cubicBezTo>
                    <a:pt x="446" y="461"/>
                    <a:pt x="446" y="460"/>
                    <a:pt x="447" y="459"/>
                  </a:cubicBezTo>
                  <a:cubicBezTo>
                    <a:pt x="447" y="459"/>
                    <a:pt x="447" y="458"/>
                    <a:pt x="448" y="457"/>
                  </a:cubicBezTo>
                  <a:cubicBezTo>
                    <a:pt x="448" y="457"/>
                    <a:pt x="448" y="457"/>
                    <a:pt x="449" y="456"/>
                  </a:cubicBezTo>
                  <a:cubicBezTo>
                    <a:pt x="449" y="456"/>
                    <a:pt x="450" y="455"/>
                    <a:pt x="450" y="454"/>
                  </a:cubicBezTo>
                  <a:cubicBezTo>
                    <a:pt x="452" y="452"/>
                    <a:pt x="452" y="449"/>
                    <a:pt x="451" y="445"/>
                  </a:cubicBezTo>
                  <a:cubicBezTo>
                    <a:pt x="451" y="442"/>
                    <a:pt x="449" y="439"/>
                    <a:pt x="446" y="436"/>
                  </a:cubicBezTo>
                  <a:cubicBezTo>
                    <a:pt x="442" y="430"/>
                    <a:pt x="435" y="427"/>
                    <a:pt x="427" y="427"/>
                  </a:cubicBezTo>
                  <a:cubicBezTo>
                    <a:pt x="416" y="427"/>
                    <a:pt x="403" y="433"/>
                    <a:pt x="397" y="437"/>
                  </a:cubicBezTo>
                  <a:cubicBezTo>
                    <a:pt x="380" y="446"/>
                    <a:pt x="367" y="460"/>
                    <a:pt x="357" y="471"/>
                  </a:cubicBezTo>
                  <a:cubicBezTo>
                    <a:pt x="347" y="482"/>
                    <a:pt x="339" y="493"/>
                    <a:pt x="333" y="504"/>
                  </a:cubicBezTo>
                  <a:cubicBezTo>
                    <a:pt x="332" y="506"/>
                    <a:pt x="332" y="506"/>
                    <a:pt x="332" y="506"/>
                  </a:cubicBezTo>
                  <a:cubicBezTo>
                    <a:pt x="330" y="510"/>
                    <a:pt x="327" y="515"/>
                    <a:pt x="326" y="520"/>
                  </a:cubicBezTo>
                  <a:cubicBezTo>
                    <a:pt x="324" y="527"/>
                    <a:pt x="322" y="533"/>
                    <a:pt x="319" y="540"/>
                  </a:cubicBezTo>
                  <a:cubicBezTo>
                    <a:pt x="317" y="543"/>
                    <a:pt x="316" y="546"/>
                    <a:pt x="315" y="549"/>
                  </a:cubicBezTo>
                  <a:cubicBezTo>
                    <a:pt x="314" y="554"/>
                    <a:pt x="312" y="558"/>
                    <a:pt x="309" y="562"/>
                  </a:cubicBezTo>
                  <a:cubicBezTo>
                    <a:pt x="309" y="562"/>
                    <a:pt x="309" y="562"/>
                    <a:pt x="309" y="562"/>
                  </a:cubicBezTo>
                  <a:cubicBezTo>
                    <a:pt x="308" y="563"/>
                    <a:pt x="307" y="565"/>
                    <a:pt x="306" y="565"/>
                  </a:cubicBezTo>
                  <a:cubicBezTo>
                    <a:pt x="306" y="566"/>
                    <a:pt x="305" y="566"/>
                    <a:pt x="305" y="566"/>
                  </a:cubicBezTo>
                  <a:cubicBezTo>
                    <a:pt x="303" y="567"/>
                    <a:pt x="302" y="567"/>
                    <a:pt x="301" y="568"/>
                  </a:cubicBezTo>
                  <a:cubicBezTo>
                    <a:pt x="301" y="568"/>
                    <a:pt x="301" y="568"/>
                    <a:pt x="302" y="567"/>
                  </a:cubicBezTo>
                  <a:cubicBezTo>
                    <a:pt x="302" y="567"/>
                    <a:pt x="302" y="566"/>
                    <a:pt x="303" y="566"/>
                  </a:cubicBezTo>
                  <a:cubicBezTo>
                    <a:pt x="303" y="565"/>
                    <a:pt x="303" y="564"/>
                    <a:pt x="304" y="564"/>
                  </a:cubicBezTo>
                  <a:cubicBezTo>
                    <a:pt x="305" y="563"/>
                    <a:pt x="308" y="562"/>
                    <a:pt x="308" y="558"/>
                  </a:cubicBezTo>
                  <a:cubicBezTo>
                    <a:pt x="308" y="557"/>
                    <a:pt x="308" y="556"/>
                    <a:pt x="308" y="554"/>
                  </a:cubicBezTo>
                  <a:cubicBezTo>
                    <a:pt x="308" y="553"/>
                    <a:pt x="308" y="551"/>
                    <a:pt x="308" y="550"/>
                  </a:cubicBezTo>
                  <a:cubicBezTo>
                    <a:pt x="308" y="549"/>
                    <a:pt x="309" y="548"/>
                    <a:pt x="309" y="547"/>
                  </a:cubicBezTo>
                  <a:cubicBezTo>
                    <a:pt x="310" y="545"/>
                    <a:pt x="310" y="543"/>
                    <a:pt x="311" y="541"/>
                  </a:cubicBezTo>
                  <a:cubicBezTo>
                    <a:pt x="312" y="540"/>
                    <a:pt x="312" y="539"/>
                    <a:pt x="312" y="539"/>
                  </a:cubicBezTo>
                  <a:cubicBezTo>
                    <a:pt x="313" y="538"/>
                    <a:pt x="313" y="537"/>
                    <a:pt x="314" y="536"/>
                  </a:cubicBezTo>
                  <a:cubicBezTo>
                    <a:pt x="314" y="536"/>
                    <a:pt x="314" y="536"/>
                    <a:pt x="314" y="536"/>
                  </a:cubicBezTo>
                  <a:cubicBezTo>
                    <a:pt x="315" y="536"/>
                    <a:pt x="316" y="535"/>
                    <a:pt x="316" y="535"/>
                  </a:cubicBezTo>
                  <a:cubicBezTo>
                    <a:pt x="317" y="534"/>
                    <a:pt x="317" y="533"/>
                    <a:pt x="318" y="532"/>
                  </a:cubicBezTo>
                  <a:cubicBezTo>
                    <a:pt x="318" y="532"/>
                    <a:pt x="318" y="532"/>
                    <a:pt x="318" y="532"/>
                  </a:cubicBezTo>
                  <a:cubicBezTo>
                    <a:pt x="320" y="527"/>
                    <a:pt x="320" y="523"/>
                    <a:pt x="321" y="519"/>
                  </a:cubicBezTo>
                  <a:cubicBezTo>
                    <a:pt x="321" y="517"/>
                    <a:pt x="321" y="514"/>
                    <a:pt x="322" y="512"/>
                  </a:cubicBezTo>
                  <a:cubicBezTo>
                    <a:pt x="322" y="510"/>
                    <a:pt x="323" y="509"/>
                    <a:pt x="324" y="507"/>
                  </a:cubicBezTo>
                  <a:cubicBezTo>
                    <a:pt x="325" y="507"/>
                    <a:pt x="325" y="506"/>
                    <a:pt x="325" y="505"/>
                  </a:cubicBezTo>
                  <a:cubicBezTo>
                    <a:pt x="328" y="502"/>
                    <a:pt x="328" y="497"/>
                    <a:pt x="328" y="493"/>
                  </a:cubicBezTo>
                  <a:cubicBezTo>
                    <a:pt x="328" y="491"/>
                    <a:pt x="328" y="489"/>
                    <a:pt x="329" y="486"/>
                  </a:cubicBezTo>
                  <a:cubicBezTo>
                    <a:pt x="331" y="479"/>
                    <a:pt x="335" y="473"/>
                    <a:pt x="339" y="468"/>
                  </a:cubicBezTo>
                  <a:cubicBezTo>
                    <a:pt x="340" y="466"/>
                    <a:pt x="342" y="464"/>
                    <a:pt x="344" y="462"/>
                  </a:cubicBezTo>
                  <a:cubicBezTo>
                    <a:pt x="346" y="460"/>
                    <a:pt x="348" y="458"/>
                    <a:pt x="350" y="457"/>
                  </a:cubicBezTo>
                  <a:cubicBezTo>
                    <a:pt x="352" y="455"/>
                    <a:pt x="354" y="453"/>
                    <a:pt x="356" y="452"/>
                  </a:cubicBezTo>
                  <a:cubicBezTo>
                    <a:pt x="357" y="451"/>
                    <a:pt x="358" y="450"/>
                    <a:pt x="360" y="449"/>
                  </a:cubicBezTo>
                  <a:cubicBezTo>
                    <a:pt x="361" y="449"/>
                    <a:pt x="364" y="447"/>
                    <a:pt x="365" y="444"/>
                  </a:cubicBezTo>
                  <a:cubicBezTo>
                    <a:pt x="365" y="443"/>
                    <a:pt x="365" y="442"/>
                    <a:pt x="365" y="441"/>
                  </a:cubicBezTo>
                  <a:cubicBezTo>
                    <a:pt x="365" y="441"/>
                    <a:pt x="365" y="441"/>
                    <a:pt x="365" y="440"/>
                  </a:cubicBezTo>
                  <a:cubicBezTo>
                    <a:pt x="365" y="439"/>
                    <a:pt x="365" y="437"/>
                    <a:pt x="365" y="435"/>
                  </a:cubicBezTo>
                  <a:cubicBezTo>
                    <a:pt x="365" y="433"/>
                    <a:pt x="365" y="431"/>
                    <a:pt x="365" y="429"/>
                  </a:cubicBezTo>
                  <a:cubicBezTo>
                    <a:pt x="365" y="426"/>
                    <a:pt x="365" y="423"/>
                    <a:pt x="366" y="420"/>
                  </a:cubicBezTo>
                  <a:cubicBezTo>
                    <a:pt x="367" y="416"/>
                    <a:pt x="369" y="413"/>
                    <a:pt x="372" y="411"/>
                  </a:cubicBezTo>
                  <a:cubicBezTo>
                    <a:pt x="373" y="410"/>
                    <a:pt x="373" y="410"/>
                    <a:pt x="373" y="410"/>
                  </a:cubicBezTo>
                  <a:cubicBezTo>
                    <a:pt x="373" y="409"/>
                    <a:pt x="374" y="408"/>
                    <a:pt x="375" y="408"/>
                  </a:cubicBezTo>
                  <a:cubicBezTo>
                    <a:pt x="377" y="407"/>
                    <a:pt x="379" y="407"/>
                    <a:pt x="381" y="406"/>
                  </a:cubicBezTo>
                  <a:cubicBezTo>
                    <a:pt x="383" y="404"/>
                    <a:pt x="385" y="403"/>
                    <a:pt x="388" y="401"/>
                  </a:cubicBezTo>
                  <a:cubicBezTo>
                    <a:pt x="389" y="400"/>
                    <a:pt x="389" y="400"/>
                    <a:pt x="389" y="400"/>
                  </a:cubicBezTo>
                  <a:cubicBezTo>
                    <a:pt x="391" y="399"/>
                    <a:pt x="393" y="398"/>
                    <a:pt x="395" y="397"/>
                  </a:cubicBezTo>
                  <a:cubicBezTo>
                    <a:pt x="396" y="395"/>
                    <a:pt x="396" y="395"/>
                    <a:pt x="397" y="395"/>
                  </a:cubicBezTo>
                  <a:cubicBezTo>
                    <a:pt x="401" y="394"/>
                    <a:pt x="405" y="393"/>
                    <a:pt x="409" y="392"/>
                  </a:cubicBezTo>
                  <a:cubicBezTo>
                    <a:pt x="410" y="391"/>
                    <a:pt x="411" y="391"/>
                    <a:pt x="412" y="390"/>
                  </a:cubicBezTo>
                  <a:cubicBezTo>
                    <a:pt x="413" y="390"/>
                    <a:pt x="413" y="390"/>
                    <a:pt x="414" y="389"/>
                  </a:cubicBezTo>
                  <a:cubicBezTo>
                    <a:pt x="415" y="389"/>
                    <a:pt x="415" y="389"/>
                    <a:pt x="416" y="388"/>
                  </a:cubicBezTo>
                  <a:cubicBezTo>
                    <a:pt x="417" y="388"/>
                    <a:pt x="418" y="388"/>
                    <a:pt x="418" y="387"/>
                  </a:cubicBezTo>
                  <a:cubicBezTo>
                    <a:pt x="419" y="387"/>
                    <a:pt x="420" y="387"/>
                    <a:pt x="421" y="387"/>
                  </a:cubicBezTo>
                  <a:cubicBezTo>
                    <a:pt x="422" y="387"/>
                    <a:pt x="422" y="387"/>
                    <a:pt x="422" y="387"/>
                  </a:cubicBezTo>
                  <a:cubicBezTo>
                    <a:pt x="423" y="386"/>
                    <a:pt x="424" y="386"/>
                    <a:pt x="426" y="386"/>
                  </a:cubicBezTo>
                  <a:cubicBezTo>
                    <a:pt x="428" y="385"/>
                    <a:pt x="429" y="384"/>
                    <a:pt x="431" y="383"/>
                  </a:cubicBezTo>
                  <a:cubicBezTo>
                    <a:pt x="431" y="383"/>
                    <a:pt x="432" y="383"/>
                    <a:pt x="432" y="382"/>
                  </a:cubicBezTo>
                  <a:cubicBezTo>
                    <a:pt x="433" y="382"/>
                    <a:pt x="434" y="383"/>
                    <a:pt x="435" y="383"/>
                  </a:cubicBezTo>
                  <a:cubicBezTo>
                    <a:pt x="435" y="383"/>
                    <a:pt x="436" y="383"/>
                    <a:pt x="436" y="383"/>
                  </a:cubicBezTo>
                  <a:cubicBezTo>
                    <a:pt x="439" y="383"/>
                    <a:pt x="442" y="381"/>
                    <a:pt x="444" y="380"/>
                  </a:cubicBezTo>
                  <a:cubicBezTo>
                    <a:pt x="445" y="380"/>
                    <a:pt x="447" y="379"/>
                    <a:pt x="449" y="377"/>
                  </a:cubicBezTo>
                  <a:cubicBezTo>
                    <a:pt x="449" y="377"/>
                    <a:pt x="450" y="376"/>
                    <a:pt x="450" y="376"/>
                  </a:cubicBezTo>
                  <a:cubicBezTo>
                    <a:pt x="450" y="376"/>
                    <a:pt x="450" y="375"/>
                    <a:pt x="451" y="375"/>
                  </a:cubicBezTo>
                  <a:cubicBezTo>
                    <a:pt x="451" y="375"/>
                    <a:pt x="451" y="375"/>
                    <a:pt x="452" y="375"/>
                  </a:cubicBezTo>
                  <a:cubicBezTo>
                    <a:pt x="453" y="375"/>
                    <a:pt x="453" y="375"/>
                    <a:pt x="454" y="375"/>
                  </a:cubicBezTo>
                  <a:cubicBezTo>
                    <a:pt x="455" y="374"/>
                    <a:pt x="455" y="374"/>
                    <a:pt x="456" y="374"/>
                  </a:cubicBezTo>
                  <a:cubicBezTo>
                    <a:pt x="457" y="373"/>
                    <a:pt x="458" y="373"/>
                    <a:pt x="459" y="373"/>
                  </a:cubicBezTo>
                  <a:cubicBezTo>
                    <a:pt x="460" y="372"/>
                    <a:pt x="461" y="372"/>
                    <a:pt x="463" y="371"/>
                  </a:cubicBezTo>
                  <a:cubicBezTo>
                    <a:pt x="463" y="371"/>
                    <a:pt x="464" y="371"/>
                    <a:pt x="464" y="370"/>
                  </a:cubicBezTo>
                  <a:cubicBezTo>
                    <a:pt x="465" y="370"/>
                    <a:pt x="465" y="370"/>
                    <a:pt x="466" y="370"/>
                  </a:cubicBezTo>
                  <a:cubicBezTo>
                    <a:pt x="467" y="370"/>
                    <a:pt x="468" y="369"/>
                    <a:pt x="469" y="369"/>
                  </a:cubicBezTo>
                  <a:cubicBezTo>
                    <a:pt x="469" y="369"/>
                    <a:pt x="470" y="368"/>
                    <a:pt x="471" y="368"/>
                  </a:cubicBezTo>
                  <a:cubicBezTo>
                    <a:pt x="472" y="368"/>
                    <a:pt x="472" y="368"/>
                    <a:pt x="472" y="368"/>
                  </a:cubicBezTo>
                  <a:cubicBezTo>
                    <a:pt x="473" y="367"/>
                    <a:pt x="474" y="367"/>
                    <a:pt x="475" y="366"/>
                  </a:cubicBezTo>
                  <a:cubicBezTo>
                    <a:pt x="476" y="366"/>
                    <a:pt x="476" y="365"/>
                    <a:pt x="477" y="365"/>
                  </a:cubicBezTo>
                  <a:cubicBezTo>
                    <a:pt x="477" y="365"/>
                    <a:pt x="477" y="365"/>
                    <a:pt x="477" y="365"/>
                  </a:cubicBezTo>
                  <a:cubicBezTo>
                    <a:pt x="478" y="365"/>
                    <a:pt x="479" y="365"/>
                    <a:pt x="480" y="366"/>
                  </a:cubicBezTo>
                  <a:cubicBezTo>
                    <a:pt x="481" y="366"/>
                    <a:pt x="482" y="366"/>
                    <a:pt x="484" y="366"/>
                  </a:cubicBezTo>
                  <a:cubicBezTo>
                    <a:pt x="485" y="366"/>
                    <a:pt x="486" y="366"/>
                    <a:pt x="486" y="366"/>
                  </a:cubicBezTo>
                  <a:cubicBezTo>
                    <a:pt x="489" y="365"/>
                    <a:pt x="491" y="363"/>
                    <a:pt x="492" y="361"/>
                  </a:cubicBezTo>
                  <a:cubicBezTo>
                    <a:pt x="493" y="361"/>
                    <a:pt x="493" y="361"/>
                    <a:pt x="493" y="361"/>
                  </a:cubicBezTo>
                  <a:cubicBezTo>
                    <a:pt x="495" y="359"/>
                    <a:pt x="497" y="357"/>
                    <a:pt x="499" y="356"/>
                  </a:cubicBezTo>
                  <a:cubicBezTo>
                    <a:pt x="499" y="356"/>
                    <a:pt x="500" y="356"/>
                    <a:pt x="501" y="355"/>
                  </a:cubicBezTo>
                  <a:cubicBezTo>
                    <a:pt x="502" y="355"/>
                    <a:pt x="503" y="355"/>
                    <a:pt x="504" y="354"/>
                  </a:cubicBezTo>
                  <a:cubicBezTo>
                    <a:pt x="505" y="353"/>
                    <a:pt x="506" y="352"/>
                    <a:pt x="507" y="351"/>
                  </a:cubicBezTo>
                  <a:cubicBezTo>
                    <a:pt x="508" y="350"/>
                    <a:pt x="510" y="349"/>
                    <a:pt x="511" y="349"/>
                  </a:cubicBezTo>
                  <a:cubicBezTo>
                    <a:pt x="512" y="348"/>
                    <a:pt x="513" y="348"/>
                    <a:pt x="514" y="348"/>
                  </a:cubicBezTo>
                  <a:cubicBezTo>
                    <a:pt x="516" y="348"/>
                    <a:pt x="517" y="348"/>
                    <a:pt x="519" y="348"/>
                  </a:cubicBezTo>
                  <a:cubicBezTo>
                    <a:pt x="523" y="346"/>
                    <a:pt x="523" y="343"/>
                    <a:pt x="524" y="341"/>
                  </a:cubicBezTo>
                  <a:cubicBezTo>
                    <a:pt x="524" y="341"/>
                    <a:pt x="524" y="339"/>
                    <a:pt x="524" y="338"/>
                  </a:cubicBezTo>
                  <a:cubicBezTo>
                    <a:pt x="524" y="337"/>
                    <a:pt x="524" y="336"/>
                    <a:pt x="524" y="335"/>
                  </a:cubicBezTo>
                  <a:cubicBezTo>
                    <a:pt x="525" y="332"/>
                    <a:pt x="526" y="329"/>
                    <a:pt x="527" y="326"/>
                  </a:cubicBezTo>
                  <a:cubicBezTo>
                    <a:pt x="528" y="323"/>
                    <a:pt x="529" y="321"/>
                    <a:pt x="530" y="318"/>
                  </a:cubicBezTo>
                  <a:cubicBezTo>
                    <a:pt x="531" y="315"/>
                    <a:pt x="532" y="313"/>
                    <a:pt x="532" y="311"/>
                  </a:cubicBezTo>
                  <a:cubicBezTo>
                    <a:pt x="532" y="309"/>
                    <a:pt x="532" y="309"/>
                    <a:pt x="532" y="309"/>
                  </a:cubicBezTo>
                  <a:cubicBezTo>
                    <a:pt x="533" y="308"/>
                    <a:pt x="533" y="307"/>
                    <a:pt x="533" y="306"/>
                  </a:cubicBezTo>
                  <a:cubicBezTo>
                    <a:pt x="534" y="305"/>
                    <a:pt x="534" y="304"/>
                    <a:pt x="534" y="303"/>
                  </a:cubicBezTo>
                  <a:cubicBezTo>
                    <a:pt x="535" y="301"/>
                    <a:pt x="535" y="300"/>
                    <a:pt x="535" y="298"/>
                  </a:cubicBezTo>
                  <a:cubicBezTo>
                    <a:pt x="535" y="297"/>
                    <a:pt x="536" y="296"/>
                    <a:pt x="536" y="295"/>
                  </a:cubicBezTo>
                  <a:cubicBezTo>
                    <a:pt x="536" y="295"/>
                    <a:pt x="536" y="294"/>
                    <a:pt x="536" y="293"/>
                  </a:cubicBezTo>
                  <a:cubicBezTo>
                    <a:pt x="536" y="291"/>
                    <a:pt x="537" y="290"/>
                    <a:pt x="538" y="289"/>
                  </a:cubicBezTo>
                  <a:cubicBezTo>
                    <a:pt x="539" y="288"/>
                    <a:pt x="540" y="287"/>
                    <a:pt x="541" y="287"/>
                  </a:cubicBezTo>
                  <a:cubicBezTo>
                    <a:pt x="544" y="286"/>
                    <a:pt x="545" y="283"/>
                    <a:pt x="547" y="281"/>
                  </a:cubicBezTo>
                  <a:cubicBezTo>
                    <a:pt x="547" y="281"/>
                    <a:pt x="547" y="280"/>
                    <a:pt x="547" y="280"/>
                  </a:cubicBezTo>
                  <a:cubicBezTo>
                    <a:pt x="549" y="277"/>
                    <a:pt x="551" y="274"/>
                    <a:pt x="553" y="272"/>
                  </a:cubicBezTo>
                  <a:cubicBezTo>
                    <a:pt x="555" y="270"/>
                    <a:pt x="557" y="269"/>
                    <a:pt x="559" y="267"/>
                  </a:cubicBezTo>
                  <a:cubicBezTo>
                    <a:pt x="562" y="266"/>
                    <a:pt x="562" y="266"/>
                    <a:pt x="562" y="266"/>
                  </a:cubicBezTo>
                  <a:lnTo>
                    <a:pt x="551" y="24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3" name="Freeform 68"/>
            <p:cNvSpPr>
              <a:spLocks/>
            </p:cNvSpPr>
            <p:nvPr/>
          </p:nvSpPr>
          <p:spPr bwMode="auto">
            <a:xfrm>
              <a:off x="4859484" y="3520548"/>
              <a:ext cx="54529" cy="52074"/>
            </a:xfrm>
            <a:custGeom>
              <a:avLst/>
              <a:gdLst>
                <a:gd name="T0" fmla="*/ 13 w 15"/>
                <a:gd name="T1" fmla="*/ 2 h 16"/>
                <a:gd name="T2" fmla="*/ 9 w 15"/>
                <a:gd name="T3" fmla="*/ 0 h 16"/>
                <a:gd name="T4" fmla="*/ 5 w 15"/>
                <a:gd name="T5" fmla="*/ 0 h 16"/>
                <a:gd name="T6" fmla="*/ 0 w 15"/>
                <a:gd name="T7" fmla="*/ 8 h 16"/>
                <a:gd name="T8" fmla="*/ 5 w 15"/>
                <a:gd name="T9" fmla="*/ 15 h 16"/>
                <a:gd name="T10" fmla="*/ 8 w 15"/>
                <a:gd name="T11" fmla="*/ 16 h 16"/>
                <a:gd name="T12" fmla="*/ 15 w 15"/>
                <a:gd name="T13" fmla="*/ 8 h 16"/>
                <a:gd name="T14" fmla="*/ 13 w 15"/>
                <a:gd name="T1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6">
                  <a:moveTo>
                    <a:pt x="13" y="2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5"/>
                  </a:cubicBezTo>
                  <a:cubicBezTo>
                    <a:pt x="6" y="16"/>
                    <a:pt x="7" y="16"/>
                    <a:pt x="8" y="16"/>
                  </a:cubicBezTo>
                  <a:cubicBezTo>
                    <a:pt x="11" y="16"/>
                    <a:pt x="14" y="14"/>
                    <a:pt x="15" y="8"/>
                  </a:cubicBezTo>
                  <a:cubicBezTo>
                    <a:pt x="15" y="6"/>
                    <a:pt x="15" y="3"/>
                    <a:pt x="13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4" name="Freeform 73"/>
            <p:cNvSpPr>
              <a:spLocks/>
            </p:cNvSpPr>
            <p:nvPr/>
          </p:nvSpPr>
          <p:spPr bwMode="auto">
            <a:xfrm>
              <a:off x="4385085" y="1290046"/>
              <a:ext cx="51802" cy="39675"/>
            </a:xfrm>
            <a:custGeom>
              <a:avLst/>
              <a:gdLst>
                <a:gd name="T0" fmla="*/ 7 w 14"/>
                <a:gd name="T1" fmla="*/ 0 h 12"/>
                <a:gd name="T2" fmla="*/ 1 w 14"/>
                <a:gd name="T3" fmla="*/ 3 h 12"/>
                <a:gd name="T4" fmla="*/ 3 w 14"/>
                <a:gd name="T5" fmla="*/ 9 h 12"/>
                <a:gd name="T6" fmla="*/ 7 w 14"/>
                <a:gd name="T7" fmla="*/ 11 h 12"/>
                <a:gd name="T8" fmla="*/ 9 w 14"/>
                <a:gd name="T9" fmla="*/ 12 h 12"/>
                <a:gd name="T10" fmla="*/ 9 w 14"/>
                <a:gd name="T11" fmla="*/ 12 h 12"/>
                <a:gd name="T12" fmla="*/ 13 w 14"/>
                <a:gd name="T13" fmla="*/ 10 h 12"/>
                <a:gd name="T14" fmla="*/ 14 w 14"/>
                <a:gd name="T15" fmla="*/ 6 h 12"/>
                <a:gd name="T16" fmla="*/ 7 w 14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1" y="4"/>
                    <a:pt x="0" y="6"/>
                    <a:pt x="3" y="9"/>
                  </a:cubicBezTo>
                  <a:cubicBezTo>
                    <a:pt x="4" y="10"/>
                    <a:pt x="5" y="10"/>
                    <a:pt x="7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1" y="12"/>
                    <a:pt x="12" y="11"/>
                    <a:pt x="13" y="10"/>
                  </a:cubicBezTo>
                  <a:cubicBezTo>
                    <a:pt x="14" y="9"/>
                    <a:pt x="14" y="8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5" name="Freeform 74"/>
            <p:cNvSpPr>
              <a:spLocks/>
            </p:cNvSpPr>
            <p:nvPr/>
          </p:nvSpPr>
          <p:spPr bwMode="auto">
            <a:xfrm>
              <a:off x="4128801" y="1520660"/>
              <a:ext cx="54529" cy="89270"/>
            </a:xfrm>
            <a:custGeom>
              <a:avLst/>
              <a:gdLst>
                <a:gd name="T0" fmla="*/ 15 w 15"/>
                <a:gd name="T1" fmla="*/ 7 h 27"/>
                <a:gd name="T2" fmla="*/ 8 w 15"/>
                <a:gd name="T3" fmla="*/ 0 h 27"/>
                <a:gd name="T4" fmla="*/ 7 w 15"/>
                <a:gd name="T5" fmla="*/ 0 h 27"/>
                <a:gd name="T6" fmla="*/ 2 w 15"/>
                <a:gd name="T7" fmla="*/ 6 h 27"/>
                <a:gd name="T8" fmla="*/ 1 w 15"/>
                <a:gd name="T9" fmla="*/ 7 h 27"/>
                <a:gd name="T10" fmla="*/ 1 w 15"/>
                <a:gd name="T11" fmla="*/ 8 h 27"/>
                <a:gd name="T12" fmla="*/ 0 w 15"/>
                <a:gd name="T13" fmla="*/ 13 h 27"/>
                <a:gd name="T14" fmla="*/ 0 w 15"/>
                <a:gd name="T15" fmla="*/ 15 h 27"/>
                <a:gd name="T16" fmla="*/ 3 w 15"/>
                <a:gd name="T17" fmla="*/ 25 h 27"/>
                <a:gd name="T18" fmla="*/ 7 w 15"/>
                <a:gd name="T19" fmla="*/ 27 h 27"/>
                <a:gd name="T20" fmla="*/ 10 w 15"/>
                <a:gd name="T21" fmla="*/ 25 h 27"/>
                <a:gd name="T22" fmla="*/ 15 w 15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7">
                  <a:moveTo>
                    <a:pt x="15" y="7"/>
                  </a:moveTo>
                  <a:cubicBezTo>
                    <a:pt x="14" y="4"/>
                    <a:pt x="12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2" y="4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0"/>
                    <a:pt x="1" y="23"/>
                    <a:pt x="3" y="25"/>
                  </a:cubicBezTo>
                  <a:cubicBezTo>
                    <a:pt x="4" y="26"/>
                    <a:pt x="5" y="27"/>
                    <a:pt x="7" y="27"/>
                  </a:cubicBezTo>
                  <a:cubicBezTo>
                    <a:pt x="8" y="27"/>
                    <a:pt x="9" y="26"/>
                    <a:pt x="10" y="25"/>
                  </a:cubicBezTo>
                  <a:cubicBezTo>
                    <a:pt x="14" y="21"/>
                    <a:pt x="15" y="9"/>
                    <a:pt x="15" y="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6" name="Freeform 75"/>
            <p:cNvSpPr>
              <a:spLocks/>
            </p:cNvSpPr>
            <p:nvPr/>
          </p:nvSpPr>
          <p:spPr bwMode="auto">
            <a:xfrm>
              <a:off x="2502485" y="423387"/>
              <a:ext cx="511206" cy="415352"/>
            </a:xfrm>
            <a:custGeom>
              <a:avLst/>
              <a:gdLst>
                <a:gd name="T0" fmla="*/ 136 w 141"/>
                <a:gd name="T1" fmla="*/ 61 h 126"/>
                <a:gd name="T2" fmla="*/ 132 w 141"/>
                <a:gd name="T3" fmla="*/ 44 h 126"/>
                <a:gd name="T4" fmla="*/ 115 w 141"/>
                <a:gd name="T5" fmla="*/ 36 h 126"/>
                <a:gd name="T6" fmla="*/ 106 w 141"/>
                <a:gd name="T7" fmla="*/ 30 h 126"/>
                <a:gd name="T8" fmla="*/ 99 w 141"/>
                <a:gd name="T9" fmla="*/ 14 h 126"/>
                <a:gd name="T10" fmla="*/ 84 w 141"/>
                <a:gd name="T11" fmla="*/ 8 h 126"/>
                <a:gd name="T12" fmla="*/ 70 w 141"/>
                <a:gd name="T13" fmla="*/ 2 h 126"/>
                <a:gd name="T14" fmla="*/ 61 w 141"/>
                <a:gd name="T15" fmla="*/ 1 h 126"/>
                <a:gd name="T16" fmla="*/ 56 w 141"/>
                <a:gd name="T17" fmla="*/ 8 h 126"/>
                <a:gd name="T18" fmla="*/ 55 w 141"/>
                <a:gd name="T19" fmla="*/ 20 h 126"/>
                <a:gd name="T20" fmla="*/ 49 w 141"/>
                <a:gd name="T21" fmla="*/ 33 h 126"/>
                <a:gd name="T22" fmla="*/ 38 w 141"/>
                <a:gd name="T23" fmla="*/ 40 h 126"/>
                <a:gd name="T24" fmla="*/ 33 w 141"/>
                <a:gd name="T25" fmla="*/ 45 h 126"/>
                <a:gd name="T26" fmla="*/ 32 w 141"/>
                <a:gd name="T27" fmla="*/ 48 h 126"/>
                <a:gd name="T28" fmla="*/ 25 w 141"/>
                <a:gd name="T29" fmla="*/ 50 h 126"/>
                <a:gd name="T30" fmla="*/ 21 w 141"/>
                <a:gd name="T31" fmla="*/ 57 h 126"/>
                <a:gd name="T32" fmla="*/ 14 w 141"/>
                <a:gd name="T33" fmla="*/ 60 h 126"/>
                <a:gd name="T34" fmla="*/ 9 w 141"/>
                <a:gd name="T35" fmla="*/ 64 h 126"/>
                <a:gd name="T36" fmla="*/ 4 w 141"/>
                <a:gd name="T37" fmla="*/ 81 h 126"/>
                <a:gd name="T38" fmla="*/ 6 w 141"/>
                <a:gd name="T39" fmla="*/ 85 h 126"/>
                <a:gd name="T40" fmla="*/ 10 w 141"/>
                <a:gd name="T41" fmla="*/ 92 h 126"/>
                <a:gd name="T42" fmla="*/ 13 w 141"/>
                <a:gd name="T43" fmla="*/ 103 h 126"/>
                <a:gd name="T44" fmla="*/ 8 w 141"/>
                <a:gd name="T45" fmla="*/ 121 h 126"/>
                <a:gd name="T46" fmla="*/ 17 w 141"/>
                <a:gd name="T47" fmla="*/ 126 h 126"/>
                <a:gd name="T48" fmla="*/ 23 w 141"/>
                <a:gd name="T49" fmla="*/ 125 h 126"/>
                <a:gd name="T50" fmla="*/ 28 w 141"/>
                <a:gd name="T51" fmla="*/ 124 h 126"/>
                <a:gd name="T52" fmla="*/ 36 w 141"/>
                <a:gd name="T53" fmla="*/ 123 h 126"/>
                <a:gd name="T54" fmla="*/ 44 w 141"/>
                <a:gd name="T55" fmla="*/ 126 h 126"/>
                <a:gd name="T56" fmla="*/ 54 w 141"/>
                <a:gd name="T57" fmla="*/ 119 h 126"/>
                <a:gd name="T58" fmla="*/ 59 w 141"/>
                <a:gd name="T59" fmla="*/ 112 h 126"/>
                <a:gd name="T60" fmla="*/ 67 w 141"/>
                <a:gd name="T61" fmla="*/ 104 h 126"/>
                <a:gd name="T62" fmla="*/ 73 w 141"/>
                <a:gd name="T63" fmla="*/ 105 h 126"/>
                <a:gd name="T64" fmla="*/ 85 w 141"/>
                <a:gd name="T65" fmla="*/ 95 h 126"/>
                <a:gd name="T66" fmla="*/ 94 w 141"/>
                <a:gd name="T67" fmla="*/ 93 h 126"/>
                <a:gd name="T68" fmla="*/ 102 w 141"/>
                <a:gd name="T69" fmla="*/ 91 h 126"/>
                <a:gd name="T70" fmla="*/ 111 w 141"/>
                <a:gd name="T71" fmla="*/ 88 h 126"/>
                <a:gd name="T72" fmla="*/ 118 w 141"/>
                <a:gd name="T73" fmla="*/ 86 h 126"/>
                <a:gd name="T74" fmla="*/ 123 w 141"/>
                <a:gd name="T75" fmla="*/ 86 h 126"/>
                <a:gd name="T76" fmla="*/ 140 w 141"/>
                <a:gd name="T77" fmla="*/ 7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26">
                  <a:moveTo>
                    <a:pt x="137" y="64"/>
                  </a:moveTo>
                  <a:cubicBezTo>
                    <a:pt x="137" y="63"/>
                    <a:pt x="136" y="62"/>
                    <a:pt x="136" y="61"/>
                  </a:cubicBezTo>
                  <a:cubicBezTo>
                    <a:pt x="135" y="59"/>
                    <a:pt x="135" y="56"/>
                    <a:pt x="135" y="54"/>
                  </a:cubicBezTo>
                  <a:cubicBezTo>
                    <a:pt x="134" y="51"/>
                    <a:pt x="134" y="47"/>
                    <a:pt x="132" y="44"/>
                  </a:cubicBezTo>
                  <a:cubicBezTo>
                    <a:pt x="129" y="37"/>
                    <a:pt x="122" y="36"/>
                    <a:pt x="117" y="36"/>
                  </a:cubicBezTo>
                  <a:cubicBezTo>
                    <a:pt x="116" y="36"/>
                    <a:pt x="116" y="36"/>
                    <a:pt x="115" y="36"/>
                  </a:cubicBezTo>
                  <a:cubicBezTo>
                    <a:pt x="114" y="36"/>
                    <a:pt x="114" y="36"/>
                    <a:pt x="113" y="36"/>
                  </a:cubicBezTo>
                  <a:cubicBezTo>
                    <a:pt x="110" y="36"/>
                    <a:pt x="108" y="35"/>
                    <a:pt x="106" y="30"/>
                  </a:cubicBezTo>
                  <a:cubicBezTo>
                    <a:pt x="105" y="28"/>
                    <a:pt x="104" y="27"/>
                    <a:pt x="103" y="25"/>
                  </a:cubicBezTo>
                  <a:cubicBezTo>
                    <a:pt x="102" y="21"/>
                    <a:pt x="100" y="18"/>
                    <a:pt x="99" y="14"/>
                  </a:cubicBezTo>
                  <a:cubicBezTo>
                    <a:pt x="97" y="11"/>
                    <a:pt x="92" y="10"/>
                    <a:pt x="88" y="9"/>
                  </a:cubicBezTo>
                  <a:cubicBezTo>
                    <a:pt x="87" y="8"/>
                    <a:pt x="85" y="8"/>
                    <a:pt x="84" y="8"/>
                  </a:cubicBezTo>
                  <a:cubicBezTo>
                    <a:pt x="82" y="7"/>
                    <a:pt x="80" y="6"/>
                    <a:pt x="78" y="5"/>
                  </a:cubicBezTo>
                  <a:cubicBezTo>
                    <a:pt x="76" y="4"/>
                    <a:pt x="73" y="3"/>
                    <a:pt x="70" y="2"/>
                  </a:cubicBezTo>
                  <a:cubicBezTo>
                    <a:pt x="68" y="1"/>
                    <a:pt x="66" y="0"/>
                    <a:pt x="63" y="0"/>
                  </a:cubicBezTo>
                  <a:cubicBezTo>
                    <a:pt x="62" y="0"/>
                    <a:pt x="61" y="1"/>
                    <a:pt x="61" y="1"/>
                  </a:cubicBezTo>
                  <a:cubicBezTo>
                    <a:pt x="57" y="2"/>
                    <a:pt x="56" y="5"/>
                    <a:pt x="56" y="7"/>
                  </a:cubicBezTo>
                  <a:cubicBezTo>
                    <a:pt x="56" y="7"/>
                    <a:pt x="56" y="8"/>
                    <a:pt x="56" y="8"/>
                  </a:cubicBezTo>
                  <a:cubicBezTo>
                    <a:pt x="55" y="11"/>
                    <a:pt x="55" y="14"/>
                    <a:pt x="56" y="16"/>
                  </a:cubicBezTo>
                  <a:cubicBezTo>
                    <a:pt x="56" y="18"/>
                    <a:pt x="55" y="19"/>
                    <a:pt x="55" y="20"/>
                  </a:cubicBezTo>
                  <a:cubicBezTo>
                    <a:pt x="55" y="22"/>
                    <a:pt x="55" y="23"/>
                    <a:pt x="54" y="24"/>
                  </a:cubicBezTo>
                  <a:cubicBezTo>
                    <a:pt x="54" y="27"/>
                    <a:pt x="51" y="31"/>
                    <a:pt x="49" y="33"/>
                  </a:cubicBezTo>
                  <a:cubicBezTo>
                    <a:pt x="47" y="34"/>
                    <a:pt x="45" y="35"/>
                    <a:pt x="44" y="36"/>
                  </a:cubicBezTo>
                  <a:cubicBezTo>
                    <a:pt x="42" y="37"/>
                    <a:pt x="40" y="39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6" y="42"/>
                    <a:pt x="34" y="43"/>
                    <a:pt x="33" y="45"/>
                  </a:cubicBezTo>
                  <a:cubicBezTo>
                    <a:pt x="33" y="46"/>
                    <a:pt x="33" y="46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1" y="49"/>
                    <a:pt x="30" y="49"/>
                  </a:cubicBezTo>
                  <a:cubicBezTo>
                    <a:pt x="29" y="49"/>
                    <a:pt x="27" y="49"/>
                    <a:pt x="25" y="50"/>
                  </a:cubicBezTo>
                  <a:cubicBezTo>
                    <a:pt x="24" y="51"/>
                    <a:pt x="23" y="53"/>
                    <a:pt x="22" y="55"/>
                  </a:cubicBezTo>
                  <a:cubicBezTo>
                    <a:pt x="21" y="55"/>
                    <a:pt x="21" y="56"/>
                    <a:pt x="21" y="57"/>
                  </a:cubicBezTo>
                  <a:cubicBezTo>
                    <a:pt x="20" y="57"/>
                    <a:pt x="19" y="58"/>
                    <a:pt x="18" y="58"/>
                  </a:cubicBezTo>
                  <a:cubicBezTo>
                    <a:pt x="17" y="59"/>
                    <a:pt x="16" y="59"/>
                    <a:pt x="14" y="60"/>
                  </a:cubicBezTo>
                  <a:cubicBezTo>
                    <a:pt x="13" y="61"/>
                    <a:pt x="12" y="61"/>
                    <a:pt x="11" y="62"/>
                  </a:cubicBezTo>
                  <a:cubicBezTo>
                    <a:pt x="10" y="63"/>
                    <a:pt x="9" y="63"/>
                    <a:pt x="9" y="64"/>
                  </a:cubicBezTo>
                  <a:cubicBezTo>
                    <a:pt x="5" y="66"/>
                    <a:pt x="1" y="69"/>
                    <a:pt x="0" y="75"/>
                  </a:cubicBezTo>
                  <a:cubicBezTo>
                    <a:pt x="0" y="79"/>
                    <a:pt x="2" y="81"/>
                    <a:pt x="4" y="81"/>
                  </a:cubicBezTo>
                  <a:cubicBezTo>
                    <a:pt x="5" y="82"/>
                    <a:pt x="5" y="82"/>
                    <a:pt x="5" y="83"/>
                  </a:cubicBezTo>
                  <a:cubicBezTo>
                    <a:pt x="6" y="83"/>
                    <a:pt x="6" y="84"/>
                    <a:pt x="6" y="85"/>
                  </a:cubicBezTo>
                  <a:cubicBezTo>
                    <a:pt x="6" y="86"/>
                    <a:pt x="6" y="87"/>
                    <a:pt x="7" y="89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3"/>
                    <a:pt x="10" y="93"/>
                    <a:pt x="11" y="93"/>
                  </a:cubicBezTo>
                  <a:cubicBezTo>
                    <a:pt x="13" y="97"/>
                    <a:pt x="14" y="100"/>
                    <a:pt x="13" y="103"/>
                  </a:cubicBezTo>
                  <a:cubicBezTo>
                    <a:pt x="13" y="106"/>
                    <a:pt x="12" y="110"/>
                    <a:pt x="10" y="113"/>
                  </a:cubicBezTo>
                  <a:cubicBezTo>
                    <a:pt x="9" y="115"/>
                    <a:pt x="7" y="118"/>
                    <a:pt x="8" y="121"/>
                  </a:cubicBezTo>
                  <a:cubicBezTo>
                    <a:pt x="9" y="122"/>
                    <a:pt x="10" y="124"/>
                    <a:pt x="12" y="125"/>
                  </a:cubicBezTo>
                  <a:cubicBezTo>
                    <a:pt x="13" y="126"/>
                    <a:pt x="15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9" y="126"/>
                    <a:pt x="21" y="126"/>
                    <a:pt x="23" y="125"/>
                  </a:cubicBezTo>
                  <a:cubicBezTo>
                    <a:pt x="24" y="125"/>
                    <a:pt x="26" y="124"/>
                    <a:pt x="27" y="124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30" y="124"/>
                    <a:pt x="32" y="123"/>
                    <a:pt x="34" y="123"/>
                  </a:cubicBezTo>
                  <a:cubicBezTo>
                    <a:pt x="34" y="123"/>
                    <a:pt x="35" y="123"/>
                    <a:pt x="36" y="123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40" y="125"/>
                    <a:pt x="42" y="126"/>
                    <a:pt x="44" y="126"/>
                  </a:cubicBezTo>
                  <a:cubicBezTo>
                    <a:pt x="44" y="126"/>
                    <a:pt x="45" y="126"/>
                    <a:pt x="45" y="126"/>
                  </a:cubicBezTo>
                  <a:cubicBezTo>
                    <a:pt x="50" y="126"/>
                    <a:pt x="52" y="122"/>
                    <a:pt x="54" y="119"/>
                  </a:cubicBezTo>
                  <a:cubicBezTo>
                    <a:pt x="55" y="118"/>
                    <a:pt x="56" y="117"/>
                    <a:pt x="56" y="116"/>
                  </a:cubicBezTo>
                  <a:cubicBezTo>
                    <a:pt x="57" y="114"/>
                    <a:pt x="58" y="113"/>
                    <a:pt x="59" y="112"/>
                  </a:cubicBezTo>
                  <a:cubicBezTo>
                    <a:pt x="61" y="109"/>
                    <a:pt x="63" y="106"/>
                    <a:pt x="66" y="104"/>
                  </a:cubicBezTo>
                  <a:cubicBezTo>
                    <a:pt x="66" y="104"/>
                    <a:pt x="67" y="104"/>
                    <a:pt x="67" y="104"/>
                  </a:cubicBezTo>
                  <a:cubicBezTo>
                    <a:pt x="68" y="105"/>
                    <a:pt x="70" y="105"/>
                    <a:pt x="71" y="105"/>
                  </a:cubicBezTo>
                  <a:cubicBezTo>
                    <a:pt x="72" y="105"/>
                    <a:pt x="72" y="105"/>
                    <a:pt x="73" y="105"/>
                  </a:cubicBezTo>
                  <a:cubicBezTo>
                    <a:pt x="77" y="104"/>
                    <a:pt x="80" y="101"/>
                    <a:pt x="82" y="98"/>
                  </a:cubicBezTo>
                  <a:cubicBezTo>
                    <a:pt x="83" y="97"/>
                    <a:pt x="84" y="96"/>
                    <a:pt x="85" y="95"/>
                  </a:cubicBezTo>
                  <a:cubicBezTo>
                    <a:pt x="86" y="94"/>
                    <a:pt x="87" y="94"/>
                    <a:pt x="89" y="94"/>
                  </a:cubicBezTo>
                  <a:cubicBezTo>
                    <a:pt x="91" y="93"/>
                    <a:pt x="92" y="93"/>
                    <a:pt x="94" y="93"/>
                  </a:cubicBezTo>
                  <a:cubicBezTo>
                    <a:pt x="94" y="93"/>
                    <a:pt x="95" y="92"/>
                    <a:pt x="96" y="92"/>
                  </a:cubicBezTo>
                  <a:cubicBezTo>
                    <a:pt x="98" y="92"/>
                    <a:pt x="100" y="92"/>
                    <a:pt x="102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6" y="90"/>
                    <a:pt x="109" y="89"/>
                    <a:pt x="111" y="88"/>
                  </a:cubicBezTo>
                  <a:cubicBezTo>
                    <a:pt x="113" y="87"/>
                    <a:pt x="114" y="87"/>
                    <a:pt x="115" y="86"/>
                  </a:cubicBezTo>
                  <a:cubicBezTo>
                    <a:pt x="116" y="86"/>
                    <a:pt x="117" y="86"/>
                    <a:pt x="118" y="86"/>
                  </a:cubicBezTo>
                  <a:cubicBezTo>
                    <a:pt x="118" y="86"/>
                    <a:pt x="119" y="86"/>
                    <a:pt x="120" y="86"/>
                  </a:cubicBezTo>
                  <a:cubicBezTo>
                    <a:pt x="121" y="86"/>
                    <a:pt x="122" y="86"/>
                    <a:pt x="123" y="86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30" y="86"/>
                    <a:pt x="138" y="86"/>
                    <a:pt x="140" y="79"/>
                  </a:cubicBezTo>
                  <a:cubicBezTo>
                    <a:pt x="141" y="74"/>
                    <a:pt x="139" y="69"/>
                    <a:pt x="137" y="6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7" name="Freeform 76"/>
            <p:cNvSpPr>
              <a:spLocks/>
            </p:cNvSpPr>
            <p:nvPr/>
          </p:nvSpPr>
          <p:spPr bwMode="auto">
            <a:xfrm>
              <a:off x="4139706" y="1803347"/>
              <a:ext cx="448498" cy="385595"/>
            </a:xfrm>
            <a:custGeom>
              <a:avLst/>
              <a:gdLst>
                <a:gd name="T0" fmla="*/ 116 w 124"/>
                <a:gd name="T1" fmla="*/ 72 h 117"/>
                <a:gd name="T2" fmla="*/ 107 w 124"/>
                <a:gd name="T3" fmla="*/ 67 h 117"/>
                <a:gd name="T4" fmla="*/ 101 w 124"/>
                <a:gd name="T5" fmla="*/ 68 h 117"/>
                <a:gd name="T6" fmla="*/ 98 w 124"/>
                <a:gd name="T7" fmla="*/ 66 h 117"/>
                <a:gd name="T8" fmla="*/ 95 w 124"/>
                <a:gd name="T9" fmla="*/ 60 h 117"/>
                <a:gd name="T10" fmla="*/ 82 w 124"/>
                <a:gd name="T11" fmla="*/ 46 h 117"/>
                <a:gd name="T12" fmla="*/ 78 w 124"/>
                <a:gd name="T13" fmla="*/ 45 h 117"/>
                <a:gd name="T14" fmla="*/ 75 w 124"/>
                <a:gd name="T15" fmla="*/ 44 h 117"/>
                <a:gd name="T16" fmla="*/ 72 w 124"/>
                <a:gd name="T17" fmla="*/ 41 h 117"/>
                <a:gd name="T18" fmla="*/ 58 w 124"/>
                <a:gd name="T19" fmla="*/ 31 h 117"/>
                <a:gd name="T20" fmla="*/ 52 w 124"/>
                <a:gd name="T21" fmla="*/ 28 h 117"/>
                <a:gd name="T22" fmla="*/ 44 w 124"/>
                <a:gd name="T23" fmla="*/ 22 h 117"/>
                <a:gd name="T24" fmla="*/ 39 w 124"/>
                <a:gd name="T25" fmla="*/ 25 h 117"/>
                <a:gd name="T26" fmla="*/ 37 w 124"/>
                <a:gd name="T27" fmla="*/ 20 h 117"/>
                <a:gd name="T28" fmla="*/ 40 w 124"/>
                <a:gd name="T29" fmla="*/ 21 h 117"/>
                <a:gd name="T30" fmla="*/ 42 w 124"/>
                <a:gd name="T31" fmla="*/ 8 h 117"/>
                <a:gd name="T32" fmla="*/ 41 w 124"/>
                <a:gd name="T33" fmla="*/ 6 h 117"/>
                <a:gd name="T34" fmla="*/ 29 w 124"/>
                <a:gd name="T35" fmla="*/ 6 h 117"/>
                <a:gd name="T36" fmla="*/ 27 w 124"/>
                <a:gd name="T37" fmla="*/ 6 h 117"/>
                <a:gd name="T38" fmla="*/ 16 w 124"/>
                <a:gd name="T39" fmla="*/ 23 h 117"/>
                <a:gd name="T40" fmla="*/ 15 w 124"/>
                <a:gd name="T41" fmla="*/ 39 h 117"/>
                <a:gd name="T42" fmla="*/ 15 w 124"/>
                <a:gd name="T43" fmla="*/ 71 h 117"/>
                <a:gd name="T44" fmla="*/ 10 w 124"/>
                <a:gd name="T45" fmla="*/ 81 h 117"/>
                <a:gd name="T46" fmla="*/ 2 w 124"/>
                <a:gd name="T47" fmla="*/ 100 h 117"/>
                <a:gd name="T48" fmla="*/ 21 w 124"/>
                <a:gd name="T49" fmla="*/ 98 h 117"/>
                <a:gd name="T50" fmla="*/ 27 w 124"/>
                <a:gd name="T51" fmla="*/ 95 h 117"/>
                <a:gd name="T52" fmla="*/ 29 w 124"/>
                <a:gd name="T53" fmla="*/ 103 h 117"/>
                <a:gd name="T54" fmla="*/ 30 w 124"/>
                <a:gd name="T55" fmla="*/ 113 h 117"/>
                <a:gd name="T56" fmla="*/ 46 w 124"/>
                <a:gd name="T57" fmla="*/ 112 h 117"/>
                <a:gd name="T58" fmla="*/ 52 w 124"/>
                <a:gd name="T59" fmla="*/ 106 h 117"/>
                <a:gd name="T60" fmla="*/ 56 w 124"/>
                <a:gd name="T61" fmla="*/ 98 h 117"/>
                <a:gd name="T62" fmla="*/ 66 w 124"/>
                <a:gd name="T63" fmla="*/ 83 h 117"/>
                <a:gd name="T64" fmla="*/ 67 w 124"/>
                <a:gd name="T65" fmla="*/ 77 h 117"/>
                <a:gd name="T66" fmla="*/ 71 w 124"/>
                <a:gd name="T67" fmla="*/ 76 h 117"/>
                <a:gd name="T68" fmla="*/ 72 w 124"/>
                <a:gd name="T69" fmla="*/ 79 h 117"/>
                <a:gd name="T70" fmla="*/ 76 w 124"/>
                <a:gd name="T71" fmla="*/ 82 h 117"/>
                <a:gd name="T72" fmla="*/ 81 w 124"/>
                <a:gd name="T73" fmla="*/ 81 h 117"/>
                <a:gd name="T74" fmla="*/ 82 w 124"/>
                <a:gd name="T75" fmla="*/ 81 h 117"/>
                <a:gd name="T76" fmla="*/ 80 w 124"/>
                <a:gd name="T77" fmla="*/ 88 h 117"/>
                <a:gd name="T78" fmla="*/ 90 w 124"/>
                <a:gd name="T79" fmla="*/ 91 h 117"/>
                <a:gd name="T80" fmla="*/ 96 w 124"/>
                <a:gd name="T81" fmla="*/ 93 h 117"/>
                <a:gd name="T82" fmla="*/ 105 w 124"/>
                <a:gd name="T83" fmla="*/ 96 h 117"/>
                <a:gd name="T84" fmla="*/ 124 w 124"/>
                <a:gd name="T85" fmla="*/ 8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17">
                  <a:moveTo>
                    <a:pt x="120" y="75"/>
                  </a:moveTo>
                  <a:cubicBezTo>
                    <a:pt x="119" y="74"/>
                    <a:pt x="118" y="73"/>
                    <a:pt x="116" y="72"/>
                  </a:cubicBezTo>
                  <a:cubicBezTo>
                    <a:pt x="115" y="71"/>
                    <a:pt x="114" y="70"/>
                    <a:pt x="113" y="69"/>
                  </a:cubicBezTo>
                  <a:cubicBezTo>
                    <a:pt x="111" y="67"/>
                    <a:pt x="110" y="67"/>
                    <a:pt x="107" y="67"/>
                  </a:cubicBezTo>
                  <a:cubicBezTo>
                    <a:pt x="106" y="67"/>
                    <a:pt x="104" y="67"/>
                    <a:pt x="103" y="67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0" y="68"/>
                    <a:pt x="99" y="68"/>
                    <a:pt x="98" y="68"/>
                  </a:cubicBezTo>
                  <a:cubicBezTo>
                    <a:pt x="98" y="68"/>
                    <a:pt x="98" y="67"/>
                    <a:pt x="98" y="66"/>
                  </a:cubicBezTo>
                  <a:cubicBezTo>
                    <a:pt x="97" y="65"/>
                    <a:pt x="97" y="63"/>
                    <a:pt x="96" y="62"/>
                  </a:cubicBezTo>
                  <a:cubicBezTo>
                    <a:pt x="95" y="61"/>
                    <a:pt x="95" y="60"/>
                    <a:pt x="95" y="60"/>
                  </a:cubicBezTo>
                  <a:cubicBezTo>
                    <a:pt x="94" y="52"/>
                    <a:pt x="90" y="47"/>
                    <a:pt x="83" y="46"/>
                  </a:cubicBezTo>
                  <a:cubicBezTo>
                    <a:pt x="83" y="46"/>
                    <a:pt x="82" y="46"/>
                    <a:pt x="82" y="46"/>
                  </a:cubicBezTo>
                  <a:cubicBezTo>
                    <a:pt x="81" y="46"/>
                    <a:pt x="80" y="46"/>
                    <a:pt x="79" y="46"/>
                  </a:cubicBezTo>
                  <a:cubicBezTo>
                    <a:pt x="79" y="46"/>
                    <a:pt x="79" y="46"/>
                    <a:pt x="78" y="45"/>
                  </a:cubicBezTo>
                  <a:cubicBezTo>
                    <a:pt x="77" y="45"/>
                    <a:pt x="77" y="45"/>
                    <a:pt x="76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3" y="44"/>
                    <a:pt x="73" y="44"/>
                    <a:pt x="73" y="43"/>
                  </a:cubicBezTo>
                  <a:cubicBezTo>
                    <a:pt x="72" y="43"/>
                    <a:pt x="72" y="42"/>
                    <a:pt x="72" y="41"/>
                  </a:cubicBezTo>
                  <a:cubicBezTo>
                    <a:pt x="71" y="40"/>
                    <a:pt x="71" y="38"/>
                    <a:pt x="69" y="37"/>
                  </a:cubicBezTo>
                  <a:cubicBezTo>
                    <a:pt x="68" y="36"/>
                    <a:pt x="64" y="32"/>
                    <a:pt x="58" y="31"/>
                  </a:cubicBezTo>
                  <a:cubicBezTo>
                    <a:pt x="56" y="31"/>
                    <a:pt x="55" y="31"/>
                    <a:pt x="53" y="29"/>
                  </a:cubicBezTo>
                  <a:cubicBezTo>
                    <a:pt x="53" y="28"/>
                    <a:pt x="53" y="28"/>
                    <a:pt x="52" y="28"/>
                  </a:cubicBezTo>
                  <a:cubicBezTo>
                    <a:pt x="51" y="25"/>
                    <a:pt x="49" y="22"/>
                    <a:pt x="45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0" y="24"/>
                    <a:pt x="40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8" y="25"/>
                    <a:pt x="38" y="25"/>
                  </a:cubicBezTo>
                  <a:cubicBezTo>
                    <a:pt x="38" y="25"/>
                    <a:pt x="37" y="22"/>
                    <a:pt x="37" y="20"/>
                  </a:cubicBezTo>
                  <a:cubicBezTo>
                    <a:pt x="38" y="20"/>
                    <a:pt x="39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2" y="21"/>
                    <a:pt x="43" y="20"/>
                    <a:pt x="44" y="19"/>
                  </a:cubicBezTo>
                  <a:cubicBezTo>
                    <a:pt x="48" y="15"/>
                    <a:pt x="43" y="10"/>
                    <a:pt x="42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6"/>
                    <a:pt x="41" y="6"/>
                  </a:cubicBezTo>
                  <a:cubicBezTo>
                    <a:pt x="40" y="4"/>
                    <a:pt x="39" y="0"/>
                    <a:pt x="35" y="0"/>
                  </a:cubicBezTo>
                  <a:cubicBezTo>
                    <a:pt x="31" y="0"/>
                    <a:pt x="29" y="3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6" y="6"/>
                    <a:pt x="24" y="7"/>
                    <a:pt x="23" y="7"/>
                  </a:cubicBezTo>
                  <a:cubicBezTo>
                    <a:pt x="16" y="11"/>
                    <a:pt x="16" y="19"/>
                    <a:pt x="16" y="23"/>
                  </a:cubicBezTo>
                  <a:cubicBezTo>
                    <a:pt x="16" y="25"/>
                    <a:pt x="16" y="28"/>
                    <a:pt x="16" y="30"/>
                  </a:cubicBezTo>
                  <a:cubicBezTo>
                    <a:pt x="16" y="33"/>
                    <a:pt x="16" y="36"/>
                    <a:pt x="15" y="39"/>
                  </a:cubicBezTo>
                  <a:cubicBezTo>
                    <a:pt x="15" y="45"/>
                    <a:pt x="15" y="49"/>
                    <a:pt x="14" y="54"/>
                  </a:cubicBezTo>
                  <a:cubicBezTo>
                    <a:pt x="13" y="60"/>
                    <a:pt x="13" y="66"/>
                    <a:pt x="15" y="71"/>
                  </a:cubicBezTo>
                  <a:cubicBezTo>
                    <a:pt x="16" y="76"/>
                    <a:pt x="16" y="78"/>
                    <a:pt x="13" y="80"/>
                  </a:cubicBezTo>
                  <a:cubicBezTo>
                    <a:pt x="12" y="80"/>
                    <a:pt x="11" y="81"/>
                    <a:pt x="10" y="81"/>
                  </a:cubicBezTo>
                  <a:cubicBezTo>
                    <a:pt x="6" y="84"/>
                    <a:pt x="1" y="87"/>
                    <a:pt x="0" y="94"/>
                  </a:cubicBezTo>
                  <a:cubicBezTo>
                    <a:pt x="0" y="96"/>
                    <a:pt x="1" y="99"/>
                    <a:pt x="2" y="100"/>
                  </a:cubicBezTo>
                  <a:cubicBezTo>
                    <a:pt x="3" y="101"/>
                    <a:pt x="5" y="102"/>
                    <a:pt x="7" y="102"/>
                  </a:cubicBezTo>
                  <a:cubicBezTo>
                    <a:pt x="12" y="102"/>
                    <a:pt x="17" y="100"/>
                    <a:pt x="21" y="98"/>
                  </a:cubicBezTo>
                  <a:cubicBezTo>
                    <a:pt x="23" y="97"/>
                    <a:pt x="25" y="96"/>
                    <a:pt x="26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6"/>
                  </a:cubicBezTo>
                  <a:cubicBezTo>
                    <a:pt x="29" y="98"/>
                    <a:pt x="29" y="101"/>
                    <a:pt x="29" y="103"/>
                  </a:cubicBezTo>
                  <a:cubicBezTo>
                    <a:pt x="29" y="104"/>
                    <a:pt x="29" y="105"/>
                    <a:pt x="29" y="105"/>
                  </a:cubicBezTo>
                  <a:cubicBezTo>
                    <a:pt x="29" y="108"/>
                    <a:pt x="29" y="110"/>
                    <a:pt x="30" y="113"/>
                  </a:cubicBezTo>
                  <a:cubicBezTo>
                    <a:pt x="32" y="117"/>
                    <a:pt x="35" y="117"/>
                    <a:pt x="36" y="117"/>
                  </a:cubicBezTo>
                  <a:cubicBezTo>
                    <a:pt x="40" y="117"/>
                    <a:pt x="43" y="114"/>
                    <a:pt x="46" y="112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9" y="109"/>
                    <a:pt x="51" y="108"/>
                    <a:pt x="52" y="106"/>
                  </a:cubicBezTo>
                  <a:cubicBezTo>
                    <a:pt x="53" y="104"/>
                    <a:pt x="54" y="102"/>
                    <a:pt x="54" y="101"/>
                  </a:cubicBezTo>
                  <a:cubicBezTo>
                    <a:pt x="55" y="100"/>
                    <a:pt x="55" y="99"/>
                    <a:pt x="56" y="98"/>
                  </a:cubicBezTo>
                  <a:cubicBezTo>
                    <a:pt x="56" y="96"/>
                    <a:pt x="58" y="95"/>
                    <a:pt x="60" y="93"/>
                  </a:cubicBezTo>
                  <a:cubicBezTo>
                    <a:pt x="62" y="91"/>
                    <a:pt x="65" y="88"/>
                    <a:pt x="66" y="83"/>
                  </a:cubicBezTo>
                  <a:cubicBezTo>
                    <a:pt x="66" y="82"/>
                    <a:pt x="66" y="82"/>
                    <a:pt x="66" y="81"/>
                  </a:cubicBezTo>
                  <a:cubicBezTo>
                    <a:pt x="66" y="79"/>
                    <a:pt x="66" y="78"/>
                    <a:pt x="67" y="77"/>
                  </a:cubicBezTo>
                  <a:cubicBezTo>
                    <a:pt x="68" y="76"/>
                    <a:pt x="69" y="75"/>
                    <a:pt x="71" y="75"/>
                  </a:cubicBezTo>
                  <a:cubicBezTo>
                    <a:pt x="71" y="75"/>
                    <a:pt x="71" y="76"/>
                    <a:pt x="71" y="76"/>
                  </a:cubicBezTo>
                  <a:cubicBezTo>
                    <a:pt x="71" y="77"/>
                    <a:pt x="72" y="78"/>
                    <a:pt x="72" y="78"/>
                  </a:cubicBezTo>
                  <a:cubicBezTo>
                    <a:pt x="72" y="78"/>
                    <a:pt x="72" y="79"/>
                    <a:pt x="72" y="79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76" y="82"/>
                    <a:pt x="76" y="82"/>
                    <a:pt x="76" y="8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8" y="81"/>
                    <a:pt x="80" y="81"/>
                    <a:pt x="8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2"/>
                    <a:pt x="81" y="83"/>
                  </a:cubicBezTo>
                  <a:cubicBezTo>
                    <a:pt x="81" y="84"/>
                    <a:pt x="80" y="86"/>
                    <a:pt x="80" y="88"/>
                  </a:cubicBezTo>
                  <a:cubicBezTo>
                    <a:pt x="81" y="90"/>
                    <a:pt x="82" y="92"/>
                    <a:pt x="86" y="92"/>
                  </a:cubicBezTo>
                  <a:cubicBezTo>
                    <a:pt x="87" y="92"/>
                    <a:pt x="89" y="92"/>
                    <a:pt x="90" y="91"/>
                  </a:cubicBezTo>
                  <a:cubicBezTo>
                    <a:pt x="90" y="91"/>
                    <a:pt x="91" y="91"/>
                    <a:pt x="91" y="91"/>
                  </a:cubicBezTo>
                  <a:cubicBezTo>
                    <a:pt x="93" y="91"/>
                    <a:pt x="94" y="92"/>
                    <a:pt x="96" y="93"/>
                  </a:cubicBezTo>
                  <a:cubicBezTo>
                    <a:pt x="97" y="93"/>
                    <a:pt x="98" y="94"/>
                    <a:pt x="99" y="94"/>
                  </a:cubicBezTo>
                  <a:cubicBezTo>
                    <a:pt x="101" y="95"/>
                    <a:pt x="103" y="96"/>
                    <a:pt x="105" y="96"/>
                  </a:cubicBezTo>
                  <a:cubicBezTo>
                    <a:pt x="112" y="96"/>
                    <a:pt x="117" y="90"/>
                    <a:pt x="121" y="86"/>
                  </a:cubicBezTo>
                  <a:cubicBezTo>
                    <a:pt x="122" y="84"/>
                    <a:pt x="124" y="82"/>
                    <a:pt x="124" y="80"/>
                  </a:cubicBezTo>
                  <a:cubicBezTo>
                    <a:pt x="123" y="78"/>
                    <a:pt x="122" y="76"/>
                    <a:pt x="120" y="7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8" name="Freeform 77"/>
            <p:cNvSpPr>
              <a:spLocks/>
            </p:cNvSpPr>
            <p:nvPr/>
          </p:nvSpPr>
          <p:spPr bwMode="auto">
            <a:xfrm>
              <a:off x="4284207" y="1787229"/>
              <a:ext cx="98152" cy="75631"/>
            </a:xfrm>
            <a:custGeom>
              <a:avLst/>
              <a:gdLst>
                <a:gd name="T0" fmla="*/ 6 w 27"/>
                <a:gd name="T1" fmla="*/ 14 h 23"/>
                <a:gd name="T2" fmla="*/ 6 w 27"/>
                <a:gd name="T3" fmla="*/ 15 h 23"/>
                <a:gd name="T4" fmla="*/ 10 w 27"/>
                <a:gd name="T5" fmla="*/ 20 h 23"/>
                <a:gd name="T6" fmla="*/ 11 w 27"/>
                <a:gd name="T7" fmla="*/ 21 h 23"/>
                <a:gd name="T8" fmla="*/ 17 w 27"/>
                <a:gd name="T9" fmla="*/ 23 h 23"/>
                <a:gd name="T10" fmla="*/ 18 w 27"/>
                <a:gd name="T11" fmla="*/ 23 h 23"/>
                <a:gd name="T12" fmla="*/ 19 w 27"/>
                <a:gd name="T13" fmla="*/ 23 h 23"/>
                <a:gd name="T14" fmla="*/ 27 w 27"/>
                <a:gd name="T15" fmla="*/ 18 h 23"/>
                <a:gd name="T16" fmla="*/ 27 w 27"/>
                <a:gd name="T17" fmla="*/ 15 h 23"/>
                <a:gd name="T18" fmla="*/ 24 w 27"/>
                <a:gd name="T19" fmla="*/ 15 h 23"/>
                <a:gd name="T20" fmla="*/ 23 w 27"/>
                <a:gd name="T21" fmla="*/ 14 h 23"/>
                <a:gd name="T22" fmla="*/ 21 w 27"/>
                <a:gd name="T23" fmla="*/ 13 h 23"/>
                <a:gd name="T24" fmla="*/ 19 w 27"/>
                <a:gd name="T25" fmla="*/ 13 h 23"/>
                <a:gd name="T26" fmla="*/ 19 w 27"/>
                <a:gd name="T27" fmla="*/ 13 h 23"/>
                <a:gd name="T28" fmla="*/ 18 w 27"/>
                <a:gd name="T29" fmla="*/ 12 h 23"/>
                <a:gd name="T30" fmla="*/ 18 w 27"/>
                <a:gd name="T31" fmla="*/ 10 h 23"/>
                <a:gd name="T32" fmla="*/ 15 w 27"/>
                <a:gd name="T33" fmla="*/ 6 h 23"/>
                <a:gd name="T34" fmla="*/ 14 w 27"/>
                <a:gd name="T35" fmla="*/ 6 h 23"/>
                <a:gd name="T36" fmla="*/ 13 w 27"/>
                <a:gd name="T37" fmla="*/ 4 h 23"/>
                <a:gd name="T38" fmla="*/ 6 w 27"/>
                <a:gd name="T39" fmla="*/ 0 h 23"/>
                <a:gd name="T40" fmla="*/ 4 w 27"/>
                <a:gd name="T41" fmla="*/ 0 h 23"/>
                <a:gd name="T42" fmla="*/ 1 w 27"/>
                <a:gd name="T43" fmla="*/ 3 h 23"/>
                <a:gd name="T44" fmla="*/ 5 w 27"/>
                <a:gd name="T45" fmla="*/ 13 h 23"/>
                <a:gd name="T46" fmla="*/ 6 w 27"/>
                <a:gd name="T4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3">
                  <a:moveTo>
                    <a:pt x="6" y="14"/>
                  </a:moveTo>
                  <a:cubicBezTo>
                    <a:pt x="6" y="14"/>
                    <a:pt x="6" y="15"/>
                    <a:pt x="6" y="15"/>
                  </a:cubicBezTo>
                  <a:cubicBezTo>
                    <a:pt x="6" y="17"/>
                    <a:pt x="7" y="19"/>
                    <a:pt x="10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8" y="23"/>
                    <a:pt x="19" y="23"/>
                    <a:pt x="19" y="23"/>
                  </a:cubicBezTo>
                  <a:cubicBezTo>
                    <a:pt x="21" y="23"/>
                    <a:pt x="27" y="22"/>
                    <a:pt x="27" y="18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3" y="14"/>
                    <a:pt x="23" y="14"/>
                  </a:cubicBezTo>
                  <a:cubicBezTo>
                    <a:pt x="22" y="14"/>
                    <a:pt x="22" y="13"/>
                    <a:pt x="21" y="13"/>
                  </a:cubicBezTo>
                  <a:cubicBezTo>
                    <a:pt x="20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18" y="12"/>
                    <a:pt x="18" y="12"/>
                  </a:cubicBezTo>
                  <a:cubicBezTo>
                    <a:pt x="18" y="11"/>
                    <a:pt x="18" y="10"/>
                    <a:pt x="18" y="10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5"/>
                    <a:pt x="13" y="4"/>
                  </a:cubicBezTo>
                  <a:cubicBezTo>
                    <a:pt x="11" y="2"/>
                    <a:pt x="9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1"/>
                    <a:pt x="1" y="2"/>
                    <a:pt x="1" y="3"/>
                  </a:cubicBezTo>
                  <a:cubicBezTo>
                    <a:pt x="0" y="7"/>
                    <a:pt x="3" y="10"/>
                    <a:pt x="5" y="13"/>
                  </a:cubicBezTo>
                  <a:cubicBezTo>
                    <a:pt x="5" y="13"/>
                    <a:pt x="5" y="13"/>
                    <a:pt x="6" y="1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9" name="Freeform 78"/>
            <p:cNvSpPr>
              <a:spLocks/>
            </p:cNvSpPr>
            <p:nvPr/>
          </p:nvSpPr>
          <p:spPr bwMode="auto">
            <a:xfrm>
              <a:off x="4592294" y="1319803"/>
              <a:ext cx="57255" cy="59513"/>
            </a:xfrm>
            <a:custGeom>
              <a:avLst/>
              <a:gdLst>
                <a:gd name="T0" fmla="*/ 16 w 16"/>
                <a:gd name="T1" fmla="*/ 6 h 18"/>
                <a:gd name="T2" fmla="*/ 11 w 16"/>
                <a:gd name="T3" fmla="*/ 1 h 18"/>
                <a:gd name="T4" fmla="*/ 7 w 16"/>
                <a:gd name="T5" fmla="*/ 0 h 18"/>
                <a:gd name="T6" fmla="*/ 1 w 16"/>
                <a:gd name="T7" fmla="*/ 5 h 18"/>
                <a:gd name="T8" fmla="*/ 2 w 16"/>
                <a:gd name="T9" fmla="*/ 13 h 18"/>
                <a:gd name="T10" fmla="*/ 3 w 16"/>
                <a:gd name="T11" fmla="*/ 14 h 18"/>
                <a:gd name="T12" fmla="*/ 8 w 16"/>
                <a:gd name="T13" fmla="*/ 18 h 18"/>
                <a:gd name="T14" fmla="*/ 10 w 16"/>
                <a:gd name="T15" fmla="*/ 18 h 18"/>
                <a:gd name="T16" fmla="*/ 14 w 16"/>
                <a:gd name="T17" fmla="*/ 12 h 18"/>
                <a:gd name="T18" fmla="*/ 15 w 16"/>
                <a:gd name="T19" fmla="*/ 11 h 18"/>
                <a:gd name="T20" fmla="*/ 16 w 16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8">
                  <a:moveTo>
                    <a:pt x="16" y="6"/>
                  </a:moveTo>
                  <a:cubicBezTo>
                    <a:pt x="15" y="4"/>
                    <a:pt x="13" y="2"/>
                    <a:pt x="11" y="1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3" y="1"/>
                    <a:pt x="1" y="5"/>
                  </a:cubicBezTo>
                  <a:cubicBezTo>
                    <a:pt x="0" y="8"/>
                    <a:pt x="0" y="10"/>
                    <a:pt x="2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3" y="15"/>
                    <a:pt x="5" y="18"/>
                    <a:pt x="8" y="18"/>
                  </a:cubicBezTo>
                  <a:cubicBezTo>
                    <a:pt x="8" y="18"/>
                    <a:pt x="9" y="18"/>
                    <a:pt x="10" y="18"/>
                  </a:cubicBezTo>
                  <a:cubicBezTo>
                    <a:pt x="12" y="17"/>
                    <a:pt x="13" y="14"/>
                    <a:pt x="14" y="12"/>
                  </a:cubicBezTo>
                  <a:cubicBezTo>
                    <a:pt x="14" y="12"/>
                    <a:pt x="14" y="11"/>
                    <a:pt x="15" y="11"/>
                  </a:cubicBezTo>
                  <a:cubicBezTo>
                    <a:pt x="16" y="9"/>
                    <a:pt x="16" y="8"/>
                    <a:pt x="16" y="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0" name="Freeform 79"/>
            <p:cNvSpPr>
              <a:spLocks/>
            </p:cNvSpPr>
            <p:nvPr/>
          </p:nvSpPr>
          <p:spPr bwMode="auto">
            <a:xfrm>
              <a:off x="4500958" y="1296246"/>
              <a:ext cx="80430" cy="135144"/>
            </a:xfrm>
            <a:custGeom>
              <a:avLst/>
              <a:gdLst>
                <a:gd name="T0" fmla="*/ 18 w 22"/>
                <a:gd name="T1" fmla="*/ 25 h 41"/>
                <a:gd name="T2" fmla="*/ 19 w 22"/>
                <a:gd name="T3" fmla="*/ 24 h 41"/>
                <a:gd name="T4" fmla="*/ 19 w 22"/>
                <a:gd name="T5" fmla="*/ 18 h 41"/>
                <a:gd name="T6" fmla="*/ 14 w 22"/>
                <a:gd name="T7" fmla="*/ 15 h 41"/>
                <a:gd name="T8" fmla="*/ 15 w 22"/>
                <a:gd name="T9" fmla="*/ 14 h 41"/>
                <a:gd name="T10" fmla="*/ 16 w 22"/>
                <a:gd name="T11" fmla="*/ 13 h 41"/>
                <a:gd name="T12" fmla="*/ 20 w 22"/>
                <a:gd name="T13" fmla="*/ 9 h 41"/>
                <a:gd name="T14" fmla="*/ 21 w 22"/>
                <a:gd name="T15" fmla="*/ 4 h 41"/>
                <a:gd name="T16" fmla="*/ 16 w 22"/>
                <a:gd name="T17" fmla="*/ 0 h 41"/>
                <a:gd name="T18" fmla="*/ 15 w 22"/>
                <a:gd name="T19" fmla="*/ 0 h 41"/>
                <a:gd name="T20" fmla="*/ 8 w 22"/>
                <a:gd name="T21" fmla="*/ 5 h 41"/>
                <a:gd name="T22" fmla="*/ 8 w 22"/>
                <a:gd name="T23" fmla="*/ 5 h 41"/>
                <a:gd name="T24" fmla="*/ 6 w 22"/>
                <a:gd name="T25" fmla="*/ 13 h 41"/>
                <a:gd name="T26" fmla="*/ 9 w 22"/>
                <a:gd name="T27" fmla="*/ 16 h 41"/>
                <a:gd name="T28" fmla="*/ 7 w 22"/>
                <a:gd name="T29" fmla="*/ 20 h 41"/>
                <a:gd name="T30" fmla="*/ 7 w 22"/>
                <a:gd name="T31" fmla="*/ 22 h 41"/>
                <a:gd name="T32" fmla="*/ 7 w 22"/>
                <a:gd name="T33" fmla="*/ 22 h 41"/>
                <a:gd name="T34" fmla="*/ 5 w 22"/>
                <a:gd name="T35" fmla="*/ 27 h 41"/>
                <a:gd name="T36" fmla="*/ 5 w 22"/>
                <a:gd name="T37" fmla="*/ 27 h 41"/>
                <a:gd name="T38" fmla="*/ 0 w 22"/>
                <a:gd name="T39" fmla="*/ 37 h 41"/>
                <a:gd name="T40" fmla="*/ 3 w 22"/>
                <a:gd name="T41" fmla="*/ 41 h 41"/>
                <a:gd name="T42" fmla="*/ 6 w 22"/>
                <a:gd name="T43" fmla="*/ 41 h 41"/>
                <a:gd name="T44" fmla="*/ 6 w 22"/>
                <a:gd name="T45" fmla="*/ 41 h 41"/>
                <a:gd name="T46" fmla="*/ 18 w 22"/>
                <a:gd name="T47" fmla="*/ 2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41">
                  <a:moveTo>
                    <a:pt x="18" y="25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20" y="21"/>
                    <a:pt x="20" y="19"/>
                    <a:pt x="19" y="18"/>
                  </a:cubicBezTo>
                  <a:cubicBezTo>
                    <a:pt x="18" y="16"/>
                    <a:pt x="16" y="15"/>
                    <a:pt x="14" y="15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5" y="14"/>
                    <a:pt x="16" y="13"/>
                    <a:pt x="16" y="13"/>
                  </a:cubicBezTo>
                  <a:cubicBezTo>
                    <a:pt x="18" y="12"/>
                    <a:pt x="19" y="11"/>
                    <a:pt x="20" y="9"/>
                  </a:cubicBezTo>
                  <a:cubicBezTo>
                    <a:pt x="21" y="8"/>
                    <a:pt x="22" y="5"/>
                    <a:pt x="21" y="4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2" y="0"/>
                    <a:pt x="9" y="3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4" y="10"/>
                    <a:pt x="6" y="13"/>
                  </a:cubicBezTo>
                  <a:cubicBezTo>
                    <a:pt x="6" y="15"/>
                    <a:pt x="8" y="16"/>
                    <a:pt x="9" y="16"/>
                  </a:cubicBezTo>
                  <a:cubicBezTo>
                    <a:pt x="8" y="17"/>
                    <a:pt x="7" y="18"/>
                    <a:pt x="7" y="20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7" y="25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2" y="30"/>
                    <a:pt x="0" y="33"/>
                    <a:pt x="0" y="37"/>
                  </a:cubicBezTo>
                  <a:cubicBezTo>
                    <a:pt x="1" y="38"/>
                    <a:pt x="2" y="40"/>
                    <a:pt x="3" y="41"/>
                  </a:cubicBezTo>
                  <a:cubicBezTo>
                    <a:pt x="4" y="41"/>
                    <a:pt x="5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9" y="41"/>
                    <a:pt x="13" y="37"/>
                    <a:pt x="18" y="2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1" name="Freeform 80"/>
            <p:cNvSpPr>
              <a:spLocks/>
            </p:cNvSpPr>
            <p:nvPr/>
          </p:nvSpPr>
          <p:spPr bwMode="auto">
            <a:xfrm>
              <a:off x="4526860" y="1431390"/>
              <a:ext cx="54529" cy="81831"/>
            </a:xfrm>
            <a:custGeom>
              <a:avLst/>
              <a:gdLst>
                <a:gd name="T0" fmla="*/ 8 w 15"/>
                <a:gd name="T1" fmla="*/ 0 h 25"/>
                <a:gd name="T2" fmla="*/ 5 w 15"/>
                <a:gd name="T3" fmla="*/ 1 h 25"/>
                <a:gd name="T4" fmla="*/ 4 w 15"/>
                <a:gd name="T5" fmla="*/ 7 h 25"/>
                <a:gd name="T6" fmla="*/ 4 w 15"/>
                <a:gd name="T7" fmla="*/ 7 h 25"/>
                <a:gd name="T8" fmla="*/ 4 w 15"/>
                <a:gd name="T9" fmla="*/ 7 h 25"/>
                <a:gd name="T10" fmla="*/ 3 w 15"/>
                <a:gd name="T11" fmla="*/ 12 h 25"/>
                <a:gd name="T12" fmla="*/ 3 w 15"/>
                <a:gd name="T13" fmla="*/ 14 h 25"/>
                <a:gd name="T14" fmla="*/ 1 w 15"/>
                <a:gd name="T15" fmla="*/ 15 h 25"/>
                <a:gd name="T16" fmla="*/ 0 w 15"/>
                <a:gd name="T17" fmla="*/ 19 h 25"/>
                <a:gd name="T18" fmla="*/ 6 w 15"/>
                <a:gd name="T19" fmla="*/ 25 h 25"/>
                <a:gd name="T20" fmla="*/ 11 w 15"/>
                <a:gd name="T21" fmla="*/ 20 h 25"/>
                <a:gd name="T22" fmla="*/ 9 w 15"/>
                <a:gd name="T23" fmla="*/ 15 h 25"/>
                <a:gd name="T24" fmla="*/ 9 w 15"/>
                <a:gd name="T25" fmla="*/ 15 h 25"/>
                <a:gd name="T26" fmla="*/ 11 w 15"/>
                <a:gd name="T27" fmla="*/ 12 h 25"/>
                <a:gd name="T28" fmla="*/ 12 w 15"/>
                <a:gd name="T29" fmla="*/ 11 h 25"/>
                <a:gd name="T30" fmla="*/ 12 w 15"/>
                <a:gd name="T31" fmla="*/ 11 h 25"/>
                <a:gd name="T32" fmla="*/ 15 w 15"/>
                <a:gd name="T33" fmla="*/ 6 h 25"/>
                <a:gd name="T34" fmla="*/ 8 w 15"/>
                <a:gd name="T3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25">
                  <a:moveTo>
                    <a:pt x="8" y="0"/>
                  </a:moveTo>
                  <a:cubicBezTo>
                    <a:pt x="7" y="0"/>
                    <a:pt x="6" y="0"/>
                    <a:pt x="5" y="1"/>
                  </a:cubicBezTo>
                  <a:cubicBezTo>
                    <a:pt x="2" y="3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2" y="10"/>
                    <a:pt x="3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1" y="15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1" y="22"/>
                    <a:pt x="3" y="25"/>
                    <a:pt x="6" y="25"/>
                  </a:cubicBezTo>
                  <a:cubicBezTo>
                    <a:pt x="8" y="25"/>
                    <a:pt x="11" y="23"/>
                    <a:pt x="11" y="20"/>
                  </a:cubicBezTo>
                  <a:cubicBezTo>
                    <a:pt x="11" y="18"/>
                    <a:pt x="11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0"/>
                    <a:pt x="15" y="9"/>
                    <a:pt x="15" y="6"/>
                  </a:cubicBezTo>
                  <a:cubicBezTo>
                    <a:pt x="15" y="3"/>
                    <a:pt x="11" y="0"/>
                    <a:pt x="8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2" name="Freeform 81"/>
            <p:cNvSpPr>
              <a:spLocks/>
            </p:cNvSpPr>
            <p:nvPr/>
          </p:nvSpPr>
          <p:spPr bwMode="auto">
            <a:xfrm>
              <a:off x="4428708" y="1296246"/>
              <a:ext cx="72250" cy="55794"/>
            </a:xfrm>
            <a:custGeom>
              <a:avLst/>
              <a:gdLst>
                <a:gd name="T0" fmla="*/ 14 w 20"/>
                <a:gd name="T1" fmla="*/ 2 h 17"/>
                <a:gd name="T2" fmla="*/ 12 w 20"/>
                <a:gd name="T3" fmla="*/ 1 h 17"/>
                <a:gd name="T4" fmla="*/ 8 w 20"/>
                <a:gd name="T5" fmla="*/ 0 h 17"/>
                <a:gd name="T6" fmla="*/ 4 w 20"/>
                <a:gd name="T7" fmla="*/ 1 h 17"/>
                <a:gd name="T8" fmla="*/ 1 w 20"/>
                <a:gd name="T9" fmla="*/ 6 h 17"/>
                <a:gd name="T10" fmla="*/ 4 w 20"/>
                <a:gd name="T11" fmla="*/ 12 h 17"/>
                <a:gd name="T12" fmla="*/ 5 w 20"/>
                <a:gd name="T13" fmla="*/ 13 h 17"/>
                <a:gd name="T14" fmla="*/ 5 w 20"/>
                <a:gd name="T15" fmla="*/ 14 h 17"/>
                <a:gd name="T16" fmla="*/ 10 w 20"/>
                <a:gd name="T17" fmla="*/ 17 h 17"/>
                <a:gd name="T18" fmla="*/ 12 w 20"/>
                <a:gd name="T19" fmla="*/ 17 h 17"/>
                <a:gd name="T20" fmla="*/ 14 w 20"/>
                <a:gd name="T21" fmla="*/ 17 h 17"/>
                <a:gd name="T22" fmla="*/ 14 w 20"/>
                <a:gd name="T23" fmla="*/ 15 h 17"/>
                <a:gd name="T24" fmla="*/ 14 w 20"/>
                <a:gd name="T25" fmla="*/ 14 h 17"/>
                <a:gd name="T26" fmla="*/ 14 w 20"/>
                <a:gd name="T27" fmla="*/ 14 h 17"/>
                <a:gd name="T28" fmla="*/ 18 w 20"/>
                <a:gd name="T29" fmla="*/ 12 h 17"/>
                <a:gd name="T30" fmla="*/ 20 w 20"/>
                <a:gd name="T31" fmla="*/ 7 h 17"/>
                <a:gd name="T32" fmla="*/ 14 w 20"/>
                <a:gd name="T3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7">
                  <a:moveTo>
                    <a:pt x="14" y="2"/>
                  </a:moveTo>
                  <a:cubicBezTo>
                    <a:pt x="14" y="2"/>
                    <a:pt x="13" y="2"/>
                    <a:pt x="12" y="1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2"/>
                    <a:pt x="1" y="3"/>
                    <a:pt x="1" y="6"/>
                  </a:cubicBezTo>
                  <a:cubicBezTo>
                    <a:pt x="0" y="9"/>
                    <a:pt x="2" y="10"/>
                    <a:pt x="4" y="12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6" y="15"/>
                    <a:pt x="7" y="17"/>
                    <a:pt x="10" y="17"/>
                  </a:cubicBezTo>
                  <a:cubicBezTo>
                    <a:pt x="10" y="17"/>
                    <a:pt x="11" y="17"/>
                    <a:pt x="12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6" y="13"/>
                    <a:pt x="18" y="12"/>
                  </a:cubicBezTo>
                  <a:cubicBezTo>
                    <a:pt x="20" y="10"/>
                    <a:pt x="20" y="8"/>
                    <a:pt x="20" y="7"/>
                  </a:cubicBezTo>
                  <a:cubicBezTo>
                    <a:pt x="19" y="4"/>
                    <a:pt x="17" y="3"/>
                    <a:pt x="14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3" name="Freeform 83"/>
            <p:cNvSpPr>
              <a:spLocks noEditPoints="1"/>
            </p:cNvSpPr>
            <p:nvPr/>
          </p:nvSpPr>
          <p:spPr bwMode="auto">
            <a:xfrm>
              <a:off x="3005511" y="324198"/>
              <a:ext cx="279459" cy="300045"/>
            </a:xfrm>
            <a:custGeom>
              <a:avLst/>
              <a:gdLst>
                <a:gd name="T0" fmla="*/ 68 w 77"/>
                <a:gd name="T1" fmla="*/ 49 h 91"/>
                <a:gd name="T2" fmla="*/ 67 w 77"/>
                <a:gd name="T3" fmla="*/ 43 h 91"/>
                <a:gd name="T4" fmla="*/ 67 w 77"/>
                <a:gd name="T5" fmla="*/ 34 h 91"/>
                <a:gd name="T6" fmla="*/ 65 w 77"/>
                <a:gd name="T7" fmla="*/ 21 h 91"/>
                <a:gd name="T8" fmla="*/ 55 w 77"/>
                <a:gd name="T9" fmla="*/ 15 h 91"/>
                <a:gd name="T10" fmla="*/ 55 w 77"/>
                <a:gd name="T11" fmla="*/ 12 h 91"/>
                <a:gd name="T12" fmla="*/ 41 w 77"/>
                <a:gd name="T13" fmla="*/ 0 h 91"/>
                <a:gd name="T14" fmla="*/ 33 w 77"/>
                <a:gd name="T15" fmla="*/ 8 h 91"/>
                <a:gd name="T16" fmla="*/ 28 w 77"/>
                <a:gd name="T17" fmla="*/ 7 h 91"/>
                <a:gd name="T18" fmla="*/ 22 w 77"/>
                <a:gd name="T19" fmla="*/ 19 h 91"/>
                <a:gd name="T20" fmla="*/ 18 w 77"/>
                <a:gd name="T21" fmla="*/ 19 h 91"/>
                <a:gd name="T22" fmla="*/ 9 w 77"/>
                <a:gd name="T23" fmla="*/ 30 h 91"/>
                <a:gd name="T24" fmla="*/ 2 w 77"/>
                <a:gd name="T25" fmla="*/ 32 h 91"/>
                <a:gd name="T26" fmla="*/ 4 w 77"/>
                <a:gd name="T27" fmla="*/ 44 h 91"/>
                <a:gd name="T28" fmla="*/ 10 w 77"/>
                <a:gd name="T29" fmla="*/ 46 h 91"/>
                <a:gd name="T30" fmla="*/ 11 w 77"/>
                <a:gd name="T31" fmla="*/ 54 h 91"/>
                <a:gd name="T32" fmla="*/ 19 w 77"/>
                <a:gd name="T33" fmla="*/ 56 h 91"/>
                <a:gd name="T34" fmla="*/ 21 w 77"/>
                <a:gd name="T35" fmla="*/ 57 h 91"/>
                <a:gd name="T36" fmla="*/ 27 w 77"/>
                <a:gd name="T37" fmla="*/ 61 h 91"/>
                <a:gd name="T38" fmla="*/ 32 w 77"/>
                <a:gd name="T39" fmla="*/ 61 h 91"/>
                <a:gd name="T40" fmla="*/ 40 w 77"/>
                <a:gd name="T41" fmla="*/ 63 h 91"/>
                <a:gd name="T42" fmla="*/ 38 w 77"/>
                <a:gd name="T43" fmla="*/ 66 h 91"/>
                <a:gd name="T44" fmla="*/ 35 w 77"/>
                <a:gd name="T45" fmla="*/ 67 h 91"/>
                <a:gd name="T46" fmla="*/ 30 w 77"/>
                <a:gd name="T47" fmla="*/ 66 h 91"/>
                <a:gd name="T48" fmla="*/ 22 w 77"/>
                <a:gd name="T49" fmla="*/ 68 h 91"/>
                <a:gd name="T50" fmla="*/ 24 w 77"/>
                <a:gd name="T51" fmla="*/ 78 h 91"/>
                <a:gd name="T52" fmla="*/ 43 w 77"/>
                <a:gd name="T53" fmla="*/ 91 h 91"/>
                <a:gd name="T54" fmla="*/ 66 w 77"/>
                <a:gd name="T55" fmla="*/ 85 h 91"/>
                <a:gd name="T56" fmla="*/ 77 w 77"/>
                <a:gd name="T57" fmla="*/ 53 h 91"/>
                <a:gd name="T58" fmla="*/ 50 w 77"/>
                <a:gd name="T59" fmla="*/ 65 h 91"/>
                <a:gd name="T60" fmla="*/ 47 w 77"/>
                <a:gd name="T61" fmla="*/ 61 h 91"/>
                <a:gd name="T62" fmla="*/ 49 w 77"/>
                <a:gd name="T63" fmla="*/ 61 h 91"/>
                <a:gd name="T64" fmla="*/ 56 w 77"/>
                <a:gd name="T65" fmla="*/ 65 h 91"/>
                <a:gd name="T66" fmla="*/ 52 w 77"/>
                <a:gd name="T67" fmla="*/ 67 h 91"/>
                <a:gd name="T68" fmla="*/ 39 w 77"/>
                <a:gd name="T69" fmla="*/ 48 h 91"/>
                <a:gd name="T70" fmla="*/ 37 w 77"/>
                <a:gd name="T71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7" h="91">
                  <a:moveTo>
                    <a:pt x="73" y="51"/>
                  </a:moveTo>
                  <a:cubicBezTo>
                    <a:pt x="71" y="51"/>
                    <a:pt x="70" y="50"/>
                    <a:pt x="68" y="49"/>
                  </a:cubicBezTo>
                  <a:cubicBezTo>
                    <a:pt x="68" y="49"/>
                    <a:pt x="68" y="48"/>
                    <a:pt x="68" y="46"/>
                  </a:cubicBezTo>
                  <a:cubicBezTo>
                    <a:pt x="68" y="45"/>
                    <a:pt x="68" y="44"/>
                    <a:pt x="67" y="43"/>
                  </a:cubicBezTo>
                  <a:cubicBezTo>
                    <a:pt x="67" y="41"/>
                    <a:pt x="67" y="40"/>
                    <a:pt x="67" y="38"/>
                  </a:cubicBezTo>
                  <a:cubicBezTo>
                    <a:pt x="67" y="37"/>
                    <a:pt x="67" y="35"/>
                    <a:pt x="67" y="34"/>
                  </a:cubicBezTo>
                  <a:cubicBezTo>
                    <a:pt x="67" y="33"/>
                    <a:pt x="67" y="32"/>
                    <a:pt x="67" y="31"/>
                  </a:cubicBezTo>
                  <a:cubicBezTo>
                    <a:pt x="66" y="28"/>
                    <a:pt x="66" y="24"/>
                    <a:pt x="65" y="21"/>
                  </a:cubicBezTo>
                  <a:cubicBezTo>
                    <a:pt x="63" y="17"/>
                    <a:pt x="59" y="16"/>
                    <a:pt x="56" y="15"/>
                  </a:cubicBezTo>
                  <a:cubicBezTo>
                    <a:pt x="56" y="15"/>
                    <a:pt x="55" y="15"/>
                    <a:pt x="55" y="15"/>
                  </a:cubicBezTo>
                  <a:cubicBezTo>
                    <a:pt x="55" y="14"/>
                    <a:pt x="55" y="14"/>
                    <a:pt x="55" y="13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7"/>
                    <a:pt x="55" y="5"/>
                    <a:pt x="54" y="4"/>
                  </a:cubicBezTo>
                  <a:cubicBezTo>
                    <a:pt x="51" y="2"/>
                    <a:pt x="46" y="0"/>
                    <a:pt x="41" y="0"/>
                  </a:cubicBezTo>
                  <a:cubicBezTo>
                    <a:pt x="35" y="0"/>
                    <a:pt x="34" y="4"/>
                    <a:pt x="33" y="5"/>
                  </a:cubicBezTo>
                  <a:cubicBezTo>
                    <a:pt x="33" y="6"/>
                    <a:pt x="33" y="7"/>
                    <a:pt x="33" y="8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6" y="7"/>
                    <a:pt x="25" y="8"/>
                    <a:pt x="23" y="9"/>
                  </a:cubicBezTo>
                  <a:cubicBezTo>
                    <a:pt x="21" y="12"/>
                    <a:pt x="20" y="16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19"/>
                    <a:pt x="19" y="19"/>
                    <a:pt x="18" y="19"/>
                  </a:cubicBezTo>
                  <a:cubicBezTo>
                    <a:pt x="11" y="19"/>
                    <a:pt x="11" y="24"/>
                    <a:pt x="10" y="27"/>
                  </a:cubicBezTo>
                  <a:cubicBezTo>
                    <a:pt x="10" y="30"/>
                    <a:pt x="9" y="30"/>
                    <a:pt x="9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6" y="30"/>
                    <a:pt x="4" y="30"/>
                    <a:pt x="2" y="32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1"/>
                    <a:pt x="2" y="43"/>
                    <a:pt x="4" y="44"/>
                  </a:cubicBezTo>
                  <a:cubicBezTo>
                    <a:pt x="6" y="45"/>
                    <a:pt x="7" y="45"/>
                    <a:pt x="9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0" y="47"/>
                  </a:cubicBezTo>
                  <a:cubicBezTo>
                    <a:pt x="10" y="49"/>
                    <a:pt x="9" y="51"/>
                    <a:pt x="11" y="54"/>
                  </a:cubicBezTo>
                  <a:cubicBezTo>
                    <a:pt x="12" y="56"/>
                    <a:pt x="14" y="56"/>
                    <a:pt x="16" y="56"/>
                  </a:cubicBezTo>
                  <a:cubicBezTo>
                    <a:pt x="17" y="56"/>
                    <a:pt x="18" y="56"/>
                    <a:pt x="19" y="56"/>
                  </a:cubicBezTo>
                  <a:cubicBezTo>
                    <a:pt x="19" y="56"/>
                    <a:pt x="20" y="56"/>
                    <a:pt x="20" y="56"/>
                  </a:cubicBezTo>
                  <a:cubicBezTo>
                    <a:pt x="20" y="56"/>
                    <a:pt x="21" y="57"/>
                    <a:pt x="21" y="57"/>
                  </a:cubicBezTo>
                  <a:cubicBezTo>
                    <a:pt x="22" y="58"/>
                    <a:pt x="23" y="60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9" y="61"/>
                    <a:pt x="31" y="60"/>
                    <a:pt x="32" y="59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6" y="63"/>
                    <a:pt x="38" y="63"/>
                    <a:pt x="40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9" y="64"/>
                    <a:pt x="39" y="65"/>
                    <a:pt x="38" y="66"/>
                  </a:cubicBezTo>
                  <a:cubicBezTo>
                    <a:pt x="38" y="66"/>
                    <a:pt x="38" y="66"/>
                    <a:pt x="37" y="66"/>
                  </a:cubicBezTo>
                  <a:cubicBezTo>
                    <a:pt x="36" y="67"/>
                    <a:pt x="36" y="67"/>
                    <a:pt x="35" y="67"/>
                  </a:cubicBezTo>
                  <a:cubicBezTo>
                    <a:pt x="34" y="67"/>
                    <a:pt x="32" y="67"/>
                    <a:pt x="31" y="66"/>
                  </a:cubicBezTo>
                  <a:cubicBezTo>
                    <a:pt x="31" y="66"/>
                    <a:pt x="30" y="66"/>
                    <a:pt x="30" y="66"/>
                  </a:cubicBezTo>
                  <a:cubicBezTo>
                    <a:pt x="29" y="66"/>
                    <a:pt x="28" y="65"/>
                    <a:pt x="27" y="65"/>
                  </a:cubicBezTo>
                  <a:cubicBezTo>
                    <a:pt x="25" y="65"/>
                    <a:pt x="23" y="66"/>
                    <a:pt x="22" y="68"/>
                  </a:cubicBezTo>
                  <a:cubicBezTo>
                    <a:pt x="20" y="71"/>
                    <a:pt x="22" y="75"/>
                    <a:pt x="23" y="77"/>
                  </a:cubicBezTo>
                  <a:cubicBezTo>
                    <a:pt x="23" y="78"/>
                    <a:pt x="24" y="78"/>
                    <a:pt x="24" y="78"/>
                  </a:cubicBezTo>
                  <a:cubicBezTo>
                    <a:pt x="28" y="90"/>
                    <a:pt x="36" y="91"/>
                    <a:pt x="43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6" y="91"/>
                    <a:pt x="49" y="91"/>
                    <a:pt x="53" y="90"/>
                  </a:cubicBezTo>
                  <a:cubicBezTo>
                    <a:pt x="57" y="90"/>
                    <a:pt x="61" y="88"/>
                    <a:pt x="66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7" y="53"/>
                    <a:pt x="77" y="53"/>
                    <a:pt x="77" y="53"/>
                  </a:cubicBezTo>
                  <a:lnTo>
                    <a:pt x="73" y="51"/>
                  </a:lnTo>
                  <a:close/>
                  <a:moveTo>
                    <a:pt x="50" y="65"/>
                  </a:moveTo>
                  <a:cubicBezTo>
                    <a:pt x="49" y="64"/>
                    <a:pt x="48" y="62"/>
                    <a:pt x="46" y="62"/>
                  </a:cubicBezTo>
                  <a:cubicBezTo>
                    <a:pt x="46" y="62"/>
                    <a:pt x="47" y="61"/>
                    <a:pt x="47" y="61"/>
                  </a:cubicBezTo>
                  <a:cubicBezTo>
                    <a:pt x="47" y="61"/>
                    <a:pt x="48" y="60"/>
                    <a:pt x="48" y="60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3"/>
                    <a:pt x="51" y="64"/>
                    <a:pt x="54" y="64"/>
                  </a:cubicBezTo>
                  <a:cubicBezTo>
                    <a:pt x="55" y="64"/>
                    <a:pt x="56" y="64"/>
                    <a:pt x="56" y="65"/>
                  </a:cubicBezTo>
                  <a:cubicBezTo>
                    <a:pt x="57" y="65"/>
                    <a:pt x="57" y="65"/>
                    <a:pt x="58" y="65"/>
                  </a:cubicBezTo>
                  <a:cubicBezTo>
                    <a:pt x="56" y="66"/>
                    <a:pt x="54" y="67"/>
                    <a:pt x="52" y="67"/>
                  </a:cubicBezTo>
                  <a:cubicBezTo>
                    <a:pt x="52" y="67"/>
                    <a:pt x="50" y="66"/>
                    <a:pt x="50" y="65"/>
                  </a:cubicBezTo>
                  <a:close/>
                  <a:moveTo>
                    <a:pt x="39" y="48"/>
                  </a:move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49"/>
                    <a:pt x="38" y="49"/>
                    <a:pt x="39" y="48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4" name="Freeform 86"/>
            <p:cNvSpPr>
              <a:spLocks/>
            </p:cNvSpPr>
            <p:nvPr/>
          </p:nvSpPr>
          <p:spPr bwMode="auto">
            <a:xfrm>
              <a:off x="3180003" y="282043"/>
              <a:ext cx="65434" cy="45875"/>
            </a:xfrm>
            <a:custGeom>
              <a:avLst/>
              <a:gdLst>
                <a:gd name="T0" fmla="*/ 17 w 18"/>
                <a:gd name="T1" fmla="*/ 6 h 14"/>
                <a:gd name="T2" fmla="*/ 7 w 18"/>
                <a:gd name="T3" fmla="*/ 0 h 14"/>
                <a:gd name="T4" fmla="*/ 6 w 18"/>
                <a:gd name="T5" fmla="*/ 0 h 14"/>
                <a:gd name="T6" fmla="*/ 1 w 18"/>
                <a:gd name="T7" fmla="*/ 3 h 14"/>
                <a:gd name="T8" fmla="*/ 2 w 18"/>
                <a:gd name="T9" fmla="*/ 8 h 14"/>
                <a:gd name="T10" fmla="*/ 10 w 18"/>
                <a:gd name="T11" fmla="*/ 14 h 14"/>
                <a:gd name="T12" fmla="*/ 11 w 18"/>
                <a:gd name="T13" fmla="*/ 14 h 14"/>
                <a:gd name="T14" fmla="*/ 17 w 18"/>
                <a:gd name="T15" fmla="*/ 11 h 14"/>
                <a:gd name="T16" fmla="*/ 17 w 18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4">
                  <a:moveTo>
                    <a:pt x="17" y="6"/>
                  </a:moveTo>
                  <a:cubicBezTo>
                    <a:pt x="15" y="3"/>
                    <a:pt x="9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2" y="2"/>
                    <a:pt x="1" y="3"/>
                  </a:cubicBezTo>
                  <a:cubicBezTo>
                    <a:pt x="1" y="4"/>
                    <a:pt x="0" y="6"/>
                    <a:pt x="2" y="8"/>
                  </a:cubicBezTo>
                  <a:cubicBezTo>
                    <a:pt x="3" y="11"/>
                    <a:pt x="7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4"/>
                    <a:pt x="16" y="13"/>
                    <a:pt x="17" y="11"/>
                  </a:cubicBezTo>
                  <a:cubicBezTo>
                    <a:pt x="18" y="9"/>
                    <a:pt x="18" y="7"/>
                    <a:pt x="17" y="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5" name="Freeform 88"/>
            <p:cNvSpPr>
              <a:spLocks/>
            </p:cNvSpPr>
            <p:nvPr/>
          </p:nvSpPr>
          <p:spPr bwMode="auto">
            <a:xfrm>
              <a:off x="4100173" y="1286327"/>
              <a:ext cx="64071" cy="45875"/>
            </a:xfrm>
            <a:custGeom>
              <a:avLst/>
              <a:gdLst>
                <a:gd name="T0" fmla="*/ 17 w 18"/>
                <a:gd name="T1" fmla="*/ 7 h 14"/>
                <a:gd name="T2" fmla="*/ 6 w 18"/>
                <a:gd name="T3" fmla="*/ 0 h 14"/>
                <a:gd name="T4" fmla="*/ 2 w 18"/>
                <a:gd name="T5" fmla="*/ 2 h 14"/>
                <a:gd name="T6" fmla="*/ 0 w 18"/>
                <a:gd name="T7" fmla="*/ 7 h 14"/>
                <a:gd name="T8" fmla="*/ 3 w 18"/>
                <a:gd name="T9" fmla="*/ 11 h 14"/>
                <a:gd name="T10" fmla="*/ 5 w 18"/>
                <a:gd name="T11" fmla="*/ 11 h 14"/>
                <a:gd name="T12" fmla="*/ 7 w 18"/>
                <a:gd name="T13" fmla="*/ 11 h 14"/>
                <a:gd name="T14" fmla="*/ 8 w 18"/>
                <a:gd name="T15" fmla="*/ 12 h 14"/>
                <a:gd name="T16" fmla="*/ 13 w 18"/>
                <a:gd name="T17" fmla="*/ 14 h 14"/>
                <a:gd name="T18" fmla="*/ 16 w 18"/>
                <a:gd name="T19" fmla="*/ 13 h 14"/>
                <a:gd name="T20" fmla="*/ 17 w 18"/>
                <a:gd name="T2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4">
                  <a:moveTo>
                    <a:pt x="17" y="7"/>
                  </a:moveTo>
                  <a:cubicBezTo>
                    <a:pt x="16" y="4"/>
                    <a:pt x="11" y="0"/>
                    <a:pt x="6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1" y="10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9" y="13"/>
                    <a:pt x="11" y="14"/>
                    <a:pt x="13" y="14"/>
                  </a:cubicBezTo>
                  <a:cubicBezTo>
                    <a:pt x="14" y="14"/>
                    <a:pt x="15" y="13"/>
                    <a:pt x="16" y="13"/>
                  </a:cubicBezTo>
                  <a:cubicBezTo>
                    <a:pt x="18" y="11"/>
                    <a:pt x="18" y="9"/>
                    <a:pt x="17" y="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6" name="Freeform 90"/>
            <p:cNvSpPr>
              <a:spLocks/>
            </p:cNvSpPr>
            <p:nvPr/>
          </p:nvSpPr>
          <p:spPr bwMode="auto">
            <a:xfrm>
              <a:off x="3436287" y="562251"/>
              <a:ext cx="73614" cy="65712"/>
            </a:xfrm>
            <a:custGeom>
              <a:avLst/>
              <a:gdLst>
                <a:gd name="T0" fmla="*/ 19 w 20"/>
                <a:gd name="T1" fmla="*/ 4 h 20"/>
                <a:gd name="T2" fmla="*/ 12 w 20"/>
                <a:gd name="T3" fmla="*/ 0 h 20"/>
                <a:gd name="T4" fmla="*/ 1 w 20"/>
                <a:gd name="T5" fmla="*/ 10 h 20"/>
                <a:gd name="T6" fmla="*/ 8 w 20"/>
                <a:gd name="T7" fmla="*/ 20 h 20"/>
                <a:gd name="T8" fmla="*/ 11 w 20"/>
                <a:gd name="T9" fmla="*/ 20 h 20"/>
                <a:gd name="T10" fmla="*/ 11 w 20"/>
                <a:gd name="T11" fmla="*/ 20 h 20"/>
                <a:gd name="T12" fmla="*/ 18 w 20"/>
                <a:gd name="T13" fmla="*/ 16 h 20"/>
                <a:gd name="T14" fmla="*/ 19 w 20"/>
                <a:gd name="T1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9" y="4"/>
                  </a:moveTo>
                  <a:cubicBezTo>
                    <a:pt x="17" y="0"/>
                    <a:pt x="14" y="0"/>
                    <a:pt x="12" y="0"/>
                  </a:cubicBezTo>
                  <a:cubicBezTo>
                    <a:pt x="7" y="0"/>
                    <a:pt x="2" y="6"/>
                    <a:pt x="1" y="10"/>
                  </a:cubicBezTo>
                  <a:cubicBezTo>
                    <a:pt x="0" y="15"/>
                    <a:pt x="2" y="18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20"/>
                    <a:pt x="16" y="19"/>
                    <a:pt x="18" y="16"/>
                  </a:cubicBezTo>
                  <a:cubicBezTo>
                    <a:pt x="20" y="13"/>
                    <a:pt x="20" y="8"/>
                    <a:pt x="19" y="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7" name="Freeform 92"/>
            <p:cNvSpPr>
              <a:spLocks noEditPoints="1"/>
            </p:cNvSpPr>
            <p:nvPr/>
          </p:nvSpPr>
          <p:spPr bwMode="auto">
            <a:xfrm>
              <a:off x="3488089" y="399829"/>
              <a:ext cx="256285" cy="260370"/>
            </a:xfrm>
            <a:custGeom>
              <a:avLst/>
              <a:gdLst>
                <a:gd name="T0" fmla="*/ 69 w 71"/>
                <a:gd name="T1" fmla="*/ 23 h 79"/>
                <a:gd name="T2" fmla="*/ 60 w 71"/>
                <a:gd name="T3" fmla="*/ 11 h 79"/>
                <a:gd name="T4" fmla="*/ 54 w 71"/>
                <a:gd name="T5" fmla="*/ 12 h 79"/>
                <a:gd name="T6" fmla="*/ 46 w 71"/>
                <a:gd name="T7" fmla="*/ 9 h 79"/>
                <a:gd name="T8" fmla="*/ 41 w 71"/>
                <a:gd name="T9" fmla="*/ 3 h 79"/>
                <a:gd name="T10" fmla="*/ 35 w 71"/>
                <a:gd name="T11" fmla="*/ 5 h 79"/>
                <a:gd name="T12" fmla="*/ 34 w 71"/>
                <a:gd name="T13" fmla="*/ 6 h 79"/>
                <a:gd name="T14" fmla="*/ 31 w 71"/>
                <a:gd name="T15" fmla="*/ 13 h 79"/>
                <a:gd name="T16" fmla="*/ 29 w 71"/>
                <a:gd name="T17" fmla="*/ 13 h 79"/>
                <a:gd name="T18" fmla="*/ 23 w 71"/>
                <a:gd name="T19" fmla="*/ 21 h 79"/>
                <a:gd name="T20" fmla="*/ 19 w 71"/>
                <a:gd name="T21" fmla="*/ 17 h 79"/>
                <a:gd name="T22" fmla="*/ 19 w 71"/>
                <a:gd name="T23" fmla="*/ 9 h 79"/>
                <a:gd name="T24" fmla="*/ 15 w 71"/>
                <a:gd name="T25" fmla="*/ 5 h 79"/>
                <a:gd name="T26" fmla="*/ 11 w 71"/>
                <a:gd name="T27" fmla="*/ 1 h 79"/>
                <a:gd name="T28" fmla="*/ 2 w 71"/>
                <a:gd name="T29" fmla="*/ 3 h 79"/>
                <a:gd name="T30" fmla="*/ 2 w 71"/>
                <a:gd name="T31" fmla="*/ 11 h 79"/>
                <a:gd name="T32" fmla="*/ 2 w 71"/>
                <a:gd name="T33" fmla="*/ 16 h 79"/>
                <a:gd name="T34" fmla="*/ 2 w 71"/>
                <a:gd name="T35" fmla="*/ 23 h 79"/>
                <a:gd name="T36" fmla="*/ 6 w 71"/>
                <a:gd name="T37" fmla="*/ 31 h 79"/>
                <a:gd name="T38" fmla="*/ 10 w 71"/>
                <a:gd name="T39" fmla="*/ 40 h 79"/>
                <a:gd name="T40" fmla="*/ 11 w 71"/>
                <a:gd name="T41" fmla="*/ 41 h 79"/>
                <a:gd name="T42" fmla="*/ 13 w 71"/>
                <a:gd name="T43" fmla="*/ 47 h 79"/>
                <a:gd name="T44" fmla="*/ 19 w 71"/>
                <a:gd name="T45" fmla="*/ 52 h 79"/>
                <a:gd name="T46" fmla="*/ 26 w 71"/>
                <a:gd name="T47" fmla="*/ 51 h 79"/>
                <a:gd name="T48" fmla="*/ 33 w 71"/>
                <a:gd name="T49" fmla="*/ 52 h 79"/>
                <a:gd name="T50" fmla="*/ 39 w 71"/>
                <a:gd name="T51" fmla="*/ 51 h 79"/>
                <a:gd name="T52" fmla="*/ 40 w 71"/>
                <a:gd name="T53" fmla="*/ 51 h 79"/>
                <a:gd name="T54" fmla="*/ 31 w 71"/>
                <a:gd name="T55" fmla="*/ 58 h 79"/>
                <a:gd name="T56" fmla="*/ 31 w 71"/>
                <a:gd name="T57" fmla="*/ 65 h 79"/>
                <a:gd name="T58" fmla="*/ 31 w 71"/>
                <a:gd name="T59" fmla="*/ 71 h 79"/>
                <a:gd name="T60" fmla="*/ 37 w 71"/>
                <a:gd name="T61" fmla="*/ 78 h 79"/>
                <a:gd name="T62" fmla="*/ 41 w 71"/>
                <a:gd name="T63" fmla="*/ 77 h 79"/>
                <a:gd name="T64" fmla="*/ 42 w 71"/>
                <a:gd name="T65" fmla="*/ 77 h 79"/>
                <a:gd name="T66" fmla="*/ 47 w 71"/>
                <a:gd name="T67" fmla="*/ 79 h 79"/>
                <a:gd name="T68" fmla="*/ 53 w 71"/>
                <a:gd name="T69" fmla="*/ 79 h 79"/>
                <a:gd name="T70" fmla="*/ 58 w 71"/>
                <a:gd name="T71" fmla="*/ 78 h 79"/>
                <a:gd name="T72" fmla="*/ 62 w 71"/>
                <a:gd name="T73" fmla="*/ 67 h 79"/>
                <a:gd name="T74" fmla="*/ 63 w 71"/>
                <a:gd name="T75" fmla="*/ 62 h 79"/>
                <a:gd name="T76" fmla="*/ 67 w 71"/>
                <a:gd name="T77" fmla="*/ 51 h 79"/>
                <a:gd name="T78" fmla="*/ 66 w 71"/>
                <a:gd name="T79" fmla="*/ 46 h 79"/>
                <a:gd name="T80" fmla="*/ 69 w 71"/>
                <a:gd name="T81" fmla="*/ 39 h 79"/>
                <a:gd name="T82" fmla="*/ 23 w 71"/>
                <a:gd name="T83" fmla="*/ 25 h 79"/>
                <a:gd name="T84" fmla="*/ 23 w 71"/>
                <a:gd name="T85" fmla="*/ 26 h 79"/>
                <a:gd name="T86" fmla="*/ 23 w 71"/>
                <a:gd name="T87" fmla="*/ 25 h 79"/>
                <a:gd name="T88" fmla="*/ 35 w 71"/>
                <a:gd name="T89" fmla="*/ 16 h 79"/>
                <a:gd name="T90" fmla="*/ 35 w 71"/>
                <a:gd name="T91" fmla="*/ 16 h 79"/>
                <a:gd name="T92" fmla="*/ 40 w 71"/>
                <a:gd name="T93" fmla="*/ 28 h 79"/>
                <a:gd name="T94" fmla="*/ 37 w 71"/>
                <a:gd name="T95" fmla="*/ 22 h 79"/>
                <a:gd name="T96" fmla="*/ 36 w 71"/>
                <a:gd name="T97" fmla="*/ 18 h 79"/>
                <a:gd name="T98" fmla="*/ 40 w 71"/>
                <a:gd name="T99" fmla="*/ 22 h 79"/>
                <a:gd name="T100" fmla="*/ 43 w 71"/>
                <a:gd name="T101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" h="79">
                  <a:moveTo>
                    <a:pt x="69" y="26"/>
                  </a:moveTo>
                  <a:cubicBezTo>
                    <a:pt x="69" y="25"/>
                    <a:pt x="69" y="24"/>
                    <a:pt x="69" y="23"/>
                  </a:cubicBezTo>
                  <a:cubicBezTo>
                    <a:pt x="68" y="20"/>
                    <a:pt x="68" y="18"/>
                    <a:pt x="67" y="16"/>
                  </a:cubicBezTo>
                  <a:cubicBezTo>
                    <a:pt x="66" y="13"/>
                    <a:pt x="63" y="11"/>
                    <a:pt x="60" y="11"/>
                  </a:cubicBezTo>
                  <a:cubicBezTo>
                    <a:pt x="58" y="11"/>
                    <a:pt x="57" y="11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2" y="10"/>
                    <a:pt x="51" y="9"/>
                    <a:pt x="47" y="8"/>
                  </a:cubicBezTo>
                  <a:cubicBezTo>
                    <a:pt x="47" y="8"/>
                    <a:pt x="47" y="9"/>
                    <a:pt x="46" y="9"/>
                  </a:cubicBezTo>
                  <a:cubicBezTo>
                    <a:pt x="47" y="7"/>
                    <a:pt x="46" y="6"/>
                    <a:pt x="46" y="5"/>
                  </a:cubicBezTo>
                  <a:cubicBezTo>
                    <a:pt x="45" y="3"/>
                    <a:pt x="43" y="3"/>
                    <a:pt x="41" y="3"/>
                  </a:cubicBezTo>
                  <a:cubicBezTo>
                    <a:pt x="39" y="3"/>
                    <a:pt x="38" y="3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5" y="5"/>
                    <a:pt x="35" y="5"/>
                    <a:pt x="35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2" y="7"/>
                    <a:pt x="31" y="8"/>
                  </a:cubicBezTo>
                  <a:cubicBezTo>
                    <a:pt x="30" y="9"/>
                    <a:pt x="30" y="11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0" y="13"/>
                    <a:pt x="29" y="13"/>
                  </a:cubicBezTo>
                  <a:cubicBezTo>
                    <a:pt x="28" y="13"/>
                    <a:pt x="26" y="14"/>
                    <a:pt x="25" y="15"/>
                  </a:cubicBezTo>
                  <a:cubicBezTo>
                    <a:pt x="24" y="16"/>
                    <a:pt x="23" y="19"/>
                    <a:pt x="23" y="21"/>
                  </a:cubicBezTo>
                  <a:cubicBezTo>
                    <a:pt x="23" y="20"/>
                    <a:pt x="23" y="19"/>
                    <a:pt x="22" y="19"/>
                  </a:cubicBezTo>
                  <a:cubicBezTo>
                    <a:pt x="22" y="18"/>
                    <a:pt x="20" y="17"/>
                    <a:pt x="19" y="17"/>
                  </a:cubicBezTo>
                  <a:cubicBezTo>
                    <a:pt x="19" y="17"/>
                    <a:pt x="19" y="16"/>
                    <a:pt x="20" y="16"/>
                  </a:cubicBezTo>
                  <a:cubicBezTo>
                    <a:pt x="20" y="14"/>
                    <a:pt x="20" y="11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6" y="6"/>
                    <a:pt x="16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3"/>
                    <a:pt x="13" y="2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5"/>
                    <a:pt x="0" y="8"/>
                    <a:pt x="1" y="10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5"/>
                    <a:pt x="2" y="16"/>
                  </a:cubicBezTo>
                  <a:cubicBezTo>
                    <a:pt x="3" y="17"/>
                    <a:pt x="4" y="18"/>
                    <a:pt x="5" y="19"/>
                  </a:cubicBezTo>
                  <a:cubicBezTo>
                    <a:pt x="3" y="20"/>
                    <a:pt x="2" y="22"/>
                    <a:pt x="2" y="23"/>
                  </a:cubicBezTo>
                  <a:cubicBezTo>
                    <a:pt x="1" y="26"/>
                    <a:pt x="2" y="28"/>
                    <a:pt x="3" y="29"/>
                  </a:cubicBezTo>
                  <a:cubicBezTo>
                    <a:pt x="4" y="30"/>
                    <a:pt x="5" y="31"/>
                    <a:pt x="6" y="31"/>
                  </a:cubicBezTo>
                  <a:cubicBezTo>
                    <a:pt x="6" y="32"/>
                    <a:pt x="5" y="33"/>
                    <a:pt x="6" y="35"/>
                  </a:cubicBezTo>
                  <a:cubicBezTo>
                    <a:pt x="6" y="37"/>
                    <a:pt x="8" y="39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1"/>
                    <a:pt x="11" y="41"/>
                  </a:cubicBezTo>
                  <a:cubicBezTo>
                    <a:pt x="12" y="42"/>
                    <a:pt x="13" y="42"/>
                    <a:pt x="14" y="43"/>
                  </a:cubicBezTo>
                  <a:cubicBezTo>
                    <a:pt x="13" y="44"/>
                    <a:pt x="13" y="45"/>
                    <a:pt x="13" y="47"/>
                  </a:cubicBezTo>
                  <a:cubicBezTo>
                    <a:pt x="14" y="48"/>
                    <a:pt x="15" y="51"/>
                    <a:pt x="18" y="52"/>
                  </a:cubicBezTo>
                  <a:cubicBezTo>
                    <a:pt x="18" y="52"/>
                    <a:pt x="19" y="52"/>
                    <a:pt x="19" y="52"/>
                  </a:cubicBezTo>
                  <a:cubicBezTo>
                    <a:pt x="20" y="52"/>
                    <a:pt x="22" y="52"/>
                    <a:pt x="23" y="52"/>
                  </a:cubicBezTo>
                  <a:cubicBezTo>
                    <a:pt x="24" y="51"/>
                    <a:pt x="25" y="51"/>
                    <a:pt x="26" y="51"/>
                  </a:cubicBezTo>
                  <a:cubicBezTo>
                    <a:pt x="27" y="51"/>
                    <a:pt x="28" y="51"/>
                    <a:pt x="29" y="52"/>
                  </a:cubicBezTo>
                  <a:cubicBezTo>
                    <a:pt x="30" y="52"/>
                    <a:pt x="31" y="52"/>
                    <a:pt x="33" y="52"/>
                  </a:cubicBezTo>
                  <a:cubicBezTo>
                    <a:pt x="34" y="52"/>
                    <a:pt x="35" y="51"/>
                    <a:pt x="37" y="51"/>
                  </a:cubicBezTo>
                  <a:cubicBezTo>
                    <a:pt x="38" y="51"/>
                    <a:pt x="38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2"/>
                    <a:pt x="38" y="52"/>
                    <a:pt x="37" y="53"/>
                  </a:cubicBezTo>
                  <a:cubicBezTo>
                    <a:pt x="35" y="54"/>
                    <a:pt x="33" y="55"/>
                    <a:pt x="31" y="58"/>
                  </a:cubicBezTo>
                  <a:cubicBezTo>
                    <a:pt x="30" y="60"/>
                    <a:pt x="31" y="62"/>
                    <a:pt x="31" y="63"/>
                  </a:cubicBezTo>
                  <a:cubicBezTo>
                    <a:pt x="31" y="64"/>
                    <a:pt x="31" y="64"/>
                    <a:pt x="31" y="65"/>
                  </a:cubicBezTo>
                  <a:cubicBezTo>
                    <a:pt x="31" y="66"/>
                    <a:pt x="31" y="67"/>
                    <a:pt x="31" y="68"/>
                  </a:cubicBezTo>
                  <a:cubicBezTo>
                    <a:pt x="31" y="69"/>
                    <a:pt x="31" y="70"/>
                    <a:pt x="31" y="71"/>
                  </a:cubicBezTo>
                  <a:cubicBezTo>
                    <a:pt x="31" y="73"/>
                    <a:pt x="31" y="75"/>
                    <a:pt x="32" y="76"/>
                  </a:cubicBezTo>
                  <a:cubicBezTo>
                    <a:pt x="33" y="77"/>
                    <a:pt x="35" y="78"/>
                    <a:pt x="37" y="78"/>
                  </a:cubicBezTo>
                  <a:cubicBezTo>
                    <a:pt x="38" y="78"/>
                    <a:pt x="39" y="77"/>
                    <a:pt x="40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2" y="77"/>
                    <a:pt x="42" y="77"/>
                  </a:cubicBezTo>
                  <a:cubicBezTo>
                    <a:pt x="43" y="78"/>
                    <a:pt x="44" y="79"/>
                    <a:pt x="46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8" y="79"/>
                    <a:pt x="49" y="79"/>
                    <a:pt x="50" y="79"/>
                  </a:cubicBezTo>
                  <a:cubicBezTo>
                    <a:pt x="51" y="79"/>
                    <a:pt x="52" y="79"/>
                    <a:pt x="53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5" y="79"/>
                    <a:pt x="57" y="79"/>
                    <a:pt x="58" y="78"/>
                  </a:cubicBezTo>
                  <a:cubicBezTo>
                    <a:pt x="61" y="76"/>
                    <a:pt x="62" y="72"/>
                    <a:pt x="62" y="70"/>
                  </a:cubicBezTo>
                  <a:cubicBezTo>
                    <a:pt x="62" y="69"/>
                    <a:pt x="62" y="68"/>
                    <a:pt x="62" y="67"/>
                  </a:cubicBezTo>
                  <a:cubicBezTo>
                    <a:pt x="62" y="65"/>
                    <a:pt x="62" y="64"/>
                    <a:pt x="62" y="64"/>
                  </a:cubicBezTo>
                  <a:cubicBezTo>
                    <a:pt x="62" y="63"/>
                    <a:pt x="63" y="63"/>
                    <a:pt x="63" y="62"/>
                  </a:cubicBezTo>
                  <a:cubicBezTo>
                    <a:pt x="64" y="62"/>
                    <a:pt x="65" y="61"/>
                    <a:pt x="65" y="60"/>
                  </a:cubicBezTo>
                  <a:cubicBezTo>
                    <a:pt x="68" y="57"/>
                    <a:pt x="67" y="54"/>
                    <a:pt x="67" y="51"/>
                  </a:cubicBezTo>
                  <a:cubicBezTo>
                    <a:pt x="67" y="51"/>
                    <a:pt x="67" y="50"/>
                    <a:pt x="67" y="50"/>
                  </a:cubicBezTo>
                  <a:cubicBezTo>
                    <a:pt x="66" y="48"/>
                    <a:pt x="66" y="47"/>
                    <a:pt x="66" y="46"/>
                  </a:cubicBezTo>
                  <a:cubicBezTo>
                    <a:pt x="67" y="45"/>
                    <a:pt x="67" y="44"/>
                    <a:pt x="68" y="42"/>
                  </a:cubicBezTo>
                  <a:cubicBezTo>
                    <a:pt x="68" y="41"/>
                    <a:pt x="69" y="40"/>
                    <a:pt x="69" y="39"/>
                  </a:cubicBezTo>
                  <a:cubicBezTo>
                    <a:pt x="71" y="34"/>
                    <a:pt x="70" y="30"/>
                    <a:pt x="69" y="26"/>
                  </a:cubicBezTo>
                  <a:close/>
                  <a:moveTo>
                    <a:pt x="23" y="25"/>
                  </a:moveTo>
                  <a:cubicBezTo>
                    <a:pt x="23" y="26"/>
                    <a:pt x="23" y="26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lose/>
                  <a:moveTo>
                    <a:pt x="35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7"/>
                    <a:pt x="35" y="16"/>
                    <a:pt x="35" y="16"/>
                  </a:cubicBezTo>
                  <a:close/>
                  <a:moveTo>
                    <a:pt x="43" y="30"/>
                  </a:moveTo>
                  <a:cubicBezTo>
                    <a:pt x="42" y="29"/>
                    <a:pt x="41" y="29"/>
                    <a:pt x="40" y="28"/>
                  </a:cubicBezTo>
                  <a:cubicBezTo>
                    <a:pt x="40" y="27"/>
                    <a:pt x="40" y="27"/>
                    <a:pt x="39" y="26"/>
                  </a:cubicBezTo>
                  <a:cubicBezTo>
                    <a:pt x="38" y="25"/>
                    <a:pt x="37" y="23"/>
                    <a:pt x="37" y="22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20"/>
                    <a:pt x="36" y="19"/>
                    <a:pt x="36" y="18"/>
                  </a:cubicBezTo>
                  <a:cubicBezTo>
                    <a:pt x="36" y="19"/>
                    <a:pt x="36" y="19"/>
                    <a:pt x="36" y="20"/>
                  </a:cubicBezTo>
                  <a:cubicBezTo>
                    <a:pt x="37" y="21"/>
                    <a:pt x="39" y="22"/>
                    <a:pt x="40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3" y="23"/>
                    <a:pt x="43" y="27"/>
                    <a:pt x="43" y="3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765588" y="2186673"/>
            <a:ext cx="3684814" cy="1211671"/>
            <a:chOff x="1790700" y="2902344"/>
            <a:chExt cx="3684814" cy="1211671"/>
          </a:xfrm>
        </p:grpSpPr>
        <p:sp>
          <p:nvSpPr>
            <p:cNvPr id="79" name="TextBox 78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Canada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Infographic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801585" y="2902344"/>
              <a:ext cx="48250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smtClean="0">
                  <a:latin typeface="Titillium" charset="0"/>
                  <a:ea typeface="Titillium" charset="0"/>
                  <a:cs typeface="Titillium" charset="0"/>
                </a:rPr>
                <a:t>MAPS</a:t>
              </a:r>
              <a:endParaRPr lang="en-US" sz="10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6776473" y="3543621"/>
            <a:ext cx="3445759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90700" y="2662975"/>
            <a:ext cx="8610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Best Yourself</a:t>
            </a:r>
            <a:endParaRPr lang="en-US" sz="88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57553" y="4203414"/>
            <a:ext cx="2076894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 smtClean="0">
                <a:latin typeface="Titillium" charset="0"/>
                <a:ea typeface="Titillium" charset="0"/>
                <a:cs typeface="Titillium" charset="0"/>
              </a:rPr>
              <a:t>BREAK SLIDE</a:t>
            </a:r>
            <a:endParaRPr lang="en-US" sz="1200" spc="6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8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90700" y="2662975"/>
            <a:ext cx="8610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Best Yourself</a:t>
            </a:r>
            <a:endParaRPr lang="en-US" sz="88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57553" y="4203414"/>
            <a:ext cx="2076894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 smtClean="0">
                <a:latin typeface="Titillium" charset="0"/>
                <a:ea typeface="Titillium" charset="0"/>
                <a:cs typeface="Titillium" charset="0"/>
              </a:rPr>
              <a:t>BREAK SLIDE</a:t>
            </a:r>
            <a:endParaRPr lang="en-US" sz="1200" spc="6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90700" y="2662975"/>
            <a:ext cx="8610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Best Yourself</a:t>
            </a:r>
            <a:endParaRPr lang="en-US" sz="88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57553" y="4203414"/>
            <a:ext cx="2076894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 smtClean="0">
                <a:latin typeface="Titillium" charset="0"/>
                <a:ea typeface="Titillium" charset="0"/>
                <a:cs typeface="Titillium" charset="0"/>
              </a:rPr>
              <a:t>BREAK SLIDE</a:t>
            </a:r>
            <a:endParaRPr lang="en-US" sz="1200" spc="6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07757" y="4222655"/>
            <a:ext cx="677648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If you’re not having fun with what</a:t>
            </a:r>
          </a:p>
          <a:p>
            <a:pPr algn="ctr"/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you’re </a:t>
            </a:r>
            <a:r>
              <a:rPr lang="en-US" sz="2800" dirty="0" smtClean="0">
                <a:solidFill>
                  <a:schemeClr val="accent2"/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 </a:t>
            </a: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doing it wrong.</a:t>
            </a:r>
          </a:p>
          <a:p>
            <a:pPr algn="ctr"/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having </a:t>
            </a: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fun.</a:t>
            </a:r>
            <a:endParaRPr lang="en-US" sz="28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30052" y="3345112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JOHN CARLOS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18814" y="3547987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smtClean="0">
                <a:latin typeface="Titillium" charset="0"/>
                <a:ea typeface="Titillium" charset="0"/>
                <a:cs typeface="Titillium" charset="0"/>
              </a:rPr>
              <a:t>CEO/ FOUNDER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729112" y="407380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01388" y="2904021"/>
            <a:ext cx="5589224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spc="600" dirty="0" smtClean="0">
                <a:latin typeface="Titillium" charset="0"/>
                <a:ea typeface="Titillium" charset="0"/>
                <a:cs typeface="Titillium" charset="0"/>
              </a:rPr>
              <a:t>BREAK SECTION</a:t>
            </a:r>
            <a:endParaRPr lang="en-US" sz="4400" spc="6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</a:t>
            </a:r>
            <a:r>
              <a:rPr lang="en-US" dirty="0" smtClean="0"/>
              <a:t>Kit Phones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52" y="2546109"/>
            <a:ext cx="1353472" cy="2644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324" y="2546109"/>
            <a:ext cx="1353472" cy="2644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850" y="2546109"/>
            <a:ext cx="1353472" cy="2644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31" y="2407010"/>
            <a:ext cx="1296915" cy="2644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54" y="2407010"/>
            <a:ext cx="1296915" cy="26440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178" y="2407010"/>
            <a:ext cx="1296915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0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Kit </a:t>
            </a:r>
            <a:r>
              <a:rPr lang="en-US" dirty="0" smtClean="0"/>
              <a:t>Phones type2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152400" cy="309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0" y="2122770"/>
            <a:ext cx="1770345" cy="3519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613" y="2122769"/>
            <a:ext cx="1770345" cy="35192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86" y="2122768"/>
            <a:ext cx="1770345" cy="35192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630" y="2132970"/>
            <a:ext cx="1719706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Kit </a:t>
            </a:r>
            <a:r>
              <a:rPr lang="en-US" dirty="0" smtClean="0"/>
              <a:t>Tablet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39" y="1936332"/>
            <a:ext cx="2754938" cy="3871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77" y="1936331"/>
            <a:ext cx="2754938" cy="3871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15" y="1936330"/>
            <a:ext cx="2754938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5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Kit </a:t>
            </a:r>
            <a:r>
              <a:rPr lang="en-US" dirty="0" smtClean="0"/>
              <a:t>Tablet Pro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2" y="1700003"/>
            <a:ext cx="3341111" cy="468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73" y="1700002"/>
            <a:ext cx="3341111" cy="4684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04" y="1700001"/>
            <a:ext cx="3341111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Kit </a:t>
            </a:r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880758"/>
            <a:ext cx="3234894" cy="2719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94" y="4860348"/>
            <a:ext cx="2234305" cy="1311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77" y="2445112"/>
            <a:ext cx="2653951" cy="1591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434" y="4387167"/>
            <a:ext cx="2871788" cy="153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0" y="-200026"/>
            <a:ext cx="89346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40" y="-200026"/>
            <a:ext cx="89346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80" y="-200026"/>
            <a:ext cx="89346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20" y="-200026"/>
            <a:ext cx="89346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75" y="423429"/>
            <a:ext cx="1152259" cy="6234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1" y="423428"/>
            <a:ext cx="1152259" cy="6234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34" y="423429"/>
            <a:ext cx="1152259" cy="62345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80" y="1930716"/>
            <a:ext cx="1130108" cy="21851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87" y="1930715"/>
            <a:ext cx="1130108" cy="21851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83" y="1944938"/>
            <a:ext cx="1130108" cy="21851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098" y="4356104"/>
            <a:ext cx="1264148" cy="1805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62" y="4356103"/>
            <a:ext cx="1348425" cy="18059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03" y="4356102"/>
            <a:ext cx="1348425" cy="18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Kit </a:t>
            </a:r>
            <a:r>
              <a:rPr lang="en-US" dirty="0" smtClean="0"/>
              <a:t>Hand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48" y="623455"/>
            <a:ext cx="3647209" cy="6234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71" y="623455"/>
            <a:ext cx="3647209" cy="6234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26" y="623455"/>
            <a:ext cx="3647209" cy="6234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91" y="623455"/>
            <a:ext cx="36472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572"/>
          <p:cNvSpPr/>
          <p:nvPr/>
        </p:nvSpPr>
        <p:spPr>
          <a:xfrm>
            <a:off x="2815130" y="178476"/>
            <a:ext cx="140065" cy="162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5"/>
                </a:moveTo>
                <a:cubicBezTo>
                  <a:pt x="0" y="9453"/>
                  <a:pt x="251" y="8061"/>
                  <a:pt x="752" y="6743"/>
                </a:cubicBezTo>
                <a:cubicBezTo>
                  <a:pt x="1254" y="5424"/>
                  <a:pt x="1984" y="4264"/>
                  <a:pt x="2942" y="3263"/>
                </a:cubicBezTo>
                <a:cubicBezTo>
                  <a:pt x="3900" y="2262"/>
                  <a:pt x="5076" y="1468"/>
                  <a:pt x="6470" y="881"/>
                </a:cubicBezTo>
                <a:cubicBezTo>
                  <a:pt x="7863" y="294"/>
                  <a:pt x="9462" y="0"/>
                  <a:pt x="11268" y="0"/>
                </a:cubicBezTo>
                <a:cubicBezTo>
                  <a:pt x="12494" y="0"/>
                  <a:pt x="13664" y="154"/>
                  <a:pt x="14779" y="462"/>
                </a:cubicBezTo>
                <a:cubicBezTo>
                  <a:pt x="15893" y="770"/>
                  <a:pt x="16890" y="1223"/>
                  <a:pt x="17771" y="1819"/>
                </a:cubicBezTo>
                <a:cubicBezTo>
                  <a:pt x="18652" y="2416"/>
                  <a:pt x="19393" y="3138"/>
                  <a:pt x="19994" y="3985"/>
                </a:cubicBezTo>
                <a:cubicBezTo>
                  <a:pt x="20596" y="4832"/>
                  <a:pt x="20997" y="5795"/>
                  <a:pt x="21199" y="6873"/>
                </a:cubicBezTo>
                <a:lnTo>
                  <a:pt x="19795" y="6873"/>
                </a:lnTo>
                <a:cubicBezTo>
                  <a:pt x="19237" y="5064"/>
                  <a:pt x="18233" y="3649"/>
                  <a:pt x="16785" y="2628"/>
                </a:cubicBezTo>
                <a:cubicBezTo>
                  <a:pt x="15336" y="1608"/>
                  <a:pt x="13508" y="1097"/>
                  <a:pt x="11301" y="1097"/>
                </a:cubicBezTo>
                <a:cubicBezTo>
                  <a:pt x="9697" y="1097"/>
                  <a:pt x="8281" y="1367"/>
                  <a:pt x="7055" y="1906"/>
                </a:cubicBezTo>
                <a:cubicBezTo>
                  <a:pt x="5829" y="2445"/>
                  <a:pt x="4803" y="3167"/>
                  <a:pt x="3979" y="4072"/>
                </a:cubicBezTo>
                <a:cubicBezTo>
                  <a:pt x="3154" y="4977"/>
                  <a:pt x="2530" y="6021"/>
                  <a:pt x="2107" y="7205"/>
                </a:cubicBezTo>
                <a:cubicBezTo>
                  <a:pt x="1683" y="8389"/>
                  <a:pt x="1471" y="9626"/>
                  <a:pt x="1471" y="10915"/>
                </a:cubicBezTo>
                <a:cubicBezTo>
                  <a:pt x="1471" y="12225"/>
                  <a:pt x="1677" y="13461"/>
                  <a:pt x="2090" y="14626"/>
                </a:cubicBezTo>
                <a:cubicBezTo>
                  <a:pt x="2502" y="15791"/>
                  <a:pt x="3115" y="16806"/>
                  <a:pt x="3929" y="17673"/>
                </a:cubicBezTo>
                <a:cubicBezTo>
                  <a:pt x="4742" y="18539"/>
                  <a:pt x="5762" y="19227"/>
                  <a:pt x="6988" y="19737"/>
                </a:cubicBezTo>
                <a:cubicBezTo>
                  <a:pt x="8214" y="20248"/>
                  <a:pt x="9651" y="20503"/>
                  <a:pt x="11301" y="20503"/>
                </a:cubicBezTo>
                <a:cubicBezTo>
                  <a:pt x="12727" y="20503"/>
                  <a:pt x="14009" y="20300"/>
                  <a:pt x="15147" y="19896"/>
                </a:cubicBezTo>
                <a:cubicBezTo>
                  <a:pt x="16283" y="19492"/>
                  <a:pt x="17247" y="18924"/>
                  <a:pt x="18039" y="18192"/>
                </a:cubicBezTo>
                <a:cubicBezTo>
                  <a:pt x="18829" y="17461"/>
                  <a:pt x="19426" y="16580"/>
                  <a:pt x="19827" y="15550"/>
                </a:cubicBezTo>
                <a:cubicBezTo>
                  <a:pt x="20229" y="14521"/>
                  <a:pt x="20396" y="13370"/>
                  <a:pt x="20329" y="12099"/>
                </a:cubicBezTo>
                <a:lnTo>
                  <a:pt x="11535" y="12099"/>
                </a:lnTo>
                <a:lnTo>
                  <a:pt x="11535" y="11002"/>
                </a:lnTo>
                <a:lnTo>
                  <a:pt x="21600" y="11002"/>
                </a:lnTo>
                <a:lnTo>
                  <a:pt x="21600" y="21109"/>
                </a:lnTo>
                <a:lnTo>
                  <a:pt x="20329" y="21109"/>
                </a:lnTo>
                <a:lnTo>
                  <a:pt x="20329" y="16720"/>
                </a:lnTo>
                <a:lnTo>
                  <a:pt x="20261" y="16720"/>
                </a:lnTo>
                <a:cubicBezTo>
                  <a:pt x="19972" y="17470"/>
                  <a:pt x="19537" y="18149"/>
                  <a:pt x="18958" y="18756"/>
                </a:cubicBezTo>
                <a:cubicBezTo>
                  <a:pt x="18378" y="19362"/>
                  <a:pt x="17693" y="19872"/>
                  <a:pt x="16902" y="20286"/>
                </a:cubicBezTo>
                <a:cubicBezTo>
                  <a:pt x="16110" y="20700"/>
                  <a:pt x="15230" y="21022"/>
                  <a:pt x="14260" y="21253"/>
                </a:cubicBezTo>
                <a:cubicBezTo>
                  <a:pt x="13291" y="21484"/>
                  <a:pt x="12282" y="21600"/>
                  <a:pt x="11235" y="21600"/>
                </a:cubicBezTo>
                <a:cubicBezTo>
                  <a:pt x="9429" y="21600"/>
                  <a:pt x="7829" y="21320"/>
                  <a:pt x="6437" y="20762"/>
                </a:cubicBezTo>
                <a:cubicBezTo>
                  <a:pt x="5043" y="20205"/>
                  <a:pt x="3867" y="19444"/>
                  <a:pt x="2909" y="18481"/>
                </a:cubicBezTo>
                <a:cubicBezTo>
                  <a:pt x="1950" y="17519"/>
                  <a:pt x="1226" y="16388"/>
                  <a:pt x="736" y="15088"/>
                </a:cubicBezTo>
                <a:cubicBezTo>
                  <a:pt x="245" y="13789"/>
                  <a:pt x="0" y="12398"/>
                  <a:pt x="0" y="1091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573"/>
          <p:cNvSpPr/>
          <p:nvPr/>
        </p:nvSpPr>
        <p:spPr>
          <a:xfrm>
            <a:off x="2974550" y="223114"/>
            <a:ext cx="98654" cy="116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8" y="9676"/>
                </a:moveTo>
                <a:cubicBezTo>
                  <a:pt x="19686" y="8551"/>
                  <a:pt x="19462" y="7488"/>
                  <a:pt x="19083" y="6484"/>
                </a:cubicBezTo>
                <a:cubicBezTo>
                  <a:pt x="18701" y="5480"/>
                  <a:pt x="18138" y="4597"/>
                  <a:pt x="17392" y="3834"/>
                </a:cubicBezTo>
                <a:cubicBezTo>
                  <a:pt x="16647" y="3071"/>
                  <a:pt x="15743" y="2463"/>
                  <a:pt x="14679" y="2007"/>
                </a:cubicBezTo>
                <a:cubicBezTo>
                  <a:pt x="13616" y="1552"/>
                  <a:pt x="12402" y="1324"/>
                  <a:pt x="11039" y="1324"/>
                </a:cubicBezTo>
                <a:cubicBezTo>
                  <a:pt x="9580" y="1324"/>
                  <a:pt x="8293" y="1559"/>
                  <a:pt x="7183" y="2027"/>
                </a:cubicBezTo>
                <a:cubicBezTo>
                  <a:pt x="6073" y="2496"/>
                  <a:pt x="5135" y="3111"/>
                  <a:pt x="4374" y="3874"/>
                </a:cubicBezTo>
                <a:cubicBezTo>
                  <a:pt x="3613" y="4637"/>
                  <a:pt x="3027" y="5527"/>
                  <a:pt x="2614" y="6544"/>
                </a:cubicBezTo>
                <a:cubicBezTo>
                  <a:pt x="2201" y="7561"/>
                  <a:pt x="1947" y="8606"/>
                  <a:pt x="1852" y="9676"/>
                </a:cubicBezTo>
                <a:cubicBezTo>
                  <a:pt x="1852" y="9676"/>
                  <a:pt x="19748" y="9676"/>
                  <a:pt x="19748" y="9676"/>
                </a:cubicBezTo>
                <a:close/>
                <a:moveTo>
                  <a:pt x="1805" y="11001"/>
                </a:moveTo>
                <a:lnTo>
                  <a:pt x="1805" y="11242"/>
                </a:lnTo>
                <a:cubicBezTo>
                  <a:pt x="1805" y="12446"/>
                  <a:pt x="1995" y="13597"/>
                  <a:pt x="2375" y="14694"/>
                </a:cubicBezTo>
                <a:cubicBezTo>
                  <a:pt x="2757" y="15792"/>
                  <a:pt x="3319" y="16756"/>
                  <a:pt x="4066" y="17585"/>
                </a:cubicBezTo>
                <a:cubicBezTo>
                  <a:pt x="4810" y="18415"/>
                  <a:pt x="5747" y="19071"/>
                  <a:pt x="6875" y="19552"/>
                </a:cubicBezTo>
                <a:cubicBezTo>
                  <a:pt x="7999" y="20034"/>
                  <a:pt x="9310" y="20275"/>
                  <a:pt x="10801" y="20275"/>
                </a:cubicBezTo>
                <a:cubicBezTo>
                  <a:pt x="13243" y="20275"/>
                  <a:pt x="15179" y="19733"/>
                  <a:pt x="16607" y="18649"/>
                </a:cubicBezTo>
                <a:cubicBezTo>
                  <a:pt x="18036" y="17565"/>
                  <a:pt x="19019" y="16059"/>
                  <a:pt x="19559" y="14132"/>
                </a:cubicBezTo>
                <a:lnTo>
                  <a:pt x="21363" y="14132"/>
                </a:lnTo>
                <a:cubicBezTo>
                  <a:pt x="20824" y="16541"/>
                  <a:pt x="19661" y="18388"/>
                  <a:pt x="17874" y="19672"/>
                </a:cubicBezTo>
                <a:cubicBezTo>
                  <a:pt x="16086" y="20957"/>
                  <a:pt x="13719" y="21600"/>
                  <a:pt x="10777" y="21600"/>
                </a:cubicBezTo>
                <a:cubicBezTo>
                  <a:pt x="8973" y="21600"/>
                  <a:pt x="7398" y="21325"/>
                  <a:pt x="6054" y="20777"/>
                </a:cubicBezTo>
                <a:cubicBezTo>
                  <a:pt x="4708" y="20228"/>
                  <a:pt x="3585" y="19479"/>
                  <a:pt x="2683" y="18529"/>
                </a:cubicBezTo>
                <a:cubicBezTo>
                  <a:pt x="1781" y="17579"/>
                  <a:pt x="1108" y="16455"/>
                  <a:pt x="665" y="15156"/>
                </a:cubicBezTo>
                <a:cubicBezTo>
                  <a:pt x="221" y="13858"/>
                  <a:pt x="0" y="12459"/>
                  <a:pt x="0" y="10960"/>
                </a:cubicBezTo>
                <a:cubicBezTo>
                  <a:pt x="0" y="9515"/>
                  <a:pt x="229" y="8130"/>
                  <a:pt x="690" y="6805"/>
                </a:cubicBezTo>
                <a:cubicBezTo>
                  <a:pt x="1148" y="5480"/>
                  <a:pt x="1835" y="4316"/>
                  <a:pt x="2754" y="3312"/>
                </a:cubicBezTo>
                <a:cubicBezTo>
                  <a:pt x="3672" y="2308"/>
                  <a:pt x="4818" y="1505"/>
                  <a:pt x="6196" y="903"/>
                </a:cubicBezTo>
                <a:cubicBezTo>
                  <a:pt x="7573" y="301"/>
                  <a:pt x="9194" y="0"/>
                  <a:pt x="11060" y="0"/>
                </a:cubicBezTo>
                <a:cubicBezTo>
                  <a:pt x="12770" y="0"/>
                  <a:pt x="14281" y="268"/>
                  <a:pt x="15595" y="803"/>
                </a:cubicBezTo>
                <a:cubicBezTo>
                  <a:pt x="16907" y="1338"/>
                  <a:pt x="18009" y="2068"/>
                  <a:pt x="18895" y="2991"/>
                </a:cubicBezTo>
                <a:cubicBezTo>
                  <a:pt x="19780" y="3914"/>
                  <a:pt x="20452" y="4985"/>
                  <a:pt x="20911" y="6203"/>
                </a:cubicBezTo>
                <a:cubicBezTo>
                  <a:pt x="21371" y="7421"/>
                  <a:pt x="21600" y="8726"/>
                  <a:pt x="21600" y="10117"/>
                </a:cubicBezTo>
                <a:cubicBezTo>
                  <a:pt x="21600" y="10252"/>
                  <a:pt x="21592" y="10405"/>
                  <a:pt x="21575" y="10579"/>
                </a:cubicBezTo>
                <a:cubicBezTo>
                  <a:pt x="21559" y="10753"/>
                  <a:pt x="21552" y="10894"/>
                  <a:pt x="21552" y="11001"/>
                </a:cubicBezTo>
                <a:cubicBezTo>
                  <a:pt x="21552" y="11001"/>
                  <a:pt x="1805" y="11001"/>
                  <a:pt x="1805" y="1100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574"/>
          <p:cNvSpPr/>
          <p:nvPr/>
        </p:nvSpPr>
        <p:spPr>
          <a:xfrm>
            <a:off x="3089333" y="223114"/>
            <a:ext cx="88249" cy="114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2"/>
                </a:moveTo>
                <a:lnTo>
                  <a:pt x="2018" y="492"/>
                </a:lnTo>
                <a:lnTo>
                  <a:pt x="2018" y="5010"/>
                </a:lnTo>
                <a:lnTo>
                  <a:pt x="2125" y="5010"/>
                </a:lnTo>
                <a:cubicBezTo>
                  <a:pt x="2477" y="4216"/>
                  <a:pt x="2981" y="3511"/>
                  <a:pt x="3637" y="2895"/>
                </a:cubicBezTo>
                <a:cubicBezTo>
                  <a:pt x="4291" y="2279"/>
                  <a:pt x="5051" y="1752"/>
                  <a:pt x="5917" y="1314"/>
                </a:cubicBezTo>
                <a:cubicBezTo>
                  <a:pt x="6784" y="876"/>
                  <a:pt x="7731" y="548"/>
                  <a:pt x="8758" y="328"/>
                </a:cubicBezTo>
                <a:cubicBezTo>
                  <a:pt x="9783" y="110"/>
                  <a:pt x="10827" y="0"/>
                  <a:pt x="11889" y="0"/>
                </a:cubicBezTo>
                <a:cubicBezTo>
                  <a:pt x="13480" y="0"/>
                  <a:pt x="14834" y="150"/>
                  <a:pt x="15948" y="452"/>
                </a:cubicBezTo>
                <a:cubicBezTo>
                  <a:pt x="17062" y="753"/>
                  <a:pt x="17972" y="1149"/>
                  <a:pt x="18681" y="1642"/>
                </a:cubicBezTo>
                <a:cubicBezTo>
                  <a:pt x="19388" y="2135"/>
                  <a:pt x="19946" y="2689"/>
                  <a:pt x="20353" y="3306"/>
                </a:cubicBezTo>
                <a:cubicBezTo>
                  <a:pt x="20759" y="3921"/>
                  <a:pt x="21051" y="4545"/>
                  <a:pt x="21228" y="5174"/>
                </a:cubicBezTo>
                <a:cubicBezTo>
                  <a:pt x="21405" y="5804"/>
                  <a:pt x="21512" y="6413"/>
                  <a:pt x="21547" y="7001"/>
                </a:cubicBezTo>
                <a:cubicBezTo>
                  <a:pt x="21582" y="7591"/>
                  <a:pt x="21600" y="8104"/>
                  <a:pt x="21600" y="8541"/>
                </a:cubicBezTo>
                <a:lnTo>
                  <a:pt x="21600" y="21600"/>
                </a:lnTo>
                <a:lnTo>
                  <a:pt x="19583" y="21600"/>
                </a:lnTo>
                <a:lnTo>
                  <a:pt x="19583" y="8254"/>
                </a:lnTo>
                <a:cubicBezTo>
                  <a:pt x="19583" y="7734"/>
                  <a:pt x="19530" y="7077"/>
                  <a:pt x="19423" y="6283"/>
                </a:cubicBezTo>
                <a:cubicBezTo>
                  <a:pt x="19318" y="5489"/>
                  <a:pt x="19007" y="4729"/>
                  <a:pt x="18495" y="4004"/>
                </a:cubicBezTo>
                <a:cubicBezTo>
                  <a:pt x="17981" y="3278"/>
                  <a:pt x="17204" y="2656"/>
                  <a:pt x="16160" y="2135"/>
                </a:cubicBezTo>
                <a:cubicBezTo>
                  <a:pt x="15117" y="1615"/>
                  <a:pt x="13675" y="1355"/>
                  <a:pt x="11834" y="1355"/>
                </a:cubicBezTo>
                <a:cubicBezTo>
                  <a:pt x="10278" y="1355"/>
                  <a:pt x="8899" y="1575"/>
                  <a:pt x="7696" y="2012"/>
                </a:cubicBezTo>
                <a:cubicBezTo>
                  <a:pt x="6493" y="2450"/>
                  <a:pt x="5466" y="3059"/>
                  <a:pt x="4618" y="3839"/>
                </a:cubicBezTo>
                <a:cubicBezTo>
                  <a:pt x="3768" y="4619"/>
                  <a:pt x="3123" y="5551"/>
                  <a:pt x="2681" y="6632"/>
                </a:cubicBezTo>
                <a:cubicBezTo>
                  <a:pt x="2238" y="7714"/>
                  <a:pt x="2018" y="8897"/>
                  <a:pt x="2018" y="10184"/>
                </a:cubicBezTo>
                <a:lnTo>
                  <a:pt x="2018" y="21600"/>
                </a:lnTo>
                <a:lnTo>
                  <a:pt x="0" y="21600"/>
                </a:lnTo>
                <a:cubicBezTo>
                  <a:pt x="0" y="21600"/>
                  <a:pt x="0" y="492"/>
                  <a:pt x="0" y="49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575"/>
          <p:cNvSpPr/>
          <p:nvPr/>
        </p:nvSpPr>
        <p:spPr>
          <a:xfrm>
            <a:off x="3204116" y="223114"/>
            <a:ext cx="98648" cy="116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0" y="9676"/>
                </a:moveTo>
                <a:cubicBezTo>
                  <a:pt x="19686" y="8551"/>
                  <a:pt x="19463" y="7488"/>
                  <a:pt x="19083" y="6484"/>
                </a:cubicBezTo>
                <a:cubicBezTo>
                  <a:pt x="18701" y="5480"/>
                  <a:pt x="18139" y="4597"/>
                  <a:pt x="17393" y="3834"/>
                </a:cubicBezTo>
                <a:cubicBezTo>
                  <a:pt x="16648" y="3071"/>
                  <a:pt x="15742" y="2463"/>
                  <a:pt x="14680" y="2007"/>
                </a:cubicBezTo>
                <a:cubicBezTo>
                  <a:pt x="13616" y="1552"/>
                  <a:pt x="12403" y="1324"/>
                  <a:pt x="11038" y="1324"/>
                </a:cubicBezTo>
                <a:cubicBezTo>
                  <a:pt x="9579" y="1324"/>
                  <a:pt x="8293" y="1559"/>
                  <a:pt x="7183" y="2027"/>
                </a:cubicBezTo>
                <a:cubicBezTo>
                  <a:pt x="6072" y="2496"/>
                  <a:pt x="5135" y="3111"/>
                  <a:pt x="4374" y="3874"/>
                </a:cubicBezTo>
                <a:cubicBezTo>
                  <a:pt x="3612" y="4637"/>
                  <a:pt x="3026" y="5527"/>
                  <a:pt x="2614" y="6544"/>
                </a:cubicBezTo>
                <a:cubicBezTo>
                  <a:pt x="2201" y="7561"/>
                  <a:pt x="1947" y="8606"/>
                  <a:pt x="1852" y="9676"/>
                </a:cubicBezTo>
                <a:cubicBezTo>
                  <a:pt x="1852" y="9676"/>
                  <a:pt x="19750" y="9676"/>
                  <a:pt x="19750" y="9676"/>
                </a:cubicBezTo>
                <a:close/>
                <a:moveTo>
                  <a:pt x="1804" y="11001"/>
                </a:moveTo>
                <a:lnTo>
                  <a:pt x="1804" y="11242"/>
                </a:lnTo>
                <a:cubicBezTo>
                  <a:pt x="1804" y="12446"/>
                  <a:pt x="1994" y="13597"/>
                  <a:pt x="2375" y="14694"/>
                </a:cubicBezTo>
                <a:cubicBezTo>
                  <a:pt x="2756" y="15792"/>
                  <a:pt x="3319" y="16756"/>
                  <a:pt x="4065" y="17585"/>
                </a:cubicBezTo>
                <a:cubicBezTo>
                  <a:pt x="4811" y="18415"/>
                  <a:pt x="5746" y="19071"/>
                  <a:pt x="6874" y="19552"/>
                </a:cubicBezTo>
                <a:cubicBezTo>
                  <a:pt x="8000" y="20034"/>
                  <a:pt x="9309" y="20275"/>
                  <a:pt x="10801" y="20275"/>
                </a:cubicBezTo>
                <a:cubicBezTo>
                  <a:pt x="13244" y="20275"/>
                  <a:pt x="15180" y="19733"/>
                  <a:pt x="16608" y="18649"/>
                </a:cubicBezTo>
                <a:cubicBezTo>
                  <a:pt x="18036" y="17565"/>
                  <a:pt x="19019" y="16059"/>
                  <a:pt x="19559" y="14132"/>
                </a:cubicBezTo>
                <a:lnTo>
                  <a:pt x="21363" y="14132"/>
                </a:lnTo>
                <a:cubicBezTo>
                  <a:pt x="20824" y="16541"/>
                  <a:pt x="19661" y="18388"/>
                  <a:pt x="17873" y="19672"/>
                </a:cubicBezTo>
                <a:cubicBezTo>
                  <a:pt x="16086" y="20957"/>
                  <a:pt x="13720" y="21600"/>
                  <a:pt x="10776" y="21600"/>
                </a:cubicBezTo>
                <a:cubicBezTo>
                  <a:pt x="8972" y="21600"/>
                  <a:pt x="7397" y="21325"/>
                  <a:pt x="6053" y="20777"/>
                </a:cubicBezTo>
                <a:cubicBezTo>
                  <a:pt x="4707" y="20228"/>
                  <a:pt x="3585" y="19479"/>
                  <a:pt x="2682" y="18529"/>
                </a:cubicBezTo>
                <a:cubicBezTo>
                  <a:pt x="1781" y="17579"/>
                  <a:pt x="1107" y="16455"/>
                  <a:pt x="665" y="15156"/>
                </a:cubicBezTo>
                <a:cubicBezTo>
                  <a:pt x="221" y="13858"/>
                  <a:pt x="0" y="12459"/>
                  <a:pt x="0" y="10960"/>
                </a:cubicBezTo>
                <a:cubicBezTo>
                  <a:pt x="0" y="9515"/>
                  <a:pt x="229" y="8130"/>
                  <a:pt x="689" y="6805"/>
                </a:cubicBezTo>
                <a:cubicBezTo>
                  <a:pt x="1147" y="5480"/>
                  <a:pt x="1835" y="4316"/>
                  <a:pt x="2753" y="3312"/>
                </a:cubicBezTo>
                <a:cubicBezTo>
                  <a:pt x="3671" y="2308"/>
                  <a:pt x="4819" y="1505"/>
                  <a:pt x="6196" y="903"/>
                </a:cubicBezTo>
                <a:cubicBezTo>
                  <a:pt x="7572" y="301"/>
                  <a:pt x="9193" y="0"/>
                  <a:pt x="11061" y="0"/>
                </a:cubicBezTo>
                <a:cubicBezTo>
                  <a:pt x="12771" y="0"/>
                  <a:pt x="14282" y="268"/>
                  <a:pt x="15595" y="803"/>
                </a:cubicBezTo>
                <a:cubicBezTo>
                  <a:pt x="16908" y="1338"/>
                  <a:pt x="18008" y="2068"/>
                  <a:pt x="18895" y="2991"/>
                </a:cubicBezTo>
                <a:cubicBezTo>
                  <a:pt x="19780" y="3914"/>
                  <a:pt x="20453" y="4985"/>
                  <a:pt x="20913" y="6203"/>
                </a:cubicBezTo>
                <a:cubicBezTo>
                  <a:pt x="21371" y="7421"/>
                  <a:pt x="21600" y="8726"/>
                  <a:pt x="21600" y="10117"/>
                </a:cubicBezTo>
                <a:cubicBezTo>
                  <a:pt x="21600" y="10252"/>
                  <a:pt x="21592" y="10405"/>
                  <a:pt x="21577" y="10579"/>
                </a:cubicBezTo>
                <a:cubicBezTo>
                  <a:pt x="21560" y="10753"/>
                  <a:pt x="21554" y="10894"/>
                  <a:pt x="21554" y="11001"/>
                </a:cubicBezTo>
                <a:cubicBezTo>
                  <a:pt x="21554" y="11001"/>
                  <a:pt x="1804" y="11001"/>
                  <a:pt x="1804" y="1100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576"/>
          <p:cNvSpPr/>
          <p:nvPr/>
        </p:nvSpPr>
        <p:spPr>
          <a:xfrm>
            <a:off x="3318898" y="223114"/>
            <a:ext cx="51600" cy="112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7" extrusionOk="0">
                <a:moveTo>
                  <a:pt x="3449" y="4886"/>
                </a:moveTo>
                <a:lnTo>
                  <a:pt x="3720" y="4886"/>
                </a:lnTo>
                <a:cubicBezTo>
                  <a:pt x="4142" y="4191"/>
                  <a:pt x="4914" y="3537"/>
                  <a:pt x="6035" y="2925"/>
                </a:cubicBezTo>
                <a:cubicBezTo>
                  <a:pt x="7153" y="2313"/>
                  <a:pt x="8514" y="1785"/>
                  <a:pt x="10120" y="1339"/>
                </a:cubicBezTo>
                <a:cubicBezTo>
                  <a:pt x="11720" y="894"/>
                  <a:pt x="13506" y="553"/>
                  <a:pt x="15474" y="317"/>
                </a:cubicBezTo>
                <a:cubicBezTo>
                  <a:pt x="17440" y="81"/>
                  <a:pt x="19481" y="-23"/>
                  <a:pt x="21600" y="4"/>
                </a:cubicBezTo>
                <a:lnTo>
                  <a:pt x="21600" y="1590"/>
                </a:lnTo>
                <a:cubicBezTo>
                  <a:pt x="19786" y="1479"/>
                  <a:pt x="17711" y="1563"/>
                  <a:pt x="15383" y="1840"/>
                </a:cubicBezTo>
                <a:cubicBezTo>
                  <a:pt x="13052" y="2119"/>
                  <a:pt x="10829" y="2731"/>
                  <a:pt x="8712" y="3676"/>
                </a:cubicBezTo>
                <a:cubicBezTo>
                  <a:pt x="7865" y="4093"/>
                  <a:pt x="7124" y="4497"/>
                  <a:pt x="6488" y="4886"/>
                </a:cubicBezTo>
                <a:cubicBezTo>
                  <a:pt x="5852" y="5276"/>
                  <a:pt x="5323" y="5707"/>
                  <a:pt x="4901" y="6180"/>
                </a:cubicBezTo>
                <a:cubicBezTo>
                  <a:pt x="4476" y="6653"/>
                  <a:pt x="4142" y="7181"/>
                  <a:pt x="3902" y="7765"/>
                </a:cubicBezTo>
                <a:cubicBezTo>
                  <a:pt x="3660" y="8350"/>
                  <a:pt x="3509" y="9045"/>
                  <a:pt x="3449" y="9851"/>
                </a:cubicBezTo>
                <a:lnTo>
                  <a:pt x="3449" y="21577"/>
                </a:lnTo>
                <a:lnTo>
                  <a:pt x="0" y="21577"/>
                </a:lnTo>
                <a:lnTo>
                  <a:pt x="0" y="129"/>
                </a:lnTo>
                <a:lnTo>
                  <a:pt x="3449" y="129"/>
                </a:lnTo>
                <a:cubicBezTo>
                  <a:pt x="3449" y="129"/>
                  <a:pt x="3449" y="4886"/>
                  <a:pt x="3449" y="488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Shape 3577"/>
          <p:cNvSpPr/>
          <p:nvPr/>
        </p:nvSpPr>
        <p:spPr>
          <a:xfrm>
            <a:off x="3376289" y="223114"/>
            <a:ext cx="100821" cy="116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54" y="9394"/>
                </a:moveTo>
                <a:cubicBezTo>
                  <a:pt x="16521" y="9850"/>
                  <a:pt x="15863" y="10157"/>
                  <a:pt x="14980" y="10318"/>
                </a:cubicBezTo>
                <a:cubicBezTo>
                  <a:pt x="14098" y="10479"/>
                  <a:pt x="13115" y="10599"/>
                  <a:pt x="12030" y="10679"/>
                </a:cubicBezTo>
                <a:lnTo>
                  <a:pt x="9058" y="10920"/>
                </a:lnTo>
                <a:cubicBezTo>
                  <a:pt x="8190" y="11001"/>
                  <a:pt x="7323" y="11115"/>
                  <a:pt x="6457" y="11261"/>
                </a:cubicBezTo>
                <a:cubicBezTo>
                  <a:pt x="5589" y="11409"/>
                  <a:pt x="4808" y="11657"/>
                  <a:pt x="4111" y="12004"/>
                </a:cubicBezTo>
                <a:cubicBezTo>
                  <a:pt x="3414" y="12352"/>
                  <a:pt x="2848" y="12827"/>
                  <a:pt x="2416" y="13429"/>
                </a:cubicBezTo>
                <a:cubicBezTo>
                  <a:pt x="1981" y="14032"/>
                  <a:pt x="1765" y="14815"/>
                  <a:pt x="1765" y="15778"/>
                </a:cubicBezTo>
                <a:cubicBezTo>
                  <a:pt x="1765" y="17304"/>
                  <a:pt x="2323" y="18435"/>
                  <a:pt x="3437" y="19171"/>
                </a:cubicBezTo>
                <a:cubicBezTo>
                  <a:pt x="4552" y="19907"/>
                  <a:pt x="6085" y="20275"/>
                  <a:pt x="8036" y="20275"/>
                </a:cubicBezTo>
                <a:cubicBezTo>
                  <a:pt x="10049" y="20275"/>
                  <a:pt x="11643" y="19961"/>
                  <a:pt x="12820" y="19331"/>
                </a:cubicBezTo>
                <a:cubicBezTo>
                  <a:pt x="13997" y="18703"/>
                  <a:pt x="14895" y="17980"/>
                  <a:pt x="15515" y="17163"/>
                </a:cubicBezTo>
                <a:cubicBezTo>
                  <a:pt x="16134" y="16347"/>
                  <a:pt x="16529" y="15557"/>
                  <a:pt x="16698" y="14795"/>
                </a:cubicBezTo>
                <a:cubicBezTo>
                  <a:pt x="16869" y="14032"/>
                  <a:pt x="16954" y="13517"/>
                  <a:pt x="16954" y="13249"/>
                </a:cubicBezTo>
                <a:cubicBezTo>
                  <a:pt x="16954" y="13249"/>
                  <a:pt x="16954" y="9394"/>
                  <a:pt x="16954" y="9394"/>
                </a:cubicBezTo>
                <a:close/>
                <a:moveTo>
                  <a:pt x="16954" y="17023"/>
                </a:moveTo>
                <a:lnTo>
                  <a:pt x="16861" y="17023"/>
                </a:lnTo>
                <a:cubicBezTo>
                  <a:pt x="16582" y="17639"/>
                  <a:pt x="16181" y="18221"/>
                  <a:pt x="15654" y="18770"/>
                </a:cubicBezTo>
                <a:cubicBezTo>
                  <a:pt x="15127" y="19318"/>
                  <a:pt x="14485" y="19807"/>
                  <a:pt x="13726" y="20235"/>
                </a:cubicBezTo>
                <a:cubicBezTo>
                  <a:pt x="12967" y="20663"/>
                  <a:pt x="12107" y="20997"/>
                  <a:pt x="11148" y="21238"/>
                </a:cubicBezTo>
                <a:cubicBezTo>
                  <a:pt x="10188" y="21479"/>
                  <a:pt x="9135" y="21600"/>
                  <a:pt x="7989" y="21600"/>
                </a:cubicBezTo>
                <a:cubicBezTo>
                  <a:pt x="5450" y="21600"/>
                  <a:pt x="3483" y="21124"/>
                  <a:pt x="2091" y="20175"/>
                </a:cubicBezTo>
                <a:cubicBezTo>
                  <a:pt x="696" y="19224"/>
                  <a:pt x="0" y="17759"/>
                  <a:pt x="0" y="15778"/>
                </a:cubicBezTo>
                <a:cubicBezTo>
                  <a:pt x="0" y="14574"/>
                  <a:pt x="279" y="13590"/>
                  <a:pt x="837" y="12827"/>
                </a:cubicBezTo>
                <a:cubicBezTo>
                  <a:pt x="1394" y="12064"/>
                  <a:pt x="2097" y="11462"/>
                  <a:pt x="2950" y="11021"/>
                </a:cubicBezTo>
                <a:cubicBezTo>
                  <a:pt x="3801" y="10579"/>
                  <a:pt x="4746" y="10265"/>
                  <a:pt x="5784" y="10077"/>
                </a:cubicBezTo>
                <a:cubicBezTo>
                  <a:pt x="6820" y="9890"/>
                  <a:pt x="7819" y="9756"/>
                  <a:pt x="8779" y="9676"/>
                </a:cubicBezTo>
                <a:lnTo>
                  <a:pt x="11519" y="9475"/>
                </a:lnTo>
                <a:cubicBezTo>
                  <a:pt x="12789" y="9394"/>
                  <a:pt x="13787" y="9268"/>
                  <a:pt x="14516" y="9093"/>
                </a:cubicBezTo>
                <a:cubicBezTo>
                  <a:pt x="15243" y="8920"/>
                  <a:pt x="15794" y="8679"/>
                  <a:pt x="16165" y="8371"/>
                </a:cubicBezTo>
                <a:cubicBezTo>
                  <a:pt x="16537" y="8064"/>
                  <a:pt x="16769" y="7668"/>
                  <a:pt x="16861" y="7187"/>
                </a:cubicBezTo>
                <a:cubicBezTo>
                  <a:pt x="16954" y="6705"/>
                  <a:pt x="17001" y="6103"/>
                  <a:pt x="17001" y="5380"/>
                </a:cubicBezTo>
                <a:cubicBezTo>
                  <a:pt x="17001" y="4817"/>
                  <a:pt x="16877" y="4296"/>
                  <a:pt x="16629" y="3814"/>
                </a:cubicBezTo>
                <a:cubicBezTo>
                  <a:pt x="16381" y="3332"/>
                  <a:pt x="15994" y="2904"/>
                  <a:pt x="15468" y="2529"/>
                </a:cubicBezTo>
                <a:cubicBezTo>
                  <a:pt x="14941" y="2155"/>
                  <a:pt x="14261" y="1861"/>
                  <a:pt x="13424" y="1646"/>
                </a:cubicBezTo>
                <a:cubicBezTo>
                  <a:pt x="12588" y="1432"/>
                  <a:pt x="11566" y="1324"/>
                  <a:pt x="10358" y="1324"/>
                </a:cubicBezTo>
                <a:cubicBezTo>
                  <a:pt x="8222" y="1324"/>
                  <a:pt x="6495" y="1780"/>
                  <a:pt x="5179" y="2690"/>
                </a:cubicBezTo>
                <a:cubicBezTo>
                  <a:pt x="3862" y="3600"/>
                  <a:pt x="3143" y="4978"/>
                  <a:pt x="3019" y="6825"/>
                </a:cubicBezTo>
                <a:lnTo>
                  <a:pt x="1254" y="6825"/>
                </a:lnTo>
                <a:cubicBezTo>
                  <a:pt x="1378" y="4550"/>
                  <a:pt x="2221" y="2844"/>
                  <a:pt x="3786" y="1706"/>
                </a:cubicBezTo>
                <a:cubicBezTo>
                  <a:pt x="5349" y="569"/>
                  <a:pt x="7571" y="0"/>
                  <a:pt x="10452" y="0"/>
                </a:cubicBezTo>
                <a:cubicBezTo>
                  <a:pt x="13331" y="0"/>
                  <a:pt x="15428" y="488"/>
                  <a:pt x="16745" y="1465"/>
                </a:cubicBezTo>
                <a:cubicBezTo>
                  <a:pt x="18062" y="2442"/>
                  <a:pt x="18720" y="3720"/>
                  <a:pt x="18720" y="5299"/>
                </a:cubicBezTo>
                <a:lnTo>
                  <a:pt x="18720" y="17304"/>
                </a:lnTo>
                <a:cubicBezTo>
                  <a:pt x="18720" y="17599"/>
                  <a:pt x="18726" y="17893"/>
                  <a:pt x="18742" y="18187"/>
                </a:cubicBezTo>
                <a:cubicBezTo>
                  <a:pt x="18758" y="18482"/>
                  <a:pt x="18813" y="18749"/>
                  <a:pt x="18905" y="18990"/>
                </a:cubicBezTo>
                <a:cubicBezTo>
                  <a:pt x="18998" y="19231"/>
                  <a:pt x="19153" y="19426"/>
                  <a:pt x="19369" y="19572"/>
                </a:cubicBezTo>
                <a:cubicBezTo>
                  <a:pt x="19585" y="19720"/>
                  <a:pt x="19896" y="19793"/>
                  <a:pt x="20299" y="19793"/>
                </a:cubicBezTo>
                <a:cubicBezTo>
                  <a:pt x="20607" y="19793"/>
                  <a:pt x="21042" y="19753"/>
                  <a:pt x="21600" y="19672"/>
                </a:cubicBezTo>
                <a:lnTo>
                  <a:pt x="21600" y="20957"/>
                </a:lnTo>
                <a:cubicBezTo>
                  <a:pt x="21134" y="21065"/>
                  <a:pt x="20654" y="21118"/>
                  <a:pt x="20159" y="21118"/>
                </a:cubicBezTo>
                <a:cubicBezTo>
                  <a:pt x="19447" y="21118"/>
                  <a:pt x="18882" y="21038"/>
                  <a:pt x="18463" y="20877"/>
                </a:cubicBezTo>
                <a:cubicBezTo>
                  <a:pt x="18046" y="20717"/>
                  <a:pt x="17728" y="20503"/>
                  <a:pt x="17512" y="20235"/>
                </a:cubicBezTo>
                <a:cubicBezTo>
                  <a:pt x="17295" y="19968"/>
                  <a:pt x="17148" y="19652"/>
                  <a:pt x="17071" y="19291"/>
                </a:cubicBezTo>
                <a:cubicBezTo>
                  <a:pt x="16993" y="18930"/>
                  <a:pt x="16954" y="18535"/>
                  <a:pt x="16954" y="18107"/>
                </a:cubicBezTo>
                <a:cubicBezTo>
                  <a:pt x="16954" y="18107"/>
                  <a:pt x="16954" y="17023"/>
                  <a:pt x="16954" y="1702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578"/>
          <p:cNvSpPr/>
          <p:nvPr/>
        </p:nvSpPr>
        <p:spPr>
          <a:xfrm>
            <a:off x="3491072" y="184853"/>
            <a:ext cx="8239" cy="154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579"/>
          <p:cNvSpPr/>
          <p:nvPr/>
        </p:nvSpPr>
        <p:spPr>
          <a:xfrm>
            <a:off x="8567015" y="184853"/>
            <a:ext cx="105155" cy="15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377" y="0"/>
                </a:lnTo>
                <a:lnTo>
                  <a:pt x="21377" y="1149"/>
                </a:lnTo>
                <a:lnTo>
                  <a:pt x="1960" y="1149"/>
                </a:lnTo>
                <a:lnTo>
                  <a:pt x="1960" y="9802"/>
                </a:lnTo>
                <a:lnTo>
                  <a:pt x="20220" y="9802"/>
                </a:lnTo>
                <a:lnTo>
                  <a:pt x="20220" y="10952"/>
                </a:lnTo>
                <a:lnTo>
                  <a:pt x="1960" y="10952"/>
                </a:lnTo>
                <a:lnTo>
                  <a:pt x="1960" y="20451"/>
                </a:lnTo>
                <a:lnTo>
                  <a:pt x="21600" y="20451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Shape 3580"/>
          <p:cNvSpPr/>
          <p:nvPr/>
        </p:nvSpPr>
        <p:spPr>
          <a:xfrm>
            <a:off x="8688174" y="184853"/>
            <a:ext cx="8239" cy="15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Shape 3581"/>
          <p:cNvSpPr/>
          <p:nvPr/>
        </p:nvSpPr>
        <p:spPr>
          <a:xfrm>
            <a:off x="8713682" y="223114"/>
            <a:ext cx="98654" cy="116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8" y="9676"/>
                </a:moveTo>
                <a:cubicBezTo>
                  <a:pt x="19686" y="8550"/>
                  <a:pt x="19462" y="7487"/>
                  <a:pt x="19083" y="6483"/>
                </a:cubicBezTo>
                <a:cubicBezTo>
                  <a:pt x="18701" y="5480"/>
                  <a:pt x="18138" y="4597"/>
                  <a:pt x="17392" y="3833"/>
                </a:cubicBezTo>
                <a:cubicBezTo>
                  <a:pt x="16647" y="3070"/>
                  <a:pt x="15743" y="2461"/>
                  <a:pt x="14679" y="2007"/>
                </a:cubicBezTo>
                <a:cubicBezTo>
                  <a:pt x="13616" y="1552"/>
                  <a:pt x="12402" y="1324"/>
                  <a:pt x="11039" y="1324"/>
                </a:cubicBezTo>
                <a:cubicBezTo>
                  <a:pt x="9580" y="1324"/>
                  <a:pt x="8293" y="1559"/>
                  <a:pt x="7183" y="2027"/>
                </a:cubicBezTo>
                <a:cubicBezTo>
                  <a:pt x="6073" y="2496"/>
                  <a:pt x="5135" y="3111"/>
                  <a:pt x="4374" y="3873"/>
                </a:cubicBezTo>
                <a:cubicBezTo>
                  <a:pt x="3613" y="4636"/>
                  <a:pt x="3027" y="5526"/>
                  <a:pt x="2614" y="6543"/>
                </a:cubicBezTo>
                <a:cubicBezTo>
                  <a:pt x="2201" y="7561"/>
                  <a:pt x="1947" y="8605"/>
                  <a:pt x="1852" y="9676"/>
                </a:cubicBezTo>
                <a:cubicBezTo>
                  <a:pt x="1852" y="9676"/>
                  <a:pt x="19748" y="9676"/>
                  <a:pt x="19748" y="9676"/>
                </a:cubicBezTo>
                <a:close/>
                <a:moveTo>
                  <a:pt x="1805" y="11000"/>
                </a:moveTo>
                <a:lnTo>
                  <a:pt x="1805" y="11242"/>
                </a:lnTo>
                <a:cubicBezTo>
                  <a:pt x="1805" y="12446"/>
                  <a:pt x="1995" y="13597"/>
                  <a:pt x="2375" y="14694"/>
                </a:cubicBezTo>
                <a:cubicBezTo>
                  <a:pt x="2757" y="15792"/>
                  <a:pt x="3319" y="16756"/>
                  <a:pt x="4066" y="17584"/>
                </a:cubicBezTo>
                <a:cubicBezTo>
                  <a:pt x="4810" y="18415"/>
                  <a:pt x="5747" y="19070"/>
                  <a:pt x="6875" y="19552"/>
                </a:cubicBezTo>
                <a:cubicBezTo>
                  <a:pt x="7999" y="20034"/>
                  <a:pt x="9310" y="20276"/>
                  <a:pt x="10801" y="20276"/>
                </a:cubicBezTo>
                <a:cubicBezTo>
                  <a:pt x="13243" y="20276"/>
                  <a:pt x="15179" y="19734"/>
                  <a:pt x="16607" y="18650"/>
                </a:cubicBezTo>
                <a:cubicBezTo>
                  <a:pt x="18036" y="17566"/>
                  <a:pt x="19019" y="16060"/>
                  <a:pt x="19559" y="14132"/>
                </a:cubicBezTo>
                <a:lnTo>
                  <a:pt x="21363" y="14132"/>
                </a:lnTo>
                <a:cubicBezTo>
                  <a:pt x="20824" y="16542"/>
                  <a:pt x="19661" y="18387"/>
                  <a:pt x="17874" y="19672"/>
                </a:cubicBezTo>
                <a:cubicBezTo>
                  <a:pt x="16086" y="20956"/>
                  <a:pt x="13719" y="21600"/>
                  <a:pt x="10777" y="21600"/>
                </a:cubicBezTo>
                <a:cubicBezTo>
                  <a:pt x="8973" y="21600"/>
                  <a:pt x="7398" y="21326"/>
                  <a:pt x="6054" y="20777"/>
                </a:cubicBezTo>
                <a:cubicBezTo>
                  <a:pt x="4708" y="20228"/>
                  <a:pt x="3585" y="19478"/>
                  <a:pt x="2683" y="18528"/>
                </a:cubicBezTo>
                <a:cubicBezTo>
                  <a:pt x="1781" y="17580"/>
                  <a:pt x="1108" y="16454"/>
                  <a:pt x="665" y="15156"/>
                </a:cubicBezTo>
                <a:cubicBezTo>
                  <a:pt x="221" y="13857"/>
                  <a:pt x="0" y="12459"/>
                  <a:pt x="0" y="10960"/>
                </a:cubicBezTo>
                <a:cubicBezTo>
                  <a:pt x="0" y="9514"/>
                  <a:pt x="229" y="8130"/>
                  <a:pt x="690" y="6804"/>
                </a:cubicBezTo>
                <a:cubicBezTo>
                  <a:pt x="1148" y="5480"/>
                  <a:pt x="1835" y="4315"/>
                  <a:pt x="2754" y="3312"/>
                </a:cubicBezTo>
                <a:cubicBezTo>
                  <a:pt x="3672" y="2306"/>
                  <a:pt x="4818" y="1504"/>
                  <a:pt x="6196" y="902"/>
                </a:cubicBezTo>
                <a:cubicBezTo>
                  <a:pt x="7573" y="300"/>
                  <a:pt x="9194" y="0"/>
                  <a:pt x="11060" y="0"/>
                </a:cubicBezTo>
                <a:cubicBezTo>
                  <a:pt x="12770" y="0"/>
                  <a:pt x="14281" y="268"/>
                  <a:pt x="15595" y="803"/>
                </a:cubicBezTo>
                <a:cubicBezTo>
                  <a:pt x="16907" y="1338"/>
                  <a:pt x="18009" y="2067"/>
                  <a:pt x="18895" y="2989"/>
                </a:cubicBezTo>
                <a:cubicBezTo>
                  <a:pt x="19780" y="3914"/>
                  <a:pt x="20452" y="4984"/>
                  <a:pt x="20911" y="6202"/>
                </a:cubicBezTo>
                <a:cubicBezTo>
                  <a:pt x="21371" y="7420"/>
                  <a:pt x="21600" y="8725"/>
                  <a:pt x="21600" y="10116"/>
                </a:cubicBezTo>
                <a:cubicBezTo>
                  <a:pt x="21600" y="10252"/>
                  <a:pt x="21592" y="10404"/>
                  <a:pt x="21577" y="10580"/>
                </a:cubicBezTo>
                <a:cubicBezTo>
                  <a:pt x="21560" y="10753"/>
                  <a:pt x="21552" y="10893"/>
                  <a:pt x="21552" y="11000"/>
                </a:cubicBezTo>
                <a:cubicBezTo>
                  <a:pt x="21552" y="11000"/>
                  <a:pt x="1805" y="11000"/>
                  <a:pt x="1805" y="11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582"/>
          <p:cNvSpPr/>
          <p:nvPr/>
        </p:nvSpPr>
        <p:spPr>
          <a:xfrm>
            <a:off x="8828464" y="223114"/>
            <a:ext cx="98212" cy="116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50" y="6864"/>
                </a:moveTo>
                <a:cubicBezTo>
                  <a:pt x="19454" y="5955"/>
                  <a:pt x="19176" y="5153"/>
                  <a:pt x="18714" y="4456"/>
                </a:cubicBezTo>
                <a:cubicBezTo>
                  <a:pt x="18254" y="3760"/>
                  <a:pt x="17658" y="3185"/>
                  <a:pt x="16927" y="2729"/>
                </a:cubicBezTo>
                <a:cubicBezTo>
                  <a:pt x="16196" y="2274"/>
                  <a:pt x="15345" y="1926"/>
                  <a:pt x="14375" y="1686"/>
                </a:cubicBezTo>
                <a:cubicBezTo>
                  <a:pt x="13406" y="1444"/>
                  <a:pt x="12365" y="1324"/>
                  <a:pt x="11253" y="1324"/>
                </a:cubicBezTo>
                <a:cubicBezTo>
                  <a:pt x="9727" y="1324"/>
                  <a:pt x="8375" y="1585"/>
                  <a:pt x="7199" y="2106"/>
                </a:cubicBezTo>
                <a:cubicBezTo>
                  <a:pt x="6024" y="2629"/>
                  <a:pt x="5037" y="3326"/>
                  <a:pt x="4243" y="4195"/>
                </a:cubicBezTo>
                <a:cubicBezTo>
                  <a:pt x="3449" y="5065"/>
                  <a:pt x="2843" y="6054"/>
                  <a:pt x="2431" y="7166"/>
                </a:cubicBezTo>
                <a:cubicBezTo>
                  <a:pt x="2017" y="8278"/>
                  <a:pt x="1811" y="9422"/>
                  <a:pt x="1811" y="10598"/>
                </a:cubicBezTo>
                <a:cubicBezTo>
                  <a:pt x="1811" y="11991"/>
                  <a:pt x="2002" y="13276"/>
                  <a:pt x="2383" y="14452"/>
                </a:cubicBezTo>
                <a:cubicBezTo>
                  <a:pt x="2765" y="15631"/>
                  <a:pt x="3353" y="16655"/>
                  <a:pt x="4147" y="17524"/>
                </a:cubicBezTo>
                <a:cubicBezTo>
                  <a:pt x="4942" y="18394"/>
                  <a:pt x="5928" y="19070"/>
                  <a:pt x="7104" y="19552"/>
                </a:cubicBezTo>
                <a:cubicBezTo>
                  <a:pt x="8281" y="20034"/>
                  <a:pt x="9663" y="20276"/>
                  <a:pt x="11253" y="20276"/>
                </a:cubicBezTo>
                <a:cubicBezTo>
                  <a:pt x="12398" y="20276"/>
                  <a:pt x="13454" y="20115"/>
                  <a:pt x="14425" y="19794"/>
                </a:cubicBezTo>
                <a:cubicBezTo>
                  <a:pt x="15393" y="19471"/>
                  <a:pt x="16252" y="19031"/>
                  <a:pt x="17000" y="18468"/>
                </a:cubicBezTo>
                <a:cubicBezTo>
                  <a:pt x="17745" y="17905"/>
                  <a:pt x="18358" y="17232"/>
                  <a:pt x="18835" y="16440"/>
                </a:cubicBezTo>
                <a:cubicBezTo>
                  <a:pt x="19311" y="15652"/>
                  <a:pt x="19629" y="14789"/>
                  <a:pt x="19788" y="13850"/>
                </a:cubicBezTo>
                <a:lnTo>
                  <a:pt x="21600" y="13850"/>
                </a:lnTo>
                <a:cubicBezTo>
                  <a:pt x="21410" y="15082"/>
                  <a:pt x="21012" y="16180"/>
                  <a:pt x="20407" y="17144"/>
                </a:cubicBezTo>
                <a:cubicBezTo>
                  <a:pt x="19804" y="18108"/>
                  <a:pt x="19040" y="18918"/>
                  <a:pt x="18120" y="19573"/>
                </a:cubicBezTo>
                <a:cubicBezTo>
                  <a:pt x="17197" y="20228"/>
                  <a:pt x="16148" y="20730"/>
                  <a:pt x="14972" y="21079"/>
                </a:cubicBezTo>
                <a:cubicBezTo>
                  <a:pt x="13795" y="21425"/>
                  <a:pt x="12557" y="21600"/>
                  <a:pt x="11253" y="21600"/>
                </a:cubicBezTo>
                <a:cubicBezTo>
                  <a:pt x="9250" y="21600"/>
                  <a:pt x="7541" y="21298"/>
                  <a:pt x="6128" y="20696"/>
                </a:cubicBezTo>
                <a:cubicBezTo>
                  <a:pt x="4711" y="20094"/>
                  <a:pt x="3551" y="19284"/>
                  <a:pt x="2646" y="18267"/>
                </a:cubicBezTo>
                <a:cubicBezTo>
                  <a:pt x="1739" y="17250"/>
                  <a:pt x="1072" y="16078"/>
                  <a:pt x="644" y="14754"/>
                </a:cubicBezTo>
                <a:cubicBezTo>
                  <a:pt x="214" y="13428"/>
                  <a:pt x="0" y="12044"/>
                  <a:pt x="0" y="10598"/>
                </a:cubicBezTo>
                <a:cubicBezTo>
                  <a:pt x="0" y="9154"/>
                  <a:pt x="245" y="7789"/>
                  <a:pt x="738" y="6504"/>
                </a:cubicBezTo>
                <a:cubicBezTo>
                  <a:pt x="1230" y="5220"/>
                  <a:pt x="1954" y="4094"/>
                  <a:pt x="2908" y="3130"/>
                </a:cubicBezTo>
                <a:cubicBezTo>
                  <a:pt x="3862" y="2168"/>
                  <a:pt x="5037" y="1405"/>
                  <a:pt x="6437" y="842"/>
                </a:cubicBezTo>
                <a:cubicBezTo>
                  <a:pt x="7834" y="279"/>
                  <a:pt x="9441" y="0"/>
                  <a:pt x="11253" y="0"/>
                </a:cubicBezTo>
                <a:cubicBezTo>
                  <a:pt x="12588" y="0"/>
                  <a:pt x="13836" y="138"/>
                  <a:pt x="14996" y="420"/>
                </a:cubicBezTo>
                <a:cubicBezTo>
                  <a:pt x="16156" y="701"/>
                  <a:pt x="17189" y="1123"/>
                  <a:pt x="18095" y="1686"/>
                </a:cubicBezTo>
                <a:cubicBezTo>
                  <a:pt x="19002" y="2246"/>
                  <a:pt x="19741" y="2964"/>
                  <a:pt x="20313" y="3833"/>
                </a:cubicBezTo>
                <a:cubicBezTo>
                  <a:pt x="20885" y="4703"/>
                  <a:pt x="21234" y="5713"/>
                  <a:pt x="21362" y="6864"/>
                </a:cubicBezTo>
                <a:cubicBezTo>
                  <a:pt x="21362" y="6864"/>
                  <a:pt x="19550" y="6864"/>
                  <a:pt x="19550" y="686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583"/>
          <p:cNvSpPr/>
          <p:nvPr/>
        </p:nvSpPr>
        <p:spPr>
          <a:xfrm>
            <a:off x="8936870" y="191229"/>
            <a:ext cx="53120" cy="146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extrusionOk="0">
                <a:moveTo>
                  <a:pt x="21600" y="6174"/>
                </a:moveTo>
                <a:lnTo>
                  <a:pt x="11727" y="6174"/>
                </a:lnTo>
                <a:lnTo>
                  <a:pt x="11727" y="17655"/>
                </a:lnTo>
                <a:cubicBezTo>
                  <a:pt x="11727" y="18317"/>
                  <a:pt x="11929" y="18838"/>
                  <a:pt x="12342" y="19222"/>
                </a:cubicBezTo>
                <a:cubicBezTo>
                  <a:pt x="12755" y="19606"/>
                  <a:pt x="13385" y="19900"/>
                  <a:pt x="14239" y="20103"/>
                </a:cubicBezTo>
                <a:cubicBezTo>
                  <a:pt x="15090" y="20305"/>
                  <a:pt x="16118" y="20428"/>
                  <a:pt x="17323" y="20470"/>
                </a:cubicBezTo>
                <a:cubicBezTo>
                  <a:pt x="18528" y="20514"/>
                  <a:pt x="19926" y="20523"/>
                  <a:pt x="21511" y="20503"/>
                </a:cubicBezTo>
                <a:lnTo>
                  <a:pt x="21511" y="21558"/>
                </a:lnTo>
                <a:cubicBezTo>
                  <a:pt x="19805" y="21600"/>
                  <a:pt x="18146" y="21594"/>
                  <a:pt x="16530" y="21541"/>
                </a:cubicBezTo>
                <a:cubicBezTo>
                  <a:pt x="14912" y="21490"/>
                  <a:pt x="13489" y="21330"/>
                  <a:pt x="12254" y="21062"/>
                </a:cubicBezTo>
                <a:cubicBezTo>
                  <a:pt x="11020" y="20795"/>
                  <a:pt x="10035" y="20397"/>
                  <a:pt x="9301" y="19864"/>
                </a:cubicBezTo>
                <a:cubicBezTo>
                  <a:pt x="8567" y="19331"/>
                  <a:pt x="8258" y="18594"/>
                  <a:pt x="8374" y="17655"/>
                </a:cubicBezTo>
                <a:lnTo>
                  <a:pt x="8374" y="6174"/>
                </a:lnTo>
                <a:lnTo>
                  <a:pt x="0" y="6174"/>
                </a:lnTo>
                <a:lnTo>
                  <a:pt x="0" y="5117"/>
                </a:lnTo>
                <a:lnTo>
                  <a:pt x="8374" y="5117"/>
                </a:lnTo>
                <a:lnTo>
                  <a:pt x="8374" y="0"/>
                </a:lnTo>
                <a:lnTo>
                  <a:pt x="11727" y="0"/>
                </a:lnTo>
                <a:lnTo>
                  <a:pt x="11727" y="5117"/>
                </a:lnTo>
                <a:lnTo>
                  <a:pt x="21600" y="5117"/>
                </a:lnTo>
                <a:cubicBezTo>
                  <a:pt x="21600" y="5117"/>
                  <a:pt x="21600" y="6174"/>
                  <a:pt x="21600" y="617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584"/>
          <p:cNvSpPr/>
          <p:nvPr/>
        </p:nvSpPr>
        <p:spPr>
          <a:xfrm>
            <a:off x="9007015" y="229490"/>
            <a:ext cx="51600" cy="112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8" extrusionOk="0">
                <a:moveTo>
                  <a:pt x="3446" y="4887"/>
                </a:moveTo>
                <a:lnTo>
                  <a:pt x="3720" y="4887"/>
                </a:lnTo>
                <a:cubicBezTo>
                  <a:pt x="4145" y="4192"/>
                  <a:pt x="4914" y="3538"/>
                  <a:pt x="6035" y="2926"/>
                </a:cubicBezTo>
                <a:cubicBezTo>
                  <a:pt x="7153" y="2315"/>
                  <a:pt x="8514" y="1785"/>
                  <a:pt x="10120" y="1340"/>
                </a:cubicBezTo>
                <a:cubicBezTo>
                  <a:pt x="11720" y="896"/>
                  <a:pt x="13508" y="553"/>
                  <a:pt x="15474" y="318"/>
                </a:cubicBezTo>
                <a:cubicBezTo>
                  <a:pt x="17440" y="81"/>
                  <a:pt x="19481" y="-22"/>
                  <a:pt x="21600" y="4"/>
                </a:cubicBezTo>
                <a:lnTo>
                  <a:pt x="21600" y="1591"/>
                </a:lnTo>
                <a:cubicBezTo>
                  <a:pt x="19786" y="1479"/>
                  <a:pt x="17711" y="1562"/>
                  <a:pt x="15383" y="1841"/>
                </a:cubicBezTo>
                <a:cubicBezTo>
                  <a:pt x="13052" y="2119"/>
                  <a:pt x="10829" y="2732"/>
                  <a:pt x="8712" y="3677"/>
                </a:cubicBezTo>
                <a:cubicBezTo>
                  <a:pt x="7862" y="4094"/>
                  <a:pt x="7124" y="4499"/>
                  <a:pt x="6488" y="4887"/>
                </a:cubicBezTo>
                <a:cubicBezTo>
                  <a:pt x="5855" y="5278"/>
                  <a:pt x="5323" y="5707"/>
                  <a:pt x="4901" y="6182"/>
                </a:cubicBezTo>
                <a:cubicBezTo>
                  <a:pt x="4476" y="6654"/>
                  <a:pt x="4145" y="7181"/>
                  <a:pt x="3902" y="7766"/>
                </a:cubicBezTo>
                <a:cubicBezTo>
                  <a:pt x="3660" y="8351"/>
                  <a:pt x="3509" y="9046"/>
                  <a:pt x="3446" y="9852"/>
                </a:cubicBezTo>
                <a:lnTo>
                  <a:pt x="3446" y="21578"/>
                </a:lnTo>
                <a:lnTo>
                  <a:pt x="0" y="21578"/>
                </a:lnTo>
                <a:lnTo>
                  <a:pt x="0" y="129"/>
                </a:lnTo>
                <a:lnTo>
                  <a:pt x="3446" y="129"/>
                </a:lnTo>
                <a:cubicBezTo>
                  <a:pt x="3446" y="129"/>
                  <a:pt x="3446" y="4887"/>
                  <a:pt x="3446" y="488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585"/>
          <p:cNvSpPr/>
          <p:nvPr/>
        </p:nvSpPr>
        <p:spPr>
          <a:xfrm>
            <a:off x="9058029" y="223114"/>
            <a:ext cx="102335" cy="116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" y="10799"/>
                </a:moveTo>
                <a:cubicBezTo>
                  <a:pt x="1739" y="12030"/>
                  <a:pt x="1937" y="13216"/>
                  <a:pt x="2334" y="14353"/>
                </a:cubicBezTo>
                <a:cubicBezTo>
                  <a:pt x="2730" y="15490"/>
                  <a:pt x="3310" y="16500"/>
                  <a:pt x="4073" y="17384"/>
                </a:cubicBezTo>
                <a:cubicBezTo>
                  <a:pt x="4836" y="18267"/>
                  <a:pt x="5781" y="18971"/>
                  <a:pt x="6910" y="19492"/>
                </a:cubicBezTo>
                <a:cubicBezTo>
                  <a:pt x="8039" y="20013"/>
                  <a:pt x="9336" y="20276"/>
                  <a:pt x="10801" y="20276"/>
                </a:cubicBezTo>
                <a:cubicBezTo>
                  <a:pt x="12265" y="20276"/>
                  <a:pt x="13561" y="20013"/>
                  <a:pt x="14690" y="19492"/>
                </a:cubicBezTo>
                <a:cubicBezTo>
                  <a:pt x="15818" y="18971"/>
                  <a:pt x="16764" y="18267"/>
                  <a:pt x="17528" y="17384"/>
                </a:cubicBezTo>
                <a:cubicBezTo>
                  <a:pt x="18290" y="16500"/>
                  <a:pt x="18870" y="15490"/>
                  <a:pt x="19267" y="14353"/>
                </a:cubicBezTo>
                <a:cubicBezTo>
                  <a:pt x="19663" y="13216"/>
                  <a:pt x="19861" y="12030"/>
                  <a:pt x="19861" y="10799"/>
                </a:cubicBezTo>
                <a:cubicBezTo>
                  <a:pt x="19861" y="9570"/>
                  <a:pt x="19663" y="8384"/>
                  <a:pt x="19267" y="7247"/>
                </a:cubicBezTo>
                <a:cubicBezTo>
                  <a:pt x="18870" y="6110"/>
                  <a:pt x="18290" y="5097"/>
                  <a:pt x="17528" y="4214"/>
                </a:cubicBezTo>
                <a:cubicBezTo>
                  <a:pt x="16764" y="3331"/>
                  <a:pt x="15818" y="2629"/>
                  <a:pt x="14690" y="2106"/>
                </a:cubicBezTo>
                <a:cubicBezTo>
                  <a:pt x="13561" y="1585"/>
                  <a:pt x="12265" y="1324"/>
                  <a:pt x="10801" y="1324"/>
                </a:cubicBezTo>
                <a:cubicBezTo>
                  <a:pt x="9336" y="1324"/>
                  <a:pt x="8039" y="1585"/>
                  <a:pt x="6910" y="2106"/>
                </a:cubicBezTo>
                <a:cubicBezTo>
                  <a:pt x="5781" y="2629"/>
                  <a:pt x="4836" y="3331"/>
                  <a:pt x="4073" y="4214"/>
                </a:cubicBezTo>
                <a:cubicBezTo>
                  <a:pt x="3310" y="5097"/>
                  <a:pt x="2730" y="6110"/>
                  <a:pt x="2334" y="7247"/>
                </a:cubicBezTo>
                <a:cubicBezTo>
                  <a:pt x="1937" y="8384"/>
                  <a:pt x="1739" y="9570"/>
                  <a:pt x="1739" y="10799"/>
                </a:cubicBezTo>
                <a:close/>
                <a:moveTo>
                  <a:pt x="0" y="10799"/>
                </a:moveTo>
                <a:cubicBezTo>
                  <a:pt x="0" y="9327"/>
                  <a:pt x="237" y="7943"/>
                  <a:pt x="710" y="6645"/>
                </a:cubicBezTo>
                <a:cubicBezTo>
                  <a:pt x="1182" y="5346"/>
                  <a:pt x="1877" y="4202"/>
                  <a:pt x="2792" y="3211"/>
                </a:cubicBezTo>
                <a:cubicBezTo>
                  <a:pt x="3707" y="2221"/>
                  <a:pt x="4836" y="1437"/>
                  <a:pt x="6178" y="863"/>
                </a:cubicBezTo>
                <a:cubicBezTo>
                  <a:pt x="7520" y="286"/>
                  <a:pt x="9062" y="0"/>
                  <a:pt x="10801" y="0"/>
                </a:cubicBezTo>
                <a:cubicBezTo>
                  <a:pt x="12540" y="0"/>
                  <a:pt x="14079" y="286"/>
                  <a:pt x="15422" y="863"/>
                </a:cubicBezTo>
                <a:cubicBezTo>
                  <a:pt x="16764" y="1437"/>
                  <a:pt x="17893" y="2221"/>
                  <a:pt x="18808" y="3211"/>
                </a:cubicBezTo>
                <a:cubicBezTo>
                  <a:pt x="19724" y="4202"/>
                  <a:pt x="20417" y="5346"/>
                  <a:pt x="20892" y="6645"/>
                </a:cubicBezTo>
                <a:cubicBezTo>
                  <a:pt x="21363" y="7943"/>
                  <a:pt x="21600" y="9327"/>
                  <a:pt x="21600" y="10799"/>
                </a:cubicBezTo>
                <a:cubicBezTo>
                  <a:pt x="21600" y="12273"/>
                  <a:pt x="21363" y="13663"/>
                  <a:pt x="20892" y="14976"/>
                </a:cubicBezTo>
                <a:cubicBezTo>
                  <a:pt x="20417" y="16286"/>
                  <a:pt x="19724" y="17432"/>
                  <a:pt x="18808" y="18408"/>
                </a:cubicBezTo>
                <a:cubicBezTo>
                  <a:pt x="17893" y="19386"/>
                  <a:pt x="16764" y="20161"/>
                  <a:pt x="15422" y="20737"/>
                </a:cubicBezTo>
                <a:cubicBezTo>
                  <a:pt x="14079" y="21312"/>
                  <a:pt x="12540" y="21600"/>
                  <a:pt x="10801" y="21600"/>
                </a:cubicBezTo>
                <a:cubicBezTo>
                  <a:pt x="9062" y="21600"/>
                  <a:pt x="7520" y="21312"/>
                  <a:pt x="6178" y="20737"/>
                </a:cubicBezTo>
                <a:cubicBezTo>
                  <a:pt x="4836" y="20161"/>
                  <a:pt x="3707" y="19386"/>
                  <a:pt x="2792" y="18408"/>
                </a:cubicBezTo>
                <a:cubicBezTo>
                  <a:pt x="1877" y="17432"/>
                  <a:pt x="1182" y="16286"/>
                  <a:pt x="710" y="14976"/>
                </a:cubicBezTo>
                <a:cubicBezTo>
                  <a:pt x="237" y="13663"/>
                  <a:pt x="0" y="12273"/>
                  <a:pt x="0" y="1079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586"/>
          <p:cNvSpPr/>
          <p:nvPr/>
        </p:nvSpPr>
        <p:spPr>
          <a:xfrm>
            <a:off x="9179189" y="223114"/>
            <a:ext cx="88242" cy="11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1"/>
                </a:moveTo>
                <a:lnTo>
                  <a:pt x="2017" y="491"/>
                </a:lnTo>
                <a:lnTo>
                  <a:pt x="2017" y="5008"/>
                </a:lnTo>
                <a:lnTo>
                  <a:pt x="2122" y="5008"/>
                </a:lnTo>
                <a:cubicBezTo>
                  <a:pt x="2476" y="4216"/>
                  <a:pt x="2980" y="3510"/>
                  <a:pt x="3636" y="2895"/>
                </a:cubicBezTo>
                <a:cubicBezTo>
                  <a:pt x="4290" y="2279"/>
                  <a:pt x="5050" y="1750"/>
                  <a:pt x="5918" y="1314"/>
                </a:cubicBezTo>
                <a:cubicBezTo>
                  <a:pt x="6783" y="875"/>
                  <a:pt x="7730" y="547"/>
                  <a:pt x="8756" y="328"/>
                </a:cubicBezTo>
                <a:cubicBezTo>
                  <a:pt x="9782" y="109"/>
                  <a:pt x="10826" y="0"/>
                  <a:pt x="11887" y="0"/>
                </a:cubicBezTo>
                <a:cubicBezTo>
                  <a:pt x="13480" y="0"/>
                  <a:pt x="14833" y="149"/>
                  <a:pt x="15948" y="451"/>
                </a:cubicBezTo>
                <a:cubicBezTo>
                  <a:pt x="17062" y="753"/>
                  <a:pt x="17972" y="1149"/>
                  <a:pt x="18681" y="1642"/>
                </a:cubicBezTo>
                <a:cubicBezTo>
                  <a:pt x="19388" y="2135"/>
                  <a:pt x="19946" y="2689"/>
                  <a:pt x="20353" y="3305"/>
                </a:cubicBezTo>
                <a:cubicBezTo>
                  <a:pt x="20759" y="3921"/>
                  <a:pt x="21051" y="4544"/>
                  <a:pt x="21228" y="5174"/>
                </a:cubicBezTo>
                <a:cubicBezTo>
                  <a:pt x="21405" y="5803"/>
                  <a:pt x="21512" y="6412"/>
                  <a:pt x="21547" y="7002"/>
                </a:cubicBezTo>
                <a:cubicBezTo>
                  <a:pt x="21582" y="7589"/>
                  <a:pt x="21600" y="8104"/>
                  <a:pt x="21600" y="8540"/>
                </a:cubicBezTo>
                <a:lnTo>
                  <a:pt x="21600" y="21600"/>
                </a:lnTo>
                <a:lnTo>
                  <a:pt x="19583" y="21600"/>
                </a:lnTo>
                <a:lnTo>
                  <a:pt x="19583" y="8255"/>
                </a:lnTo>
                <a:cubicBezTo>
                  <a:pt x="19583" y="7733"/>
                  <a:pt x="19530" y="7077"/>
                  <a:pt x="19423" y="6282"/>
                </a:cubicBezTo>
                <a:cubicBezTo>
                  <a:pt x="19318" y="5487"/>
                  <a:pt x="19007" y="4728"/>
                  <a:pt x="18495" y="4003"/>
                </a:cubicBezTo>
                <a:cubicBezTo>
                  <a:pt x="17981" y="3277"/>
                  <a:pt x="17204" y="2654"/>
                  <a:pt x="16160" y="2135"/>
                </a:cubicBezTo>
                <a:cubicBezTo>
                  <a:pt x="15115" y="1614"/>
                  <a:pt x="13673" y="1354"/>
                  <a:pt x="11835" y="1354"/>
                </a:cubicBezTo>
                <a:cubicBezTo>
                  <a:pt x="10277" y="1354"/>
                  <a:pt x="8898" y="1574"/>
                  <a:pt x="7695" y="2012"/>
                </a:cubicBezTo>
                <a:cubicBezTo>
                  <a:pt x="6492" y="2449"/>
                  <a:pt x="5466" y="3057"/>
                  <a:pt x="4617" y="3838"/>
                </a:cubicBezTo>
                <a:cubicBezTo>
                  <a:pt x="3768" y="4619"/>
                  <a:pt x="3122" y="5551"/>
                  <a:pt x="2680" y="6631"/>
                </a:cubicBezTo>
                <a:cubicBezTo>
                  <a:pt x="2236" y="7714"/>
                  <a:pt x="2017" y="8896"/>
                  <a:pt x="2017" y="10184"/>
                </a:cubicBezTo>
                <a:lnTo>
                  <a:pt x="2017" y="21600"/>
                </a:lnTo>
                <a:lnTo>
                  <a:pt x="0" y="21600"/>
                </a:lnTo>
                <a:cubicBezTo>
                  <a:pt x="0" y="21600"/>
                  <a:pt x="0" y="491"/>
                  <a:pt x="0" y="4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587"/>
          <p:cNvSpPr/>
          <p:nvPr/>
        </p:nvSpPr>
        <p:spPr>
          <a:xfrm>
            <a:off x="9293971" y="184853"/>
            <a:ext cx="8239" cy="15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6050"/>
                </a:lnTo>
                <a:lnTo>
                  <a:pt x="21600" y="6050"/>
                </a:lnTo>
                <a:lnTo>
                  <a:pt x="21600" y="21600"/>
                </a:lnTo>
                <a:cubicBezTo>
                  <a:pt x="21600" y="21600"/>
                  <a:pt x="0" y="21600"/>
                  <a:pt x="0" y="21600"/>
                </a:cubicBezTo>
                <a:close/>
                <a:moveTo>
                  <a:pt x="0" y="3116"/>
                </a:moveTo>
                <a:lnTo>
                  <a:pt x="0" y="0"/>
                </a:lnTo>
                <a:lnTo>
                  <a:pt x="21600" y="0"/>
                </a:lnTo>
                <a:lnTo>
                  <a:pt x="21600" y="3116"/>
                </a:lnTo>
                <a:cubicBezTo>
                  <a:pt x="21600" y="3116"/>
                  <a:pt x="0" y="3116"/>
                  <a:pt x="0" y="311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Shape 3588"/>
          <p:cNvSpPr/>
          <p:nvPr/>
        </p:nvSpPr>
        <p:spPr>
          <a:xfrm>
            <a:off x="9325856" y="223114"/>
            <a:ext cx="98218" cy="116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48" y="6864"/>
                </a:moveTo>
                <a:cubicBezTo>
                  <a:pt x="19454" y="5955"/>
                  <a:pt x="19175" y="5153"/>
                  <a:pt x="18714" y="4456"/>
                </a:cubicBezTo>
                <a:cubicBezTo>
                  <a:pt x="18253" y="3760"/>
                  <a:pt x="17657" y="3185"/>
                  <a:pt x="16927" y="2729"/>
                </a:cubicBezTo>
                <a:cubicBezTo>
                  <a:pt x="16195" y="2274"/>
                  <a:pt x="15345" y="1926"/>
                  <a:pt x="14376" y="1686"/>
                </a:cubicBezTo>
                <a:cubicBezTo>
                  <a:pt x="13406" y="1444"/>
                  <a:pt x="12365" y="1324"/>
                  <a:pt x="11253" y="1324"/>
                </a:cubicBezTo>
                <a:cubicBezTo>
                  <a:pt x="9726" y="1324"/>
                  <a:pt x="8376" y="1585"/>
                  <a:pt x="7200" y="2106"/>
                </a:cubicBezTo>
                <a:cubicBezTo>
                  <a:pt x="6023" y="2629"/>
                  <a:pt x="5037" y="3326"/>
                  <a:pt x="4244" y="4195"/>
                </a:cubicBezTo>
                <a:cubicBezTo>
                  <a:pt x="3448" y="5065"/>
                  <a:pt x="2844" y="6054"/>
                  <a:pt x="2432" y="7166"/>
                </a:cubicBezTo>
                <a:cubicBezTo>
                  <a:pt x="2019" y="8278"/>
                  <a:pt x="1812" y="9422"/>
                  <a:pt x="1812" y="10598"/>
                </a:cubicBezTo>
                <a:cubicBezTo>
                  <a:pt x="1812" y="11991"/>
                  <a:pt x="2002" y="13276"/>
                  <a:pt x="2384" y="14452"/>
                </a:cubicBezTo>
                <a:cubicBezTo>
                  <a:pt x="2765" y="15631"/>
                  <a:pt x="3353" y="16655"/>
                  <a:pt x="4148" y="17524"/>
                </a:cubicBezTo>
                <a:cubicBezTo>
                  <a:pt x="4943" y="18394"/>
                  <a:pt x="5929" y="19070"/>
                  <a:pt x="7105" y="19552"/>
                </a:cubicBezTo>
                <a:cubicBezTo>
                  <a:pt x="8280" y="20034"/>
                  <a:pt x="9663" y="20276"/>
                  <a:pt x="11253" y="20276"/>
                </a:cubicBezTo>
                <a:cubicBezTo>
                  <a:pt x="12397" y="20276"/>
                  <a:pt x="13453" y="20115"/>
                  <a:pt x="14424" y="19794"/>
                </a:cubicBezTo>
                <a:cubicBezTo>
                  <a:pt x="15393" y="19471"/>
                  <a:pt x="16251" y="19031"/>
                  <a:pt x="16998" y="18468"/>
                </a:cubicBezTo>
                <a:cubicBezTo>
                  <a:pt x="17745" y="17905"/>
                  <a:pt x="18357" y="17232"/>
                  <a:pt x="18834" y="16440"/>
                </a:cubicBezTo>
                <a:cubicBezTo>
                  <a:pt x="19310" y="15652"/>
                  <a:pt x="19628" y="14789"/>
                  <a:pt x="19788" y="13850"/>
                </a:cubicBezTo>
                <a:lnTo>
                  <a:pt x="21600" y="13850"/>
                </a:lnTo>
                <a:cubicBezTo>
                  <a:pt x="21408" y="15082"/>
                  <a:pt x="21011" y="16180"/>
                  <a:pt x="20407" y="17144"/>
                </a:cubicBezTo>
                <a:cubicBezTo>
                  <a:pt x="19803" y="18108"/>
                  <a:pt x="19040" y="18918"/>
                  <a:pt x="18119" y="19573"/>
                </a:cubicBezTo>
                <a:cubicBezTo>
                  <a:pt x="17197" y="20228"/>
                  <a:pt x="16148" y="20730"/>
                  <a:pt x="14972" y="21079"/>
                </a:cubicBezTo>
                <a:cubicBezTo>
                  <a:pt x="13795" y="21425"/>
                  <a:pt x="12556" y="21600"/>
                  <a:pt x="11253" y="21600"/>
                </a:cubicBezTo>
                <a:cubicBezTo>
                  <a:pt x="9250" y="21600"/>
                  <a:pt x="7541" y="21298"/>
                  <a:pt x="6127" y="20696"/>
                </a:cubicBezTo>
                <a:cubicBezTo>
                  <a:pt x="4713" y="20094"/>
                  <a:pt x="3553" y="19284"/>
                  <a:pt x="2646" y="18267"/>
                </a:cubicBezTo>
                <a:cubicBezTo>
                  <a:pt x="1741" y="17250"/>
                  <a:pt x="1072" y="16078"/>
                  <a:pt x="644" y="14754"/>
                </a:cubicBezTo>
                <a:cubicBezTo>
                  <a:pt x="215" y="13428"/>
                  <a:pt x="0" y="12044"/>
                  <a:pt x="0" y="10598"/>
                </a:cubicBezTo>
                <a:cubicBezTo>
                  <a:pt x="0" y="9154"/>
                  <a:pt x="245" y="7789"/>
                  <a:pt x="740" y="6504"/>
                </a:cubicBezTo>
                <a:cubicBezTo>
                  <a:pt x="1231" y="5220"/>
                  <a:pt x="1954" y="4094"/>
                  <a:pt x="2909" y="3130"/>
                </a:cubicBezTo>
                <a:cubicBezTo>
                  <a:pt x="3862" y="2168"/>
                  <a:pt x="5037" y="1405"/>
                  <a:pt x="6437" y="842"/>
                </a:cubicBezTo>
                <a:cubicBezTo>
                  <a:pt x="7835" y="279"/>
                  <a:pt x="9440" y="0"/>
                  <a:pt x="11253" y="0"/>
                </a:cubicBezTo>
                <a:cubicBezTo>
                  <a:pt x="12587" y="0"/>
                  <a:pt x="13835" y="138"/>
                  <a:pt x="14996" y="420"/>
                </a:cubicBezTo>
                <a:cubicBezTo>
                  <a:pt x="16156" y="701"/>
                  <a:pt x="17189" y="1123"/>
                  <a:pt x="18095" y="1686"/>
                </a:cubicBezTo>
                <a:cubicBezTo>
                  <a:pt x="19001" y="2246"/>
                  <a:pt x="19740" y="2964"/>
                  <a:pt x="20313" y="3833"/>
                </a:cubicBezTo>
                <a:cubicBezTo>
                  <a:pt x="20884" y="4703"/>
                  <a:pt x="21233" y="5713"/>
                  <a:pt x="21360" y="6864"/>
                </a:cubicBezTo>
                <a:cubicBezTo>
                  <a:pt x="21360" y="6864"/>
                  <a:pt x="19548" y="6864"/>
                  <a:pt x="19548" y="686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589"/>
          <p:cNvSpPr/>
          <p:nvPr/>
        </p:nvSpPr>
        <p:spPr>
          <a:xfrm>
            <a:off x="9440638" y="223114"/>
            <a:ext cx="88677" cy="116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7" y="14252"/>
                </a:moveTo>
                <a:cubicBezTo>
                  <a:pt x="2078" y="15216"/>
                  <a:pt x="2359" y="16067"/>
                  <a:pt x="2852" y="16803"/>
                </a:cubicBezTo>
                <a:cubicBezTo>
                  <a:pt x="3345" y="17538"/>
                  <a:pt x="3988" y="18168"/>
                  <a:pt x="4780" y="18689"/>
                </a:cubicBezTo>
                <a:cubicBezTo>
                  <a:pt x="5571" y="19211"/>
                  <a:pt x="6497" y="19607"/>
                  <a:pt x="7552" y="19872"/>
                </a:cubicBezTo>
                <a:cubicBezTo>
                  <a:pt x="8608" y="20142"/>
                  <a:pt x="9752" y="20276"/>
                  <a:pt x="10985" y="20276"/>
                </a:cubicBezTo>
                <a:cubicBezTo>
                  <a:pt x="11865" y="20276"/>
                  <a:pt x="12807" y="20214"/>
                  <a:pt x="13811" y="20094"/>
                </a:cubicBezTo>
                <a:cubicBezTo>
                  <a:pt x="14814" y="19974"/>
                  <a:pt x="15746" y="19753"/>
                  <a:pt x="16610" y="19432"/>
                </a:cubicBezTo>
                <a:cubicBezTo>
                  <a:pt x="17471" y="19111"/>
                  <a:pt x="18186" y="18664"/>
                  <a:pt x="18748" y="18087"/>
                </a:cubicBezTo>
                <a:cubicBezTo>
                  <a:pt x="19311" y="17511"/>
                  <a:pt x="19593" y="16782"/>
                  <a:pt x="19593" y="15898"/>
                </a:cubicBezTo>
                <a:cubicBezTo>
                  <a:pt x="19593" y="14748"/>
                  <a:pt x="19135" y="13878"/>
                  <a:pt x="18220" y="13290"/>
                </a:cubicBezTo>
                <a:cubicBezTo>
                  <a:pt x="17304" y="12699"/>
                  <a:pt x="16151" y="12245"/>
                  <a:pt x="14761" y="11924"/>
                </a:cubicBezTo>
                <a:cubicBezTo>
                  <a:pt x="13370" y="11601"/>
                  <a:pt x="11874" y="11341"/>
                  <a:pt x="10272" y="11140"/>
                </a:cubicBezTo>
                <a:cubicBezTo>
                  <a:pt x="8670" y="10940"/>
                  <a:pt x="7173" y="10640"/>
                  <a:pt x="5784" y="10238"/>
                </a:cubicBezTo>
                <a:cubicBezTo>
                  <a:pt x="4393" y="9835"/>
                  <a:pt x="3240" y="9267"/>
                  <a:pt x="2324" y="8532"/>
                </a:cubicBezTo>
                <a:cubicBezTo>
                  <a:pt x="1408" y="7796"/>
                  <a:pt x="951" y="6719"/>
                  <a:pt x="951" y="5298"/>
                </a:cubicBezTo>
                <a:cubicBezTo>
                  <a:pt x="951" y="4281"/>
                  <a:pt x="1250" y="3432"/>
                  <a:pt x="1849" y="2749"/>
                </a:cubicBezTo>
                <a:cubicBezTo>
                  <a:pt x="2447" y="2067"/>
                  <a:pt x="3213" y="1525"/>
                  <a:pt x="4146" y="1123"/>
                </a:cubicBezTo>
                <a:cubicBezTo>
                  <a:pt x="5078" y="722"/>
                  <a:pt x="6127" y="434"/>
                  <a:pt x="7288" y="261"/>
                </a:cubicBezTo>
                <a:cubicBezTo>
                  <a:pt x="8450" y="85"/>
                  <a:pt x="9612" y="0"/>
                  <a:pt x="10774" y="0"/>
                </a:cubicBezTo>
                <a:cubicBezTo>
                  <a:pt x="12182" y="0"/>
                  <a:pt x="13502" y="120"/>
                  <a:pt x="14735" y="360"/>
                </a:cubicBezTo>
                <a:cubicBezTo>
                  <a:pt x="15966" y="602"/>
                  <a:pt x="17033" y="989"/>
                  <a:pt x="17929" y="1525"/>
                </a:cubicBezTo>
                <a:cubicBezTo>
                  <a:pt x="18827" y="2060"/>
                  <a:pt x="19531" y="2742"/>
                  <a:pt x="20042" y="3573"/>
                </a:cubicBezTo>
                <a:cubicBezTo>
                  <a:pt x="20552" y="4403"/>
                  <a:pt x="20808" y="5406"/>
                  <a:pt x="20808" y="6583"/>
                </a:cubicBezTo>
                <a:lnTo>
                  <a:pt x="18801" y="6583"/>
                </a:lnTo>
                <a:cubicBezTo>
                  <a:pt x="18801" y="5646"/>
                  <a:pt x="18598" y="4844"/>
                  <a:pt x="18193" y="4175"/>
                </a:cubicBezTo>
                <a:cubicBezTo>
                  <a:pt x="17788" y="3506"/>
                  <a:pt x="17225" y="2964"/>
                  <a:pt x="16503" y="2549"/>
                </a:cubicBezTo>
                <a:cubicBezTo>
                  <a:pt x="15781" y="2133"/>
                  <a:pt x="14927" y="1827"/>
                  <a:pt x="13943" y="1626"/>
                </a:cubicBezTo>
                <a:cubicBezTo>
                  <a:pt x="12957" y="1425"/>
                  <a:pt x="11900" y="1324"/>
                  <a:pt x="10774" y="1324"/>
                </a:cubicBezTo>
                <a:cubicBezTo>
                  <a:pt x="9858" y="1324"/>
                  <a:pt x="8934" y="1391"/>
                  <a:pt x="8001" y="1525"/>
                </a:cubicBezTo>
                <a:cubicBezTo>
                  <a:pt x="7069" y="1658"/>
                  <a:pt x="6233" y="1887"/>
                  <a:pt x="5493" y="2207"/>
                </a:cubicBezTo>
                <a:cubicBezTo>
                  <a:pt x="4754" y="2528"/>
                  <a:pt x="4146" y="2943"/>
                  <a:pt x="3671" y="3453"/>
                </a:cubicBezTo>
                <a:cubicBezTo>
                  <a:pt x="3196" y="3960"/>
                  <a:pt x="2958" y="4576"/>
                  <a:pt x="2958" y="5298"/>
                </a:cubicBezTo>
                <a:cubicBezTo>
                  <a:pt x="2958" y="6128"/>
                  <a:pt x="3222" y="6797"/>
                  <a:pt x="3750" y="7307"/>
                </a:cubicBezTo>
                <a:cubicBezTo>
                  <a:pt x="4278" y="7814"/>
                  <a:pt x="4974" y="8223"/>
                  <a:pt x="5837" y="8532"/>
                </a:cubicBezTo>
                <a:cubicBezTo>
                  <a:pt x="6698" y="8838"/>
                  <a:pt x="7666" y="9087"/>
                  <a:pt x="8740" y="9274"/>
                </a:cubicBezTo>
                <a:cubicBezTo>
                  <a:pt x="9814" y="9461"/>
                  <a:pt x="10897" y="9648"/>
                  <a:pt x="11989" y="9835"/>
                </a:cubicBezTo>
                <a:cubicBezTo>
                  <a:pt x="13326" y="10024"/>
                  <a:pt x="14585" y="10245"/>
                  <a:pt x="15765" y="10499"/>
                </a:cubicBezTo>
                <a:cubicBezTo>
                  <a:pt x="16943" y="10753"/>
                  <a:pt x="17964" y="11101"/>
                  <a:pt x="18827" y="11542"/>
                </a:cubicBezTo>
                <a:cubicBezTo>
                  <a:pt x="19690" y="11984"/>
                  <a:pt x="20367" y="12554"/>
                  <a:pt x="20861" y="13248"/>
                </a:cubicBezTo>
                <a:cubicBezTo>
                  <a:pt x="21353" y="13945"/>
                  <a:pt x="21600" y="14828"/>
                  <a:pt x="21600" y="15898"/>
                </a:cubicBezTo>
                <a:cubicBezTo>
                  <a:pt x="21600" y="17024"/>
                  <a:pt x="21265" y="17947"/>
                  <a:pt x="20597" y="18668"/>
                </a:cubicBezTo>
                <a:cubicBezTo>
                  <a:pt x="19927" y="19393"/>
                  <a:pt x="19082" y="19974"/>
                  <a:pt x="18061" y="20414"/>
                </a:cubicBezTo>
                <a:cubicBezTo>
                  <a:pt x="17040" y="20857"/>
                  <a:pt x="15904" y="21164"/>
                  <a:pt x="14656" y="21339"/>
                </a:cubicBezTo>
                <a:cubicBezTo>
                  <a:pt x="13406" y="21512"/>
                  <a:pt x="12182" y="21600"/>
                  <a:pt x="10985" y="21600"/>
                </a:cubicBezTo>
                <a:cubicBezTo>
                  <a:pt x="9435" y="21600"/>
                  <a:pt x="8001" y="21445"/>
                  <a:pt x="6682" y="21139"/>
                </a:cubicBezTo>
                <a:cubicBezTo>
                  <a:pt x="5361" y="20832"/>
                  <a:pt x="4208" y="20361"/>
                  <a:pt x="3222" y="19734"/>
                </a:cubicBezTo>
                <a:cubicBezTo>
                  <a:pt x="2236" y="19104"/>
                  <a:pt x="1461" y="18334"/>
                  <a:pt x="898" y="17425"/>
                </a:cubicBezTo>
                <a:cubicBezTo>
                  <a:pt x="335" y="16514"/>
                  <a:pt x="35" y="15458"/>
                  <a:pt x="0" y="14252"/>
                </a:cubicBezTo>
                <a:cubicBezTo>
                  <a:pt x="0" y="14252"/>
                  <a:pt x="2007" y="14252"/>
                  <a:pt x="2007" y="1425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590"/>
          <p:cNvSpPr/>
          <p:nvPr/>
        </p:nvSpPr>
        <p:spPr>
          <a:xfrm>
            <a:off x="8675421" y="4999347"/>
            <a:ext cx="97352" cy="154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7" y="0"/>
                </a:lnTo>
                <a:lnTo>
                  <a:pt x="2117" y="20450"/>
                </a:lnTo>
                <a:lnTo>
                  <a:pt x="21600" y="2045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591"/>
          <p:cNvSpPr/>
          <p:nvPr/>
        </p:nvSpPr>
        <p:spPr>
          <a:xfrm>
            <a:off x="8771073" y="5037608"/>
            <a:ext cx="102335" cy="11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" y="10800"/>
                </a:moveTo>
                <a:cubicBezTo>
                  <a:pt x="1739" y="12032"/>
                  <a:pt x="1937" y="13215"/>
                  <a:pt x="2334" y="14354"/>
                </a:cubicBezTo>
                <a:cubicBezTo>
                  <a:pt x="2730" y="15491"/>
                  <a:pt x="3310" y="16501"/>
                  <a:pt x="4072" y="17384"/>
                </a:cubicBezTo>
                <a:cubicBezTo>
                  <a:pt x="4834" y="18268"/>
                  <a:pt x="5781" y="18969"/>
                  <a:pt x="6911" y="19492"/>
                </a:cubicBezTo>
                <a:cubicBezTo>
                  <a:pt x="8039" y="20013"/>
                  <a:pt x="9336" y="20274"/>
                  <a:pt x="10801" y="20274"/>
                </a:cubicBezTo>
                <a:cubicBezTo>
                  <a:pt x="12265" y="20274"/>
                  <a:pt x="13561" y="20013"/>
                  <a:pt x="14690" y="19492"/>
                </a:cubicBezTo>
                <a:cubicBezTo>
                  <a:pt x="15819" y="18969"/>
                  <a:pt x="16764" y="18268"/>
                  <a:pt x="17528" y="17384"/>
                </a:cubicBezTo>
                <a:cubicBezTo>
                  <a:pt x="18290" y="16501"/>
                  <a:pt x="18869" y="15491"/>
                  <a:pt x="19266" y="14354"/>
                </a:cubicBezTo>
                <a:cubicBezTo>
                  <a:pt x="19663" y="13215"/>
                  <a:pt x="19862" y="12032"/>
                  <a:pt x="19862" y="10800"/>
                </a:cubicBezTo>
                <a:cubicBezTo>
                  <a:pt x="19862" y="9568"/>
                  <a:pt x="19663" y="8385"/>
                  <a:pt x="19266" y="7246"/>
                </a:cubicBezTo>
                <a:cubicBezTo>
                  <a:pt x="18869" y="6109"/>
                  <a:pt x="18290" y="5099"/>
                  <a:pt x="17528" y="4216"/>
                </a:cubicBezTo>
                <a:cubicBezTo>
                  <a:pt x="16764" y="3332"/>
                  <a:pt x="15819" y="2629"/>
                  <a:pt x="14690" y="2108"/>
                </a:cubicBezTo>
                <a:cubicBezTo>
                  <a:pt x="13561" y="1587"/>
                  <a:pt x="12265" y="1326"/>
                  <a:pt x="10801" y="1326"/>
                </a:cubicBezTo>
                <a:cubicBezTo>
                  <a:pt x="9336" y="1326"/>
                  <a:pt x="8039" y="1587"/>
                  <a:pt x="6911" y="2108"/>
                </a:cubicBezTo>
                <a:cubicBezTo>
                  <a:pt x="5781" y="2629"/>
                  <a:pt x="4834" y="3332"/>
                  <a:pt x="4072" y="4216"/>
                </a:cubicBezTo>
                <a:cubicBezTo>
                  <a:pt x="3310" y="5099"/>
                  <a:pt x="2730" y="6109"/>
                  <a:pt x="2334" y="7246"/>
                </a:cubicBezTo>
                <a:cubicBezTo>
                  <a:pt x="1937" y="8385"/>
                  <a:pt x="1739" y="9568"/>
                  <a:pt x="1739" y="10800"/>
                </a:cubicBezTo>
                <a:close/>
                <a:moveTo>
                  <a:pt x="0" y="10800"/>
                </a:moveTo>
                <a:cubicBezTo>
                  <a:pt x="0" y="9329"/>
                  <a:pt x="237" y="7943"/>
                  <a:pt x="710" y="6644"/>
                </a:cubicBezTo>
                <a:cubicBezTo>
                  <a:pt x="1183" y="5346"/>
                  <a:pt x="1877" y="4202"/>
                  <a:pt x="2792" y="3213"/>
                </a:cubicBezTo>
                <a:cubicBezTo>
                  <a:pt x="3707" y="2223"/>
                  <a:pt x="4834" y="1439"/>
                  <a:pt x="6178" y="863"/>
                </a:cubicBezTo>
                <a:cubicBezTo>
                  <a:pt x="7521" y="288"/>
                  <a:pt x="9062" y="0"/>
                  <a:pt x="10801" y="0"/>
                </a:cubicBezTo>
                <a:cubicBezTo>
                  <a:pt x="12538" y="0"/>
                  <a:pt x="14079" y="288"/>
                  <a:pt x="15422" y="863"/>
                </a:cubicBezTo>
                <a:cubicBezTo>
                  <a:pt x="16764" y="1439"/>
                  <a:pt x="17893" y="2223"/>
                  <a:pt x="18808" y="3213"/>
                </a:cubicBezTo>
                <a:cubicBezTo>
                  <a:pt x="19724" y="4202"/>
                  <a:pt x="20417" y="5346"/>
                  <a:pt x="20890" y="6644"/>
                </a:cubicBezTo>
                <a:cubicBezTo>
                  <a:pt x="21363" y="7943"/>
                  <a:pt x="21600" y="9329"/>
                  <a:pt x="21600" y="10800"/>
                </a:cubicBezTo>
                <a:cubicBezTo>
                  <a:pt x="21600" y="12271"/>
                  <a:pt x="21363" y="13664"/>
                  <a:pt x="20890" y="14974"/>
                </a:cubicBezTo>
                <a:cubicBezTo>
                  <a:pt x="20417" y="16286"/>
                  <a:pt x="19724" y="17430"/>
                  <a:pt x="18808" y="18408"/>
                </a:cubicBezTo>
                <a:cubicBezTo>
                  <a:pt x="17893" y="19384"/>
                  <a:pt x="16764" y="20161"/>
                  <a:pt x="15422" y="20735"/>
                </a:cubicBezTo>
                <a:cubicBezTo>
                  <a:pt x="14079" y="21312"/>
                  <a:pt x="12538" y="21600"/>
                  <a:pt x="10801" y="21600"/>
                </a:cubicBezTo>
                <a:cubicBezTo>
                  <a:pt x="9062" y="21600"/>
                  <a:pt x="7521" y="21312"/>
                  <a:pt x="6178" y="20735"/>
                </a:cubicBezTo>
                <a:cubicBezTo>
                  <a:pt x="4834" y="20161"/>
                  <a:pt x="3707" y="19384"/>
                  <a:pt x="2792" y="18408"/>
                </a:cubicBezTo>
                <a:cubicBezTo>
                  <a:pt x="1877" y="17430"/>
                  <a:pt x="1183" y="16286"/>
                  <a:pt x="710" y="14974"/>
                </a:cubicBezTo>
                <a:cubicBezTo>
                  <a:pt x="237" y="13664"/>
                  <a:pt x="0" y="12271"/>
                  <a:pt x="0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Shape 3592"/>
          <p:cNvSpPr/>
          <p:nvPr/>
        </p:nvSpPr>
        <p:spPr>
          <a:xfrm>
            <a:off x="8885855" y="5037608"/>
            <a:ext cx="98218" cy="11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48" y="6866"/>
                </a:moveTo>
                <a:cubicBezTo>
                  <a:pt x="19454" y="5957"/>
                  <a:pt x="19176" y="5152"/>
                  <a:pt x="18714" y="4456"/>
                </a:cubicBezTo>
                <a:cubicBezTo>
                  <a:pt x="18253" y="3761"/>
                  <a:pt x="17659" y="3185"/>
                  <a:pt x="16927" y="2731"/>
                </a:cubicBezTo>
                <a:cubicBezTo>
                  <a:pt x="16196" y="2276"/>
                  <a:pt x="15344" y="1928"/>
                  <a:pt x="14376" y="1686"/>
                </a:cubicBezTo>
                <a:cubicBezTo>
                  <a:pt x="13405" y="1446"/>
                  <a:pt x="12364" y="1326"/>
                  <a:pt x="11252" y="1326"/>
                </a:cubicBezTo>
                <a:cubicBezTo>
                  <a:pt x="9726" y="1326"/>
                  <a:pt x="8376" y="1587"/>
                  <a:pt x="7200" y="2108"/>
                </a:cubicBezTo>
                <a:cubicBezTo>
                  <a:pt x="6023" y="2629"/>
                  <a:pt x="5037" y="3326"/>
                  <a:pt x="4243" y="4195"/>
                </a:cubicBezTo>
                <a:cubicBezTo>
                  <a:pt x="3448" y="5067"/>
                  <a:pt x="2844" y="6056"/>
                  <a:pt x="2432" y="7165"/>
                </a:cubicBezTo>
                <a:cubicBezTo>
                  <a:pt x="2019" y="8277"/>
                  <a:pt x="1812" y="9421"/>
                  <a:pt x="1812" y="10599"/>
                </a:cubicBezTo>
                <a:cubicBezTo>
                  <a:pt x="1812" y="11990"/>
                  <a:pt x="2002" y="13275"/>
                  <a:pt x="2383" y="14453"/>
                </a:cubicBezTo>
                <a:cubicBezTo>
                  <a:pt x="2766" y="15632"/>
                  <a:pt x="3353" y="16655"/>
                  <a:pt x="4148" y="17525"/>
                </a:cubicBezTo>
                <a:cubicBezTo>
                  <a:pt x="4943" y="18394"/>
                  <a:pt x="5927" y="19070"/>
                  <a:pt x="7105" y="19552"/>
                </a:cubicBezTo>
                <a:cubicBezTo>
                  <a:pt x="8280" y="20034"/>
                  <a:pt x="9663" y="20274"/>
                  <a:pt x="11252" y="20274"/>
                </a:cubicBezTo>
                <a:cubicBezTo>
                  <a:pt x="12397" y="20274"/>
                  <a:pt x="13454" y="20115"/>
                  <a:pt x="14424" y="19792"/>
                </a:cubicBezTo>
                <a:cubicBezTo>
                  <a:pt x="15393" y="19471"/>
                  <a:pt x="16251" y="19031"/>
                  <a:pt x="16998" y="18468"/>
                </a:cubicBezTo>
                <a:cubicBezTo>
                  <a:pt x="17745" y="17905"/>
                  <a:pt x="18357" y="17230"/>
                  <a:pt x="18834" y="16441"/>
                </a:cubicBezTo>
                <a:cubicBezTo>
                  <a:pt x="19310" y="15652"/>
                  <a:pt x="19628" y="14787"/>
                  <a:pt x="19787" y="13851"/>
                </a:cubicBezTo>
                <a:lnTo>
                  <a:pt x="21600" y="13851"/>
                </a:lnTo>
                <a:cubicBezTo>
                  <a:pt x="21408" y="15083"/>
                  <a:pt x="21011" y="16180"/>
                  <a:pt x="20407" y="17142"/>
                </a:cubicBezTo>
                <a:cubicBezTo>
                  <a:pt x="19803" y="18106"/>
                  <a:pt x="19040" y="18916"/>
                  <a:pt x="18119" y="19573"/>
                </a:cubicBezTo>
                <a:cubicBezTo>
                  <a:pt x="17196" y="20228"/>
                  <a:pt x="16147" y="20731"/>
                  <a:pt x="14972" y="21076"/>
                </a:cubicBezTo>
                <a:cubicBezTo>
                  <a:pt x="13795" y="21425"/>
                  <a:pt x="12556" y="21600"/>
                  <a:pt x="11252" y="21600"/>
                </a:cubicBezTo>
                <a:cubicBezTo>
                  <a:pt x="9250" y="21600"/>
                  <a:pt x="7541" y="21298"/>
                  <a:pt x="6127" y="20696"/>
                </a:cubicBezTo>
                <a:cubicBezTo>
                  <a:pt x="4711" y="20094"/>
                  <a:pt x="3553" y="19285"/>
                  <a:pt x="2646" y="18268"/>
                </a:cubicBezTo>
                <a:cubicBezTo>
                  <a:pt x="1739" y="17250"/>
                  <a:pt x="1074" y="16079"/>
                  <a:pt x="644" y="14755"/>
                </a:cubicBezTo>
                <a:cubicBezTo>
                  <a:pt x="214" y="13429"/>
                  <a:pt x="0" y="12045"/>
                  <a:pt x="0" y="10599"/>
                </a:cubicBezTo>
                <a:cubicBezTo>
                  <a:pt x="0" y="9153"/>
                  <a:pt x="247" y="7788"/>
                  <a:pt x="740" y="6504"/>
                </a:cubicBezTo>
                <a:cubicBezTo>
                  <a:pt x="1231" y="5219"/>
                  <a:pt x="1956" y="4096"/>
                  <a:pt x="2909" y="3132"/>
                </a:cubicBezTo>
                <a:cubicBezTo>
                  <a:pt x="3862" y="2168"/>
                  <a:pt x="5037" y="1404"/>
                  <a:pt x="6437" y="844"/>
                </a:cubicBezTo>
                <a:cubicBezTo>
                  <a:pt x="7835" y="281"/>
                  <a:pt x="9441" y="0"/>
                  <a:pt x="11252" y="0"/>
                </a:cubicBezTo>
                <a:cubicBezTo>
                  <a:pt x="12589" y="0"/>
                  <a:pt x="13835" y="141"/>
                  <a:pt x="14996" y="422"/>
                </a:cubicBezTo>
                <a:cubicBezTo>
                  <a:pt x="16155" y="703"/>
                  <a:pt x="17189" y="1125"/>
                  <a:pt x="18094" y="1686"/>
                </a:cubicBezTo>
                <a:cubicBezTo>
                  <a:pt x="19001" y="2249"/>
                  <a:pt x="19740" y="2966"/>
                  <a:pt x="20313" y="3835"/>
                </a:cubicBezTo>
                <a:cubicBezTo>
                  <a:pt x="20885" y="4705"/>
                  <a:pt x="21233" y="5715"/>
                  <a:pt x="21362" y="6866"/>
                </a:cubicBezTo>
                <a:cubicBezTo>
                  <a:pt x="21362" y="6866"/>
                  <a:pt x="19548" y="6866"/>
                  <a:pt x="19548" y="686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593"/>
          <p:cNvSpPr/>
          <p:nvPr/>
        </p:nvSpPr>
        <p:spPr>
          <a:xfrm>
            <a:off x="9000638" y="5037608"/>
            <a:ext cx="100821" cy="11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54" y="9396"/>
                </a:moveTo>
                <a:cubicBezTo>
                  <a:pt x="16522" y="9850"/>
                  <a:pt x="15863" y="10157"/>
                  <a:pt x="14980" y="10318"/>
                </a:cubicBezTo>
                <a:cubicBezTo>
                  <a:pt x="14099" y="10479"/>
                  <a:pt x="13115" y="10599"/>
                  <a:pt x="12031" y="10680"/>
                </a:cubicBezTo>
                <a:lnTo>
                  <a:pt x="9059" y="10920"/>
                </a:lnTo>
                <a:cubicBezTo>
                  <a:pt x="8192" y="11001"/>
                  <a:pt x="7325" y="11114"/>
                  <a:pt x="6457" y="11261"/>
                </a:cubicBezTo>
                <a:cubicBezTo>
                  <a:pt x="5590" y="11409"/>
                  <a:pt x="4808" y="11656"/>
                  <a:pt x="4112" y="12004"/>
                </a:cubicBezTo>
                <a:cubicBezTo>
                  <a:pt x="3415" y="12352"/>
                  <a:pt x="2850" y="12827"/>
                  <a:pt x="2416" y="13429"/>
                </a:cubicBezTo>
                <a:cubicBezTo>
                  <a:pt x="1983" y="14031"/>
                  <a:pt x="1766" y="14815"/>
                  <a:pt x="1766" y="15777"/>
                </a:cubicBezTo>
                <a:cubicBezTo>
                  <a:pt x="1766" y="17304"/>
                  <a:pt x="2324" y="18434"/>
                  <a:pt x="3438" y="19169"/>
                </a:cubicBezTo>
                <a:cubicBezTo>
                  <a:pt x="4552" y="19907"/>
                  <a:pt x="6086" y="20274"/>
                  <a:pt x="8037" y="20274"/>
                </a:cubicBezTo>
                <a:cubicBezTo>
                  <a:pt x="10049" y="20274"/>
                  <a:pt x="11645" y="19960"/>
                  <a:pt x="12821" y="19331"/>
                </a:cubicBezTo>
                <a:cubicBezTo>
                  <a:pt x="13998" y="18703"/>
                  <a:pt x="14895" y="17979"/>
                  <a:pt x="15516" y="17163"/>
                </a:cubicBezTo>
                <a:cubicBezTo>
                  <a:pt x="16135" y="16346"/>
                  <a:pt x="16530" y="15558"/>
                  <a:pt x="16698" y="14794"/>
                </a:cubicBezTo>
                <a:cubicBezTo>
                  <a:pt x="16869" y="14031"/>
                  <a:pt x="16954" y="13517"/>
                  <a:pt x="16954" y="13249"/>
                </a:cubicBezTo>
                <a:cubicBezTo>
                  <a:pt x="16954" y="13249"/>
                  <a:pt x="16954" y="9396"/>
                  <a:pt x="16954" y="9396"/>
                </a:cubicBezTo>
                <a:close/>
                <a:moveTo>
                  <a:pt x="16954" y="17022"/>
                </a:moveTo>
                <a:lnTo>
                  <a:pt x="16861" y="17022"/>
                </a:lnTo>
                <a:cubicBezTo>
                  <a:pt x="16584" y="17638"/>
                  <a:pt x="16181" y="18221"/>
                  <a:pt x="15655" y="18768"/>
                </a:cubicBezTo>
                <a:cubicBezTo>
                  <a:pt x="15127" y="19317"/>
                  <a:pt x="14486" y="19806"/>
                  <a:pt x="13726" y="20235"/>
                </a:cubicBezTo>
                <a:cubicBezTo>
                  <a:pt x="12968" y="20664"/>
                  <a:pt x="12109" y="20998"/>
                  <a:pt x="11148" y="21238"/>
                </a:cubicBezTo>
                <a:cubicBezTo>
                  <a:pt x="10188" y="21478"/>
                  <a:pt x="9136" y="21600"/>
                  <a:pt x="7990" y="21600"/>
                </a:cubicBezTo>
                <a:cubicBezTo>
                  <a:pt x="5451" y="21600"/>
                  <a:pt x="3485" y="21123"/>
                  <a:pt x="2092" y="20175"/>
                </a:cubicBezTo>
                <a:cubicBezTo>
                  <a:pt x="698" y="19225"/>
                  <a:pt x="0" y="17758"/>
                  <a:pt x="0" y="15777"/>
                </a:cubicBezTo>
                <a:cubicBezTo>
                  <a:pt x="0" y="14573"/>
                  <a:pt x="280" y="13591"/>
                  <a:pt x="838" y="12827"/>
                </a:cubicBezTo>
                <a:cubicBezTo>
                  <a:pt x="1394" y="12064"/>
                  <a:pt x="2099" y="11462"/>
                  <a:pt x="2951" y="11021"/>
                </a:cubicBezTo>
                <a:cubicBezTo>
                  <a:pt x="3802" y="10579"/>
                  <a:pt x="4747" y="10265"/>
                  <a:pt x="5784" y="10078"/>
                </a:cubicBezTo>
                <a:cubicBezTo>
                  <a:pt x="6820" y="9889"/>
                  <a:pt x="7819" y="9755"/>
                  <a:pt x="8779" y="9675"/>
                </a:cubicBezTo>
                <a:lnTo>
                  <a:pt x="11519" y="9474"/>
                </a:lnTo>
                <a:cubicBezTo>
                  <a:pt x="12789" y="9396"/>
                  <a:pt x="13787" y="9269"/>
                  <a:pt x="14516" y="9093"/>
                </a:cubicBezTo>
                <a:cubicBezTo>
                  <a:pt x="15244" y="8920"/>
                  <a:pt x="15794" y="8678"/>
                  <a:pt x="16165" y="8372"/>
                </a:cubicBezTo>
                <a:cubicBezTo>
                  <a:pt x="16538" y="8063"/>
                  <a:pt x="16770" y="7668"/>
                  <a:pt x="16861" y="7186"/>
                </a:cubicBezTo>
                <a:cubicBezTo>
                  <a:pt x="16954" y="6704"/>
                  <a:pt x="17002" y="6102"/>
                  <a:pt x="17002" y="5380"/>
                </a:cubicBezTo>
                <a:cubicBezTo>
                  <a:pt x="17002" y="4818"/>
                  <a:pt x="16877" y="4296"/>
                  <a:pt x="16629" y="3814"/>
                </a:cubicBezTo>
                <a:cubicBezTo>
                  <a:pt x="16381" y="3332"/>
                  <a:pt x="15994" y="2906"/>
                  <a:pt x="15468" y="2530"/>
                </a:cubicBezTo>
                <a:cubicBezTo>
                  <a:pt x="14943" y="2154"/>
                  <a:pt x="14262" y="1861"/>
                  <a:pt x="13424" y="1647"/>
                </a:cubicBezTo>
                <a:cubicBezTo>
                  <a:pt x="12589" y="1432"/>
                  <a:pt x="11567" y="1326"/>
                  <a:pt x="10358" y="1326"/>
                </a:cubicBezTo>
                <a:cubicBezTo>
                  <a:pt x="8224" y="1326"/>
                  <a:pt x="6496" y="1780"/>
                  <a:pt x="5179" y="2689"/>
                </a:cubicBezTo>
                <a:cubicBezTo>
                  <a:pt x="3864" y="3600"/>
                  <a:pt x="3143" y="4979"/>
                  <a:pt x="3021" y="6826"/>
                </a:cubicBezTo>
                <a:lnTo>
                  <a:pt x="1254" y="6826"/>
                </a:lnTo>
                <a:cubicBezTo>
                  <a:pt x="1378" y="4550"/>
                  <a:pt x="2223" y="2844"/>
                  <a:pt x="3786" y="1707"/>
                </a:cubicBezTo>
                <a:cubicBezTo>
                  <a:pt x="5350" y="570"/>
                  <a:pt x="7573" y="0"/>
                  <a:pt x="10452" y="0"/>
                </a:cubicBezTo>
                <a:cubicBezTo>
                  <a:pt x="13331" y="0"/>
                  <a:pt x="15428" y="489"/>
                  <a:pt x="16746" y="1467"/>
                </a:cubicBezTo>
                <a:cubicBezTo>
                  <a:pt x="18062" y="2442"/>
                  <a:pt x="18721" y="3720"/>
                  <a:pt x="18721" y="5300"/>
                </a:cubicBezTo>
                <a:lnTo>
                  <a:pt x="18721" y="17304"/>
                </a:lnTo>
                <a:cubicBezTo>
                  <a:pt x="18721" y="17599"/>
                  <a:pt x="18726" y="17892"/>
                  <a:pt x="18742" y="18187"/>
                </a:cubicBezTo>
                <a:cubicBezTo>
                  <a:pt x="18758" y="18482"/>
                  <a:pt x="18814" y="18750"/>
                  <a:pt x="18905" y="18989"/>
                </a:cubicBezTo>
                <a:cubicBezTo>
                  <a:pt x="18998" y="19232"/>
                  <a:pt x="19153" y="19425"/>
                  <a:pt x="19369" y="19573"/>
                </a:cubicBezTo>
                <a:cubicBezTo>
                  <a:pt x="19585" y="19718"/>
                  <a:pt x="19898" y="19792"/>
                  <a:pt x="20301" y="19792"/>
                </a:cubicBezTo>
                <a:cubicBezTo>
                  <a:pt x="20607" y="19792"/>
                  <a:pt x="21042" y="19753"/>
                  <a:pt x="21600" y="19672"/>
                </a:cubicBezTo>
                <a:lnTo>
                  <a:pt x="21600" y="20957"/>
                </a:lnTo>
                <a:cubicBezTo>
                  <a:pt x="21136" y="21065"/>
                  <a:pt x="20655" y="21118"/>
                  <a:pt x="20159" y="21118"/>
                </a:cubicBezTo>
                <a:cubicBezTo>
                  <a:pt x="19447" y="21118"/>
                  <a:pt x="18884" y="21037"/>
                  <a:pt x="18465" y="20876"/>
                </a:cubicBezTo>
                <a:cubicBezTo>
                  <a:pt x="18046" y="20717"/>
                  <a:pt x="17728" y="20502"/>
                  <a:pt x="17512" y="20235"/>
                </a:cubicBezTo>
                <a:cubicBezTo>
                  <a:pt x="17296" y="19967"/>
                  <a:pt x="17149" y="19651"/>
                  <a:pt x="17072" y="19291"/>
                </a:cubicBezTo>
                <a:cubicBezTo>
                  <a:pt x="16994" y="18929"/>
                  <a:pt x="16954" y="18535"/>
                  <a:pt x="16954" y="18106"/>
                </a:cubicBezTo>
                <a:cubicBezTo>
                  <a:pt x="16954" y="18106"/>
                  <a:pt x="16954" y="17022"/>
                  <a:pt x="16954" y="1702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594"/>
          <p:cNvSpPr/>
          <p:nvPr/>
        </p:nvSpPr>
        <p:spPr>
          <a:xfrm>
            <a:off x="9102667" y="5005724"/>
            <a:ext cx="53120" cy="146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extrusionOk="0">
                <a:moveTo>
                  <a:pt x="21600" y="6174"/>
                </a:moveTo>
                <a:lnTo>
                  <a:pt x="11727" y="6174"/>
                </a:lnTo>
                <a:lnTo>
                  <a:pt x="11727" y="17655"/>
                </a:lnTo>
                <a:cubicBezTo>
                  <a:pt x="11727" y="18317"/>
                  <a:pt x="11932" y="18838"/>
                  <a:pt x="12342" y="19222"/>
                </a:cubicBezTo>
                <a:cubicBezTo>
                  <a:pt x="12752" y="19606"/>
                  <a:pt x="13385" y="19900"/>
                  <a:pt x="14239" y="20103"/>
                </a:cubicBezTo>
                <a:cubicBezTo>
                  <a:pt x="15090" y="20305"/>
                  <a:pt x="16118" y="20428"/>
                  <a:pt x="17323" y="20470"/>
                </a:cubicBezTo>
                <a:cubicBezTo>
                  <a:pt x="18528" y="20512"/>
                  <a:pt x="19924" y="20523"/>
                  <a:pt x="21511" y="20501"/>
                </a:cubicBezTo>
                <a:lnTo>
                  <a:pt x="21511" y="21558"/>
                </a:lnTo>
                <a:cubicBezTo>
                  <a:pt x="19807" y="21600"/>
                  <a:pt x="18146" y="21594"/>
                  <a:pt x="16530" y="21541"/>
                </a:cubicBezTo>
                <a:cubicBezTo>
                  <a:pt x="14912" y="21488"/>
                  <a:pt x="13489" y="21328"/>
                  <a:pt x="12254" y="21062"/>
                </a:cubicBezTo>
                <a:cubicBezTo>
                  <a:pt x="11020" y="20795"/>
                  <a:pt x="10035" y="20395"/>
                  <a:pt x="9301" y="19862"/>
                </a:cubicBezTo>
                <a:cubicBezTo>
                  <a:pt x="8567" y="19329"/>
                  <a:pt x="8258" y="18594"/>
                  <a:pt x="8377" y="17655"/>
                </a:cubicBezTo>
                <a:lnTo>
                  <a:pt x="8377" y="6174"/>
                </a:lnTo>
                <a:lnTo>
                  <a:pt x="0" y="6174"/>
                </a:lnTo>
                <a:lnTo>
                  <a:pt x="0" y="5117"/>
                </a:lnTo>
                <a:lnTo>
                  <a:pt x="8377" y="5117"/>
                </a:lnTo>
                <a:lnTo>
                  <a:pt x="8377" y="0"/>
                </a:lnTo>
                <a:lnTo>
                  <a:pt x="11727" y="0"/>
                </a:lnTo>
                <a:lnTo>
                  <a:pt x="11727" y="5117"/>
                </a:lnTo>
                <a:lnTo>
                  <a:pt x="21600" y="5117"/>
                </a:lnTo>
                <a:cubicBezTo>
                  <a:pt x="21600" y="5117"/>
                  <a:pt x="21600" y="6174"/>
                  <a:pt x="21600" y="617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595"/>
          <p:cNvSpPr/>
          <p:nvPr/>
        </p:nvSpPr>
        <p:spPr>
          <a:xfrm>
            <a:off x="9172812" y="4999347"/>
            <a:ext cx="8239" cy="154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6051"/>
                </a:lnTo>
                <a:lnTo>
                  <a:pt x="21600" y="6051"/>
                </a:lnTo>
                <a:lnTo>
                  <a:pt x="21600" y="21600"/>
                </a:lnTo>
                <a:cubicBezTo>
                  <a:pt x="21600" y="21600"/>
                  <a:pt x="0" y="21600"/>
                  <a:pt x="0" y="21600"/>
                </a:cubicBezTo>
                <a:close/>
                <a:moveTo>
                  <a:pt x="0" y="3116"/>
                </a:moveTo>
                <a:lnTo>
                  <a:pt x="0" y="0"/>
                </a:lnTo>
                <a:lnTo>
                  <a:pt x="21600" y="0"/>
                </a:lnTo>
                <a:lnTo>
                  <a:pt x="21600" y="3116"/>
                </a:lnTo>
                <a:cubicBezTo>
                  <a:pt x="21600" y="3116"/>
                  <a:pt x="0" y="3116"/>
                  <a:pt x="0" y="311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596"/>
          <p:cNvSpPr/>
          <p:nvPr/>
        </p:nvSpPr>
        <p:spPr>
          <a:xfrm>
            <a:off x="9204696" y="5037608"/>
            <a:ext cx="102335" cy="11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" y="10800"/>
                </a:moveTo>
                <a:cubicBezTo>
                  <a:pt x="1739" y="12032"/>
                  <a:pt x="1937" y="13215"/>
                  <a:pt x="2334" y="14354"/>
                </a:cubicBezTo>
                <a:cubicBezTo>
                  <a:pt x="2730" y="15491"/>
                  <a:pt x="3310" y="16501"/>
                  <a:pt x="4073" y="17384"/>
                </a:cubicBezTo>
                <a:cubicBezTo>
                  <a:pt x="4836" y="18268"/>
                  <a:pt x="5781" y="18969"/>
                  <a:pt x="6910" y="19492"/>
                </a:cubicBezTo>
                <a:cubicBezTo>
                  <a:pt x="8039" y="20013"/>
                  <a:pt x="9336" y="20274"/>
                  <a:pt x="10801" y="20274"/>
                </a:cubicBezTo>
                <a:cubicBezTo>
                  <a:pt x="12265" y="20274"/>
                  <a:pt x="13561" y="20013"/>
                  <a:pt x="14690" y="19492"/>
                </a:cubicBezTo>
                <a:cubicBezTo>
                  <a:pt x="15818" y="18969"/>
                  <a:pt x="16764" y="18268"/>
                  <a:pt x="17528" y="17384"/>
                </a:cubicBezTo>
                <a:cubicBezTo>
                  <a:pt x="18290" y="16501"/>
                  <a:pt x="18870" y="15491"/>
                  <a:pt x="19267" y="14354"/>
                </a:cubicBezTo>
                <a:cubicBezTo>
                  <a:pt x="19663" y="13215"/>
                  <a:pt x="19861" y="12032"/>
                  <a:pt x="19861" y="10800"/>
                </a:cubicBezTo>
                <a:cubicBezTo>
                  <a:pt x="19861" y="9568"/>
                  <a:pt x="19663" y="8385"/>
                  <a:pt x="19267" y="7246"/>
                </a:cubicBezTo>
                <a:cubicBezTo>
                  <a:pt x="18870" y="6109"/>
                  <a:pt x="18290" y="5099"/>
                  <a:pt x="17528" y="4216"/>
                </a:cubicBezTo>
                <a:cubicBezTo>
                  <a:pt x="16764" y="3332"/>
                  <a:pt x="15818" y="2629"/>
                  <a:pt x="14690" y="2108"/>
                </a:cubicBezTo>
                <a:cubicBezTo>
                  <a:pt x="13561" y="1587"/>
                  <a:pt x="12265" y="1326"/>
                  <a:pt x="10801" y="1326"/>
                </a:cubicBezTo>
                <a:cubicBezTo>
                  <a:pt x="9336" y="1326"/>
                  <a:pt x="8039" y="1587"/>
                  <a:pt x="6910" y="2108"/>
                </a:cubicBezTo>
                <a:cubicBezTo>
                  <a:pt x="5781" y="2629"/>
                  <a:pt x="4836" y="3332"/>
                  <a:pt x="4073" y="4216"/>
                </a:cubicBezTo>
                <a:cubicBezTo>
                  <a:pt x="3310" y="5099"/>
                  <a:pt x="2730" y="6109"/>
                  <a:pt x="2334" y="7246"/>
                </a:cubicBezTo>
                <a:cubicBezTo>
                  <a:pt x="1937" y="8385"/>
                  <a:pt x="1739" y="9568"/>
                  <a:pt x="1739" y="10800"/>
                </a:cubicBezTo>
                <a:close/>
                <a:moveTo>
                  <a:pt x="0" y="10800"/>
                </a:moveTo>
                <a:cubicBezTo>
                  <a:pt x="0" y="9329"/>
                  <a:pt x="237" y="7943"/>
                  <a:pt x="710" y="6644"/>
                </a:cubicBezTo>
                <a:cubicBezTo>
                  <a:pt x="1182" y="5346"/>
                  <a:pt x="1877" y="4202"/>
                  <a:pt x="2792" y="3213"/>
                </a:cubicBezTo>
                <a:cubicBezTo>
                  <a:pt x="3707" y="2223"/>
                  <a:pt x="4836" y="1439"/>
                  <a:pt x="6178" y="863"/>
                </a:cubicBezTo>
                <a:cubicBezTo>
                  <a:pt x="7520" y="288"/>
                  <a:pt x="9062" y="0"/>
                  <a:pt x="10801" y="0"/>
                </a:cubicBezTo>
                <a:cubicBezTo>
                  <a:pt x="12540" y="0"/>
                  <a:pt x="14079" y="288"/>
                  <a:pt x="15422" y="863"/>
                </a:cubicBezTo>
                <a:cubicBezTo>
                  <a:pt x="16764" y="1439"/>
                  <a:pt x="17893" y="2223"/>
                  <a:pt x="18808" y="3213"/>
                </a:cubicBezTo>
                <a:cubicBezTo>
                  <a:pt x="19724" y="4202"/>
                  <a:pt x="20417" y="5346"/>
                  <a:pt x="20892" y="6644"/>
                </a:cubicBezTo>
                <a:cubicBezTo>
                  <a:pt x="21363" y="7943"/>
                  <a:pt x="21600" y="9329"/>
                  <a:pt x="21600" y="10800"/>
                </a:cubicBezTo>
                <a:cubicBezTo>
                  <a:pt x="21600" y="12271"/>
                  <a:pt x="21363" y="13664"/>
                  <a:pt x="20892" y="14974"/>
                </a:cubicBezTo>
                <a:cubicBezTo>
                  <a:pt x="20417" y="16286"/>
                  <a:pt x="19724" y="17430"/>
                  <a:pt x="18808" y="18408"/>
                </a:cubicBezTo>
                <a:cubicBezTo>
                  <a:pt x="17893" y="19384"/>
                  <a:pt x="16764" y="20161"/>
                  <a:pt x="15422" y="20735"/>
                </a:cubicBezTo>
                <a:cubicBezTo>
                  <a:pt x="14079" y="21312"/>
                  <a:pt x="12540" y="21600"/>
                  <a:pt x="10801" y="21600"/>
                </a:cubicBezTo>
                <a:cubicBezTo>
                  <a:pt x="9062" y="21600"/>
                  <a:pt x="7520" y="21312"/>
                  <a:pt x="6178" y="20735"/>
                </a:cubicBezTo>
                <a:cubicBezTo>
                  <a:pt x="4836" y="20161"/>
                  <a:pt x="3707" y="19384"/>
                  <a:pt x="2792" y="18408"/>
                </a:cubicBezTo>
                <a:cubicBezTo>
                  <a:pt x="1877" y="17430"/>
                  <a:pt x="1182" y="16286"/>
                  <a:pt x="710" y="14974"/>
                </a:cubicBezTo>
                <a:cubicBezTo>
                  <a:pt x="237" y="13664"/>
                  <a:pt x="0" y="12271"/>
                  <a:pt x="0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597"/>
          <p:cNvSpPr/>
          <p:nvPr/>
        </p:nvSpPr>
        <p:spPr>
          <a:xfrm>
            <a:off x="9325856" y="5037608"/>
            <a:ext cx="88242" cy="114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3"/>
                </a:moveTo>
                <a:lnTo>
                  <a:pt x="2017" y="493"/>
                </a:lnTo>
                <a:lnTo>
                  <a:pt x="2017" y="5010"/>
                </a:lnTo>
                <a:lnTo>
                  <a:pt x="2122" y="5010"/>
                </a:lnTo>
                <a:cubicBezTo>
                  <a:pt x="2476" y="4215"/>
                  <a:pt x="2980" y="3512"/>
                  <a:pt x="3636" y="2894"/>
                </a:cubicBezTo>
                <a:cubicBezTo>
                  <a:pt x="4290" y="2279"/>
                  <a:pt x="5050" y="1753"/>
                  <a:pt x="5918" y="1314"/>
                </a:cubicBezTo>
                <a:cubicBezTo>
                  <a:pt x="6783" y="877"/>
                  <a:pt x="7730" y="547"/>
                  <a:pt x="8756" y="328"/>
                </a:cubicBezTo>
                <a:cubicBezTo>
                  <a:pt x="9782" y="111"/>
                  <a:pt x="10826" y="0"/>
                  <a:pt x="11887" y="0"/>
                </a:cubicBezTo>
                <a:cubicBezTo>
                  <a:pt x="13480" y="0"/>
                  <a:pt x="14833" y="151"/>
                  <a:pt x="15948" y="453"/>
                </a:cubicBezTo>
                <a:cubicBezTo>
                  <a:pt x="17062" y="752"/>
                  <a:pt x="17972" y="1151"/>
                  <a:pt x="18681" y="1642"/>
                </a:cubicBezTo>
                <a:cubicBezTo>
                  <a:pt x="19388" y="2135"/>
                  <a:pt x="19946" y="2689"/>
                  <a:pt x="20353" y="3305"/>
                </a:cubicBezTo>
                <a:cubicBezTo>
                  <a:pt x="20759" y="3923"/>
                  <a:pt x="21051" y="4546"/>
                  <a:pt x="21228" y="5175"/>
                </a:cubicBezTo>
                <a:cubicBezTo>
                  <a:pt x="21405" y="5805"/>
                  <a:pt x="21512" y="6414"/>
                  <a:pt x="21547" y="7001"/>
                </a:cubicBezTo>
                <a:cubicBezTo>
                  <a:pt x="21582" y="7591"/>
                  <a:pt x="21600" y="8105"/>
                  <a:pt x="21600" y="8541"/>
                </a:cubicBezTo>
                <a:lnTo>
                  <a:pt x="21600" y="21600"/>
                </a:lnTo>
                <a:lnTo>
                  <a:pt x="19583" y="21600"/>
                </a:lnTo>
                <a:lnTo>
                  <a:pt x="19583" y="8254"/>
                </a:lnTo>
                <a:cubicBezTo>
                  <a:pt x="19583" y="7735"/>
                  <a:pt x="19530" y="7077"/>
                  <a:pt x="19423" y="6284"/>
                </a:cubicBezTo>
                <a:cubicBezTo>
                  <a:pt x="19318" y="5489"/>
                  <a:pt x="19007" y="4729"/>
                  <a:pt x="18495" y="4003"/>
                </a:cubicBezTo>
                <a:cubicBezTo>
                  <a:pt x="17981" y="3279"/>
                  <a:pt x="17204" y="2656"/>
                  <a:pt x="16160" y="2135"/>
                </a:cubicBezTo>
                <a:cubicBezTo>
                  <a:pt x="15115" y="1616"/>
                  <a:pt x="13673" y="1356"/>
                  <a:pt x="11835" y="1356"/>
                </a:cubicBezTo>
                <a:cubicBezTo>
                  <a:pt x="10277" y="1356"/>
                  <a:pt x="8898" y="1576"/>
                  <a:pt x="7695" y="2012"/>
                </a:cubicBezTo>
                <a:cubicBezTo>
                  <a:pt x="6492" y="2451"/>
                  <a:pt x="5466" y="3059"/>
                  <a:pt x="4617" y="3840"/>
                </a:cubicBezTo>
                <a:cubicBezTo>
                  <a:pt x="3768" y="4621"/>
                  <a:pt x="3122" y="5550"/>
                  <a:pt x="2680" y="6633"/>
                </a:cubicBezTo>
                <a:cubicBezTo>
                  <a:pt x="2236" y="7713"/>
                  <a:pt x="2017" y="8898"/>
                  <a:pt x="2017" y="10183"/>
                </a:cubicBezTo>
                <a:lnTo>
                  <a:pt x="2017" y="21600"/>
                </a:lnTo>
                <a:lnTo>
                  <a:pt x="0" y="21600"/>
                </a:lnTo>
                <a:cubicBezTo>
                  <a:pt x="0" y="21600"/>
                  <a:pt x="0" y="493"/>
                  <a:pt x="0" y="49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Shape 3598"/>
          <p:cNvSpPr/>
          <p:nvPr/>
        </p:nvSpPr>
        <p:spPr>
          <a:xfrm>
            <a:off x="602376" y="65673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29" name="Shape 3599"/>
          <p:cNvSpPr/>
          <p:nvPr/>
        </p:nvSpPr>
        <p:spPr>
          <a:xfrm>
            <a:off x="1138028" y="65673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Shape 3600"/>
          <p:cNvSpPr/>
          <p:nvPr/>
        </p:nvSpPr>
        <p:spPr>
          <a:xfrm>
            <a:off x="1673681" y="65673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Shape 3601"/>
          <p:cNvSpPr/>
          <p:nvPr/>
        </p:nvSpPr>
        <p:spPr>
          <a:xfrm>
            <a:off x="2247594" y="656737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Shape 3602"/>
          <p:cNvSpPr/>
          <p:nvPr/>
        </p:nvSpPr>
        <p:spPr>
          <a:xfrm>
            <a:off x="2783246" y="656737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Shape 3603"/>
          <p:cNvSpPr/>
          <p:nvPr/>
        </p:nvSpPr>
        <p:spPr>
          <a:xfrm>
            <a:off x="3306145" y="656737"/>
            <a:ext cx="229565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Shape 3604"/>
          <p:cNvSpPr/>
          <p:nvPr/>
        </p:nvSpPr>
        <p:spPr>
          <a:xfrm>
            <a:off x="3841797" y="656737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Shape 3605"/>
          <p:cNvSpPr/>
          <p:nvPr/>
        </p:nvSpPr>
        <p:spPr>
          <a:xfrm>
            <a:off x="4377449" y="656737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Shape 3606"/>
          <p:cNvSpPr/>
          <p:nvPr/>
        </p:nvSpPr>
        <p:spPr>
          <a:xfrm>
            <a:off x="4913101" y="656737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Shape 3607"/>
          <p:cNvSpPr/>
          <p:nvPr/>
        </p:nvSpPr>
        <p:spPr>
          <a:xfrm>
            <a:off x="5448754" y="656737"/>
            <a:ext cx="229565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Shape 3608"/>
          <p:cNvSpPr/>
          <p:nvPr/>
        </p:nvSpPr>
        <p:spPr>
          <a:xfrm>
            <a:off x="627883" y="1192389"/>
            <a:ext cx="229565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Shape 3609"/>
          <p:cNvSpPr/>
          <p:nvPr/>
        </p:nvSpPr>
        <p:spPr>
          <a:xfrm>
            <a:off x="1138028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Shape 3610"/>
          <p:cNvSpPr/>
          <p:nvPr/>
        </p:nvSpPr>
        <p:spPr>
          <a:xfrm>
            <a:off x="1699188" y="1192389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Shape 3611"/>
          <p:cNvSpPr/>
          <p:nvPr/>
        </p:nvSpPr>
        <p:spPr>
          <a:xfrm>
            <a:off x="2234840" y="1192389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Shape 3612"/>
          <p:cNvSpPr/>
          <p:nvPr/>
        </p:nvSpPr>
        <p:spPr>
          <a:xfrm>
            <a:off x="2744985" y="123702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Shape 3613"/>
          <p:cNvSpPr/>
          <p:nvPr/>
        </p:nvSpPr>
        <p:spPr>
          <a:xfrm>
            <a:off x="3280637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Shape 3614"/>
          <p:cNvSpPr/>
          <p:nvPr/>
        </p:nvSpPr>
        <p:spPr>
          <a:xfrm>
            <a:off x="3841797" y="1217897"/>
            <a:ext cx="229565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Shape 3615"/>
          <p:cNvSpPr/>
          <p:nvPr/>
        </p:nvSpPr>
        <p:spPr>
          <a:xfrm>
            <a:off x="4351942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Shape 3616"/>
          <p:cNvSpPr/>
          <p:nvPr/>
        </p:nvSpPr>
        <p:spPr>
          <a:xfrm>
            <a:off x="4887594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Shape 3617"/>
          <p:cNvSpPr/>
          <p:nvPr/>
        </p:nvSpPr>
        <p:spPr>
          <a:xfrm>
            <a:off x="5423246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Shape 3618"/>
          <p:cNvSpPr/>
          <p:nvPr/>
        </p:nvSpPr>
        <p:spPr>
          <a:xfrm>
            <a:off x="602376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Shape 3619"/>
          <p:cNvSpPr/>
          <p:nvPr/>
        </p:nvSpPr>
        <p:spPr>
          <a:xfrm>
            <a:off x="1138028" y="1753549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Shape 3620"/>
          <p:cNvSpPr/>
          <p:nvPr/>
        </p:nvSpPr>
        <p:spPr>
          <a:xfrm>
            <a:off x="1673681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Shape 3621"/>
          <p:cNvSpPr/>
          <p:nvPr/>
        </p:nvSpPr>
        <p:spPr>
          <a:xfrm>
            <a:off x="2209333" y="1836447"/>
            <a:ext cx="280580" cy="63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Shape 3622"/>
          <p:cNvSpPr/>
          <p:nvPr/>
        </p:nvSpPr>
        <p:spPr>
          <a:xfrm>
            <a:off x="2744985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Shape 3623"/>
          <p:cNvSpPr/>
          <p:nvPr/>
        </p:nvSpPr>
        <p:spPr>
          <a:xfrm>
            <a:off x="3280637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Shape 3624"/>
          <p:cNvSpPr/>
          <p:nvPr/>
        </p:nvSpPr>
        <p:spPr>
          <a:xfrm>
            <a:off x="3816290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Shape 3625"/>
          <p:cNvSpPr/>
          <p:nvPr/>
        </p:nvSpPr>
        <p:spPr>
          <a:xfrm>
            <a:off x="4351942" y="1740795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Shape 3626"/>
          <p:cNvSpPr/>
          <p:nvPr/>
        </p:nvSpPr>
        <p:spPr>
          <a:xfrm>
            <a:off x="4887594" y="1740795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Shape 3627"/>
          <p:cNvSpPr/>
          <p:nvPr/>
        </p:nvSpPr>
        <p:spPr>
          <a:xfrm>
            <a:off x="5423246" y="1740795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Shape 3628"/>
          <p:cNvSpPr/>
          <p:nvPr/>
        </p:nvSpPr>
        <p:spPr>
          <a:xfrm>
            <a:off x="602376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Shape 3629"/>
          <p:cNvSpPr/>
          <p:nvPr/>
        </p:nvSpPr>
        <p:spPr>
          <a:xfrm>
            <a:off x="1138028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Shape 3630"/>
          <p:cNvSpPr/>
          <p:nvPr/>
        </p:nvSpPr>
        <p:spPr>
          <a:xfrm>
            <a:off x="1673681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Shape 3631"/>
          <p:cNvSpPr/>
          <p:nvPr/>
        </p:nvSpPr>
        <p:spPr>
          <a:xfrm>
            <a:off x="2209333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Shape 3632"/>
          <p:cNvSpPr/>
          <p:nvPr/>
        </p:nvSpPr>
        <p:spPr>
          <a:xfrm>
            <a:off x="2744985" y="228920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Shape 3633"/>
          <p:cNvSpPr/>
          <p:nvPr/>
        </p:nvSpPr>
        <p:spPr>
          <a:xfrm>
            <a:off x="3280637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Shape 3634"/>
          <p:cNvSpPr/>
          <p:nvPr/>
        </p:nvSpPr>
        <p:spPr>
          <a:xfrm>
            <a:off x="3816290" y="228920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Shape 3635"/>
          <p:cNvSpPr/>
          <p:nvPr/>
        </p:nvSpPr>
        <p:spPr>
          <a:xfrm>
            <a:off x="4351942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Shape 3636"/>
          <p:cNvSpPr/>
          <p:nvPr/>
        </p:nvSpPr>
        <p:spPr>
          <a:xfrm>
            <a:off x="4887594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Shape 3637"/>
          <p:cNvSpPr/>
          <p:nvPr/>
        </p:nvSpPr>
        <p:spPr>
          <a:xfrm>
            <a:off x="5423246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Shape 3638"/>
          <p:cNvSpPr/>
          <p:nvPr/>
        </p:nvSpPr>
        <p:spPr>
          <a:xfrm>
            <a:off x="602376" y="2824854"/>
            <a:ext cx="280580" cy="229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Shape 3639"/>
          <p:cNvSpPr/>
          <p:nvPr/>
        </p:nvSpPr>
        <p:spPr>
          <a:xfrm>
            <a:off x="1138028" y="2824854"/>
            <a:ext cx="280580" cy="229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Shape 3640"/>
          <p:cNvSpPr/>
          <p:nvPr/>
        </p:nvSpPr>
        <p:spPr>
          <a:xfrm>
            <a:off x="1673681" y="2799346"/>
            <a:ext cx="280580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Shape 3641"/>
          <p:cNvSpPr/>
          <p:nvPr/>
        </p:nvSpPr>
        <p:spPr>
          <a:xfrm>
            <a:off x="2209333" y="2799346"/>
            <a:ext cx="280580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Shape 3642"/>
          <p:cNvSpPr/>
          <p:nvPr/>
        </p:nvSpPr>
        <p:spPr>
          <a:xfrm>
            <a:off x="2744985" y="2799346"/>
            <a:ext cx="280580" cy="280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Shape 3643"/>
          <p:cNvSpPr/>
          <p:nvPr/>
        </p:nvSpPr>
        <p:spPr>
          <a:xfrm>
            <a:off x="3280637" y="2805723"/>
            <a:ext cx="280580" cy="274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Shape 3644"/>
          <p:cNvSpPr/>
          <p:nvPr/>
        </p:nvSpPr>
        <p:spPr>
          <a:xfrm>
            <a:off x="3816290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Shape 3645"/>
          <p:cNvSpPr/>
          <p:nvPr/>
        </p:nvSpPr>
        <p:spPr>
          <a:xfrm>
            <a:off x="4351942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Shape 3646"/>
          <p:cNvSpPr/>
          <p:nvPr/>
        </p:nvSpPr>
        <p:spPr>
          <a:xfrm>
            <a:off x="4887594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Shape 3647"/>
          <p:cNvSpPr/>
          <p:nvPr/>
        </p:nvSpPr>
        <p:spPr>
          <a:xfrm>
            <a:off x="5436000" y="2799346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Shape 3648"/>
          <p:cNvSpPr/>
          <p:nvPr/>
        </p:nvSpPr>
        <p:spPr>
          <a:xfrm>
            <a:off x="602376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8"/>
                  <a:pt x="8874" y="18819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8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7"/>
                  <a:pt x="18456" y="4346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7"/>
                  <a:pt x="7856" y="16572"/>
                  <a:pt x="7863" y="17142"/>
                </a:cubicBezTo>
                <a:cubicBezTo>
                  <a:pt x="7861" y="17156"/>
                  <a:pt x="7855" y="17167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Shape 3649"/>
          <p:cNvSpPr/>
          <p:nvPr/>
        </p:nvSpPr>
        <p:spPr>
          <a:xfrm>
            <a:off x="1138028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8"/>
                  <a:pt x="8874" y="18819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8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7"/>
                  <a:pt x="18456" y="4346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7"/>
                  <a:pt x="7856" y="16572"/>
                  <a:pt x="7863" y="17142"/>
                </a:cubicBezTo>
                <a:cubicBezTo>
                  <a:pt x="7861" y="17156"/>
                  <a:pt x="7855" y="17167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Shape 3650"/>
          <p:cNvSpPr/>
          <p:nvPr/>
        </p:nvSpPr>
        <p:spPr>
          <a:xfrm>
            <a:off x="1686434" y="3334999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2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5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3"/>
                  <a:pt x="5471" y="16692"/>
                  <a:pt x="4860" y="16692"/>
                </a:cubicBezTo>
                <a:lnTo>
                  <a:pt x="2700" y="16692"/>
                </a:lnTo>
                <a:cubicBezTo>
                  <a:pt x="1209" y="16692"/>
                  <a:pt x="0" y="17791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6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1"/>
                  <a:pt x="21358" y="0"/>
                  <a:pt x="2106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Shape 3651"/>
          <p:cNvSpPr/>
          <p:nvPr/>
        </p:nvSpPr>
        <p:spPr>
          <a:xfrm>
            <a:off x="2260347" y="3334999"/>
            <a:ext cx="178551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7"/>
                </a:lnTo>
                <a:cubicBezTo>
                  <a:pt x="20057" y="1877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9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3"/>
                  <a:pt x="7815" y="16692"/>
                  <a:pt x="6943" y="16692"/>
                </a:cubicBezTo>
                <a:lnTo>
                  <a:pt x="3857" y="16692"/>
                </a:lnTo>
                <a:cubicBezTo>
                  <a:pt x="1727" y="16692"/>
                  <a:pt x="0" y="17791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6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Shape 3652"/>
          <p:cNvSpPr/>
          <p:nvPr/>
        </p:nvSpPr>
        <p:spPr>
          <a:xfrm>
            <a:off x="2744985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4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Shape 3653"/>
          <p:cNvSpPr/>
          <p:nvPr/>
        </p:nvSpPr>
        <p:spPr>
          <a:xfrm>
            <a:off x="3280637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1"/>
                </a:lnTo>
                <a:lnTo>
                  <a:pt x="6037" y="13241"/>
                </a:lnTo>
                <a:lnTo>
                  <a:pt x="6275" y="12603"/>
                </a:lnTo>
                <a:lnTo>
                  <a:pt x="7364" y="9683"/>
                </a:lnTo>
                <a:lnTo>
                  <a:pt x="8452" y="12603"/>
                </a:lnTo>
                <a:lnTo>
                  <a:pt x="8690" y="13241"/>
                </a:lnTo>
                <a:lnTo>
                  <a:pt x="11820" y="13241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9"/>
                </a:moveTo>
                <a:lnTo>
                  <a:pt x="16200" y="6883"/>
                </a:lnTo>
                <a:lnTo>
                  <a:pt x="15619" y="7309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8"/>
                </a:lnTo>
                <a:lnTo>
                  <a:pt x="16200" y="2793"/>
                </a:lnTo>
                <a:lnTo>
                  <a:pt x="16754" y="4268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9"/>
                  <a:pt x="16781" y="7309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3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3"/>
                </a:lnTo>
                <a:cubicBezTo>
                  <a:pt x="18409" y="6383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Shape 3654"/>
          <p:cNvSpPr/>
          <p:nvPr/>
        </p:nvSpPr>
        <p:spPr>
          <a:xfrm>
            <a:off x="3816290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5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5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Shape 3655"/>
          <p:cNvSpPr/>
          <p:nvPr/>
        </p:nvSpPr>
        <p:spPr>
          <a:xfrm>
            <a:off x="4351942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0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0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1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6"/>
                </a:moveTo>
                <a:lnTo>
                  <a:pt x="4909" y="14728"/>
                </a:lnTo>
                <a:lnTo>
                  <a:pt x="4374" y="16156"/>
                </a:lnTo>
                <a:lnTo>
                  <a:pt x="2945" y="16156"/>
                </a:lnTo>
                <a:lnTo>
                  <a:pt x="4106" y="17049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9"/>
                </a:lnTo>
                <a:lnTo>
                  <a:pt x="6873" y="16156"/>
                </a:lnTo>
                <a:cubicBezTo>
                  <a:pt x="6873" y="16156"/>
                  <a:pt x="5445" y="16156"/>
                  <a:pt x="5445" y="16156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8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8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7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7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1"/>
                  <a:pt x="8836" y="16692"/>
                </a:cubicBezTo>
                <a:cubicBezTo>
                  <a:pt x="8836" y="16962"/>
                  <a:pt x="9056" y="17183"/>
                  <a:pt x="9327" y="17183"/>
                </a:cubicBezTo>
                <a:lnTo>
                  <a:pt x="18164" y="17183"/>
                </a:lnTo>
                <a:cubicBezTo>
                  <a:pt x="18435" y="17183"/>
                  <a:pt x="18655" y="16962"/>
                  <a:pt x="18655" y="16692"/>
                </a:cubicBezTo>
                <a:cubicBezTo>
                  <a:pt x="18655" y="16421"/>
                  <a:pt x="18435" y="16200"/>
                  <a:pt x="18164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Shape 3656"/>
          <p:cNvSpPr/>
          <p:nvPr/>
        </p:nvSpPr>
        <p:spPr>
          <a:xfrm>
            <a:off x="4887594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89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0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4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89"/>
                </a:cubicBezTo>
                <a:cubicBezTo>
                  <a:pt x="9962" y="13889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5"/>
                  <a:pt x="11155" y="21600"/>
                  <a:pt x="11291" y="21600"/>
                </a:cubicBezTo>
                <a:cubicBezTo>
                  <a:pt x="11427" y="21600"/>
                  <a:pt x="11549" y="21545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8"/>
                  <a:pt x="11291" y="12765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Shape 3657"/>
          <p:cNvSpPr/>
          <p:nvPr/>
        </p:nvSpPr>
        <p:spPr>
          <a:xfrm>
            <a:off x="5423246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7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89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5"/>
                  <a:pt x="10174" y="21600"/>
                  <a:pt x="10309" y="21600"/>
                </a:cubicBezTo>
                <a:cubicBezTo>
                  <a:pt x="10445" y="21600"/>
                  <a:pt x="10567" y="21545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7"/>
                </a:cubicBezTo>
                <a:cubicBezTo>
                  <a:pt x="18511" y="12907"/>
                  <a:pt x="8693" y="3089"/>
                  <a:pt x="8693" y="3089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4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0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7"/>
                  <a:pt x="19145" y="11782"/>
                </a:cubicBezTo>
                <a:cubicBezTo>
                  <a:pt x="19145" y="12053"/>
                  <a:pt x="19366" y="12274"/>
                  <a:pt x="19636" y="12274"/>
                </a:cubicBezTo>
                <a:cubicBezTo>
                  <a:pt x="19772" y="12274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4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7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Shape 3658"/>
          <p:cNvSpPr/>
          <p:nvPr/>
        </p:nvSpPr>
        <p:spPr>
          <a:xfrm>
            <a:off x="627883" y="3870651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8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8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8"/>
                  <a:pt x="15638" y="4615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5"/>
                  <a:pt x="2760" y="3758"/>
                  <a:pt x="1200" y="2579"/>
                </a:cubicBezTo>
                <a:lnTo>
                  <a:pt x="1200" y="1965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5"/>
                </a:cubicBezTo>
                <a:cubicBezTo>
                  <a:pt x="20400" y="1965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30"/>
                  <a:pt x="10469" y="4909"/>
                  <a:pt x="10800" y="4909"/>
                </a:cubicBezTo>
                <a:cubicBezTo>
                  <a:pt x="11131" y="4909"/>
                  <a:pt x="11400" y="5130"/>
                  <a:pt x="11400" y="5400"/>
                </a:cubicBezTo>
                <a:cubicBezTo>
                  <a:pt x="11400" y="5671"/>
                  <a:pt x="11131" y="5891"/>
                  <a:pt x="10800" y="5891"/>
                </a:cubicBezTo>
                <a:cubicBezTo>
                  <a:pt x="10469" y="5891"/>
                  <a:pt x="10200" y="5671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5"/>
                  <a:pt x="6118" y="5618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8"/>
                  <a:pt x="18593" y="4895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5"/>
                </a:cubicBezTo>
                <a:lnTo>
                  <a:pt x="0" y="19636"/>
                </a:lnTo>
                <a:cubicBezTo>
                  <a:pt x="0" y="20722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2"/>
                  <a:pt x="21600" y="19636"/>
                </a:cubicBezTo>
                <a:lnTo>
                  <a:pt x="21600" y="1965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Shape 3659"/>
          <p:cNvSpPr/>
          <p:nvPr/>
        </p:nvSpPr>
        <p:spPr>
          <a:xfrm>
            <a:off x="1163536" y="3870651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7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7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7"/>
                  <a:pt x="15600" y="6077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9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9"/>
                </a:cubicBezTo>
                <a:cubicBezTo>
                  <a:pt x="15600" y="7319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2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2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30"/>
                  <a:pt x="3600" y="16201"/>
                </a:cubicBezTo>
                <a:cubicBezTo>
                  <a:pt x="3600" y="16471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1"/>
                  <a:pt x="7200" y="16201"/>
                </a:cubicBezTo>
                <a:cubicBezTo>
                  <a:pt x="7200" y="15930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5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5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5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5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Shape 3660"/>
          <p:cNvSpPr/>
          <p:nvPr/>
        </p:nvSpPr>
        <p:spPr>
          <a:xfrm>
            <a:off x="1673681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Shape 3661"/>
          <p:cNvSpPr/>
          <p:nvPr/>
        </p:nvSpPr>
        <p:spPr>
          <a:xfrm>
            <a:off x="2209333" y="3883405"/>
            <a:ext cx="280580" cy="25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19"/>
                </a:moveTo>
                <a:cubicBezTo>
                  <a:pt x="16368" y="12419"/>
                  <a:pt x="15709" y="11695"/>
                  <a:pt x="15709" y="10799"/>
                </a:cubicBezTo>
                <a:cubicBezTo>
                  <a:pt x="15709" y="9905"/>
                  <a:pt x="16368" y="9180"/>
                  <a:pt x="17182" y="9180"/>
                </a:cubicBezTo>
                <a:cubicBezTo>
                  <a:pt x="17995" y="9180"/>
                  <a:pt x="18655" y="9905"/>
                  <a:pt x="18655" y="10799"/>
                </a:cubicBezTo>
                <a:cubicBezTo>
                  <a:pt x="18655" y="11695"/>
                  <a:pt x="17995" y="12419"/>
                  <a:pt x="17182" y="12419"/>
                </a:cubicBezTo>
                <a:moveTo>
                  <a:pt x="21109" y="10261"/>
                </a:moveTo>
                <a:lnTo>
                  <a:pt x="19587" y="10261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1"/>
                </a:cubicBezTo>
                <a:lnTo>
                  <a:pt x="491" y="10261"/>
                </a:lnTo>
                <a:cubicBezTo>
                  <a:pt x="220" y="10261"/>
                  <a:pt x="0" y="10502"/>
                  <a:pt x="0" y="10799"/>
                </a:cubicBezTo>
                <a:cubicBezTo>
                  <a:pt x="0" y="11098"/>
                  <a:pt x="220" y="11339"/>
                  <a:pt x="491" y="11339"/>
                </a:cubicBezTo>
                <a:lnTo>
                  <a:pt x="14777" y="11339"/>
                </a:lnTo>
                <a:cubicBezTo>
                  <a:pt x="15004" y="12572"/>
                  <a:pt x="15994" y="13499"/>
                  <a:pt x="17182" y="13499"/>
                </a:cubicBezTo>
                <a:cubicBezTo>
                  <a:pt x="18369" y="13499"/>
                  <a:pt x="19360" y="12572"/>
                  <a:pt x="19587" y="11339"/>
                </a:cubicBezTo>
                <a:lnTo>
                  <a:pt x="21109" y="11339"/>
                </a:lnTo>
                <a:cubicBezTo>
                  <a:pt x="21380" y="11339"/>
                  <a:pt x="21600" y="11098"/>
                  <a:pt x="21600" y="10799"/>
                </a:cubicBezTo>
                <a:cubicBezTo>
                  <a:pt x="21600" y="10502"/>
                  <a:pt x="21380" y="10261"/>
                  <a:pt x="21109" y="10261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3"/>
                  <a:pt x="4213" y="5400"/>
                  <a:pt x="5400" y="5400"/>
                </a:cubicBezTo>
                <a:cubicBezTo>
                  <a:pt x="6587" y="5400"/>
                  <a:pt x="7578" y="4473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8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8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2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2"/>
                  <a:pt x="21380" y="18359"/>
                  <a:pt x="21109" y="1835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Shape 3662"/>
          <p:cNvSpPr/>
          <p:nvPr/>
        </p:nvSpPr>
        <p:spPr>
          <a:xfrm>
            <a:off x="2744985" y="3883405"/>
            <a:ext cx="280580" cy="25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5"/>
                  <a:pt x="7855" y="13499"/>
                </a:cubicBezTo>
                <a:cubicBezTo>
                  <a:pt x="7855" y="12605"/>
                  <a:pt x="7195" y="11879"/>
                  <a:pt x="6382" y="11879"/>
                </a:cubicBezTo>
                <a:cubicBezTo>
                  <a:pt x="5568" y="11879"/>
                  <a:pt x="4909" y="12605"/>
                  <a:pt x="4909" y="13499"/>
                </a:cubicBezTo>
                <a:cubicBezTo>
                  <a:pt x="4909" y="14395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8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8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499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499"/>
                </a:cubicBezTo>
                <a:cubicBezTo>
                  <a:pt x="3927" y="13499"/>
                  <a:pt x="3927" y="8100"/>
                  <a:pt x="3927" y="8100"/>
                </a:cubicBezTo>
                <a:close/>
                <a:moveTo>
                  <a:pt x="2945" y="13499"/>
                </a:moveTo>
                <a:cubicBezTo>
                  <a:pt x="2945" y="15588"/>
                  <a:pt x="4484" y="17279"/>
                  <a:pt x="6382" y="17279"/>
                </a:cubicBezTo>
                <a:cubicBezTo>
                  <a:pt x="8280" y="17279"/>
                  <a:pt x="9818" y="15588"/>
                  <a:pt x="9818" y="13499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499"/>
                  <a:pt x="2945" y="13499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2"/>
                  <a:pt x="2725" y="18359"/>
                  <a:pt x="2455" y="18359"/>
                </a:cubicBezTo>
                <a:cubicBezTo>
                  <a:pt x="2184" y="18359"/>
                  <a:pt x="1964" y="18602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8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8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499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499"/>
                </a:cubicBezTo>
                <a:cubicBezTo>
                  <a:pt x="12764" y="13499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8"/>
                  <a:pt x="18655" y="13499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499"/>
                </a:lnTo>
                <a:cubicBezTo>
                  <a:pt x="11782" y="15588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5"/>
                  <a:pt x="16032" y="6480"/>
                  <a:pt x="15218" y="6480"/>
                </a:cubicBezTo>
                <a:cubicBezTo>
                  <a:pt x="14405" y="6480"/>
                  <a:pt x="13745" y="7205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2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2"/>
                  <a:pt x="19416" y="18359"/>
                  <a:pt x="19145" y="1835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Shape 3663"/>
          <p:cNvSpPr/>
          <p:nvPr/>
        </p:nvSpPr>
        <p:spPr>
          <a:xfrm>
            <a:off x="3280637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30"/>
                  <a:pt x="2945" y="5400"/>
                </a:cubicBezTo>
                <a:cubicBezTo>
                  <a:pt x="2945" y="5671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1"/>
                  <a:pt x="18655" y="5400"/>
                </a:cubicBezTo>
                <a:cubicBezTo>
                  <a:pt x="18655" y="5130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30"/>
                  <a:pt x="2945" y="10800"/>
                </a:cubicBezTo>
                <a:cubicBezTo>
                  <a:pt x="2945" y="11071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30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1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1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Shape 3664"/>
          <p:cNvSpPr/>
          <p:nvPr/>
        </p:nvSpPr>
        <p:spPr>
          <a:xfrm>
            <a:off x="3816290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Shape 3665"/>
          <p:cNvSpPr/>
          <p:nvPr/>
        </p:nvSpPr>
        <p:spPr>
          <a:xfrm>
            <a:off x="4351942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9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9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9"/>
                  <a:pt x="11291" y="15685"/>
                </a:cubicBezTo>
                <a:lnTo>
                  <a:pt x="11291" y="12695"/>
                </a:lnTo>
                <a:cubicBezTo>
                  <a:pt x="12137" y="12476"/>
                  <a:pt x="12764" y="11715"/>
                  <a:pt x="12764" y="10800"/>
                </a:cubicBezTo>
                <a:cubicBezTo>
                  <a:pt x="12764" y="10630"/>
                  <a:pt x="12735" y="10467"/>
                  <a:pt x="12694" y="10310"/>
                </a:cubicBezTo>
                <a:lnTo>
                  <a:pt x="15308" y="8857"/>
                </a:lnTo>
                <a:cubicBezTo>
                  <a:pt x="15565" y="9454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3"/>
                  <a:pt x="11342" y="11782"/>
                  <a:pt x="10800" y="11782"/>
                </a:cubicBezTo>
                <a:cubicBezTo>
                  <a:pt x="10258" y="11782"/>
                  <a:pt x="9818" y="11343"/>
                  <a:pt x="9818" y="10800"/>
                </a:cubicBezTo>
                <a:moveTo>
                  <a:pt x="10309" y="15685"/>
                </a:moveTo>
                <a:cubicBezTo>
                  <a:pt x="7829" y="15439"/>
                  <a:pt x="5891" y="13346"/>
                  <a:pt x="5891" y="10800"/>
                </a:cubicBezTo>
                <a:cubicBezTo>
                  <a:pt x="5891" y="10110"/>
                  <a:pt x="6035" y="9454"/>
                  <a:pt x="6292" y="8857"/>
                </a:cubicBezTo>
                <a:lnTo>
                  <a:pt x="8906" y="10310"/>
                </a:lnTo>
                <a:cubicBezTo>
                  <a:pt x="8865" y="10467"/>
                  <a:pt x="8836" y="10630"/>
                  <a:pt x="8836" y="10800"/>
                </a:cubicBezTo>
                <a:cubicBezTo>
                  <a:pt x="8836" y="11715"/>
                  <a:pt x="9463" y="12476"/>
                  <a:pt x="10309" y="12695"/>
                </a:cubicBezTo>
                <a:cubicBezTo>
                  <a:pt x="10309" y="12695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Shape 3666"/>
          <p:cNvSpPr/>
          <p:nvPr/>
        </p:nvSpPr>
        <p:spPr>
          <a:xfrm>
            <a:off x="4887594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1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8"/>
                </a:lnTo>
                <a:cubicBezTo>
                  <a:pt x="17052" y="7203"/>
                  <a:pt x="16911" y="7036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4"/>
                </a:lnTo>
                <a:cubicBezTo>
                  <a:pt x="13102" y="7716"/>
                  <a:pt x="12995" y="8126"/>
                  <a:pt x="12977" y="8496"/>
                </a:cubicBezTo>
                <a:lnTo>
                  <a:pt x="12996" y="9571"/>
                </a:lnTo>
                <a:cubicBezTo>
                  <a:pt x="12293" y="9974"/>
                  <a:pt x="11639" y="10471"/>
                  <a:pt x="11053" y="11057"/>
                </a:cubicBezTo>
                <a:lnTo>
                  <a:pt x="10023" y="10763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30"/>
                  <a:pt x="7863" y="14504"/>
                </a:cubicBezTo>
                <a:lnTo>
                  <a:pt x="8633" y="15249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4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4"/>
                  <a:pt x="5164" y="8591"/>
                </a:cubicBezTo>
                <a:lnTo>
                  <a:pt x="6091" y="9146"/>
                </a:lnTo>
                <a:cubicBezTo>
                  <a:pt x="6275" y="9241"/>
                  <a:pt x="6484" y="9318"/>
                  <a:pt x="6681" y="9318"/>
                </a:cubicBezTo>
                <a:cubicBezTo>
                  <a:pt x="6837" y="9318"/>
                  <a:pt x="6985" y="9270"/>
                  <a:pt x="7110" y="9146"/>
                </a:cubicBezTo>
                <a:lnTo>
                  <a:pt x="9146" y="7110"/>
                </a:lnTo>
                <a:cubicBezTo>
                  <a:pt x="9427" y="6829"/>
                  <a:pt x="9332" y="6405"/>
                  <a:pt x="9146" y="6091"/>
                </a:cubicBezTo>
                <a:lnTo>
                  <a:pt x="8593" y="5170"/>
                </a:lnTo>
                <a:cubicBezTo>
                  <a:pt x="8999" y="4469"/>
                  <a:pt x="9317" y="3712"/>
                  <a:pt x="9531" y="2911"/>
                </a:cubicBezTo>
                <a:lnTo>
                  <a:pt x="10571" y="2651"/>
                </a:lnTo>
                <a:cubicBezTo>
                  <a:pt x="10924" y="2539"/>
                  <a:pt x="11291" y="2329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3"/>
                  <a:pt x="17673" y="11783"/>
                </a:cubicBezTo>
                <a:cubicBezTo>
                  <a:pt x="14419" y="11783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2"/>
                </a:cubicBezTo>
                <a:cubicBezTo>
                  <a:pt x="9298" y="16938"/>
                  <a:pt x="9392" y="16209"/>
                  <a:pt x="9582" y="15503"/>
                </a:cubicBezTo>
                <a:cubicBezTo>
                  <a:pt x="9674" y="15159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4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8"/>
                  <a:pt x="13485" y="10421"/>
                </a:cubicBezTo>
                <a:cubicBezTo>
                  <a:pt x="13794" y="10244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4"/>
                </a:lnTo>
                <a:lnTo>
                  <a:pt x="16304" y="7876"/>
                </a:lnTo>
                <a:lnTo>
                  <a:pt x="16817" y="8799"/>
                </a:lnTo>
                <a:cubicBezTo>
                  <a:pt x="16905" y="8958"/>
                  <a:pt x="17032" y="9086"/>
                  <a:pt x="17184" y="9173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400"/>
                  <a:pt x="19837" y="9589"/>
                </a:cubicBezTo>
                <a:cubicBezTo>
                  <a:pt x="20106" y="9661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7"/>
                  <a:pt x="18233" y="15709"/>
                  <a:pt x="17673" y="15709"/>
                </a:cubicBezTo>
                <a:cubicBezTo>
                  <a:pt x="17113" y="15709"/>
                  <a:pt x="16610" y="15947"/>
                  <a:pt x="16253" y="16323"/>
                </a:cubicBezTo>
                <a:lnTo>
                  <a:pt x="13643" y="14873"/>
                </a:lnTo>
                <a:cubicBezTo>
                  <a:pt x="14530" y="13600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9"/>
                  <a:pt x="19636" y="18587"/>
                  <a:pt x="19636" y="17673"/>
                </a:cubicBezTo>
                <a:cubicBezTo>
                  <a:pt x="19636" y="17503"/>
                  <a:pt x="19608" y="17340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7"/>
                  <a:pt x="13165" y="15730"/>
                </a:cubicBezTo>
                <a:lnTo>
                  <a:pt x="15779" y="17182"/>
                </a:lnTo>
                <a:cubicBezTo>
                  <a:pt x="15738" y="17340"/>
                  <a:pt x="15709" y="17503"/>
                  <a:pt x="15709" y="17673"/>
                </a:cubicBezTo>
                <a:cubicBezTo>
                  <a:pt x="15709" y="18587"/>
                  <a:pt x="16336" y="19349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7"/>
                  <a:pt x="10298" y="1708"/>
                </a:cubicBezTo>
                <a:lnTo>
                  <a:pt x="9293" y="1959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7"/>
                </a:cubicBezTo>
                <a:cubicBezTo>
                  <a:pt x="7564" y="4986"/>
                  <a:pt x="7567" y="5368"/>
                  <a:pt x="7751" y="5675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7"/>
                  <a:pt x="2047" y="8939"/>
                  <a:pt x="1960" y="9285"/>
                </a:cubicBezTo>
                <a:lnTo>
                  <a:pt x="1707" y="10299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2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3"/>
                  <a:pt x="982" y="4385"/>
                </a:cubicBezTo>
                <a:cubicBezTo>
                  <a:pt x="982" y="4385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Shape 3667"/>
          <p:cNvSpPr/>
          <p:nvPr/>
        </p:nvSpPr>
        <p:spPr>
          <a:xfrm>
            <a:off x="5423246" y="3896158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2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2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6"/>
                  <a:pt x="5078" y="18000"/>
                  <a:pt x="5891" y="18000"/>
                </a:cubicBezTo>
                <a:cubicBezTo>
                  <a:pt x="6704" y="18000"/>
                  <a:pt x="7364" y="18806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6"/>
                  <a:pt x="14896" y="18000"/>
                  <a:pt x="15709" y="18000"/>
                </a:cubicBezTo>
                <a:cubicBezTo>
                  <a:pt x="16523" y="18000"/>
                  <a:pt x="17182" y="18806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70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70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Shape 3668"/>
          <p:cNvSpPr/>
          <p:nvPr/>
        </p:nvSpPr>
        <p:spPr>
          <a:xfrm>
            <a:off x="602376" y="4419057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8"/>
                  <a:pt x="14727" y="13500"/>
                </a:cubicBezTo>
                <a:cubicBezTo>
                  <a:pt x="14727" y="13203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3"/>
                  <a:pt x="6873" y="13500"/>
                </a:cubicBezTo>
                <a:cubicBezTo>
                  <a:pt x="6873" y="13798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8"/>
                  <a:pt x="18655" y="11340"/>
                </a:cubicBezTo>
                <a:cubicBezTo>
                  <a:pt x="18655" y="11043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3"/>
                  <a:pt x="6873" y="11340"/>
                </a:cubicBezTo>
                <a:cubicBezTo>
                  <a:pt x="6873" y="11638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8"/>
                  <a:pt x="7855" y="19980"/>
                </a:cubicBezTo>
                <a:cubicBezTo>
                  <a:pt x="7855" y="19086"/>
                  <a:pt x="8514" y="18360"/>
                  <a:pt x="9327" y="18360"/>
                </a:cubicBezTo>
                <a:cubicBezTo>
                  <a:pt x="10141" y="18360"/>
                  <a:pt x="10800" y="19086"/>
                  <a:pt x="10800" y="19980"/>
                </a:cubicBezTo>
                <a:cubicBezTo>
                  <a:pt x="10800" y="20278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8"/>
                  <a:pt x="14727" y="19980"/>
                </a:cubicBezTo>
                <a:cubicBezTo>
                  <a:pt x="14727" y="19086"/>
                  <a:pt x="15386" y="18360"/>
                  <a:pt x="16200" y="18360"/>
                </a:cubicBezTo>
                <a:cubicBezTo>
                  <a:pt x="17014" y="18360"/>
                  <a:pt x="17673" y="19086"/>
                  <a:pt x="17673" y="19980"/>
                </a:cubicBezTo>
                <a:cubicBezTo>
                  <a:pt x="17673" y="20278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8"/>
                  <a:pt x="18655" y="9180"/>
                </a:cubicBezTo>
                <a:cubicBezTo>
                  <a:pt x="18655" y="8883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3"/>
                  <a:pt x="6873" y="9180"/>
                </a:cubicBezTo>
                <a:cubicBezTo>
                  <a:pt x="6873" y="9478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3"/>
                  <a:pt x="8836" y="1998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9980"/>
                </a:lnTo>
                <a:cubicBezTo>
                  <a:pt x="9818" y="19683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8"/>
                  <a:pt x="16911" y="3240"/>
                  <a:pt x="17182" y="3240"/>
                </a:cubicBezTo>
                <a:cubicBezTo>
                  <a:pt x="17453" y="3240"/>
                  <a:pt x="17673" y="2998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8"/>
                  <a:pt x="2945" y="15660"/>
                </a:cubicBezTo>
                <a:cubicBezTo>
                  <a:pt x="2945" y="15363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3"/>
                  <a:pt x="15709" y="19980"/>
                </a:cubicBezTo>
                <a:lnTo>
                  <a:pt x="15709" y="21060"/>
                </a:lnTo>
                <a:cubicBezTo>
                  <a:pt x="15709" y="21358"/>
                  <a:pt x="15929" y="21600"/>
                  <a:pt x="16200" y="21600"/>
                </a:cubicBezTo>
                <a:cubicBezTo>
                  <a:pt x="16471" y="21600"/>
                  <a:pt x="16691" y="21358"/>
                  <a:pt x="16691" y="21060"/>
                </a:cubicBezTo>
                <a:lnTo>
                  <a:pt x="16691" y="19980"/>
                </a:lnTo>
                <a:cubicBezTo>
                  <a:pt x="16691" y="19683"/>
                  <a:pt x="16471" y="19440"/>
                  <a:pt x="16200" y="194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Shape 3669"/>
          <p:cNvSpPr/>
          <p:nvPr/>
        </p:nvSpPr>
        <p:spPr>
          <a:xfrm>
            <a:off x="1138028" y="4444564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Shape 3670"/>
          <p:cNvSpPr/>
          <p:nvPr/>
        </p:nvSpPr>
        <p:spPr>
          <a:xfrm>
            <a:off x="1673681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70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70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70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70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70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70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70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70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70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70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70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70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70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70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70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70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70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1" name="Shape 3671"/>
          <p:cNvSpPr/>
          <p:nvPr/>
        </p:nvSpPr>
        <p:spPr>
          <a:xfrm>
            <a:off x="2209333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70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70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2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2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2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2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70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70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70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70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2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2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2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2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2"/>
                  <a:pt x="10038" y="4800"/>
                  <a:pt x="10309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Shape 3672"/>
          <p:cNvSpPr/>
          <p:nvPr/>
        </p:nvSpPr>
        <p:spPr>
          <a:xfrm>
            <a:off x="2744985" y="440630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9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9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1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1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1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1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9"/>
                  <a:pt x="13745" y="10309"/>
                </a:cubicBezTo>
                <a:cubicBezTo>
                  <a:pt x="13745" y="10580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0"/>
                  <a:pt x="18655" y="10309"/>
                </a:cubicBezTo>
                <a:cubicBezTo>
                  <a:pt x="18655" y="10039"/>
                  <a:pt x="18434" y="9818"/>
                  <a:pt x="18164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Shape 3673"/>
          <p:cNvSpPr/>
          <p:nvPr/>
        </p:nvSpPr>
        <p:spPr>
          <a:xfrm>
            <a:off x="3280637" y="440630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30"/>
                  <a:pt x="4909" y="10800"/>
                </a:cubicBezTo>
                <a:cubicBezTo>
                  <a:pt x="4909" y="11071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1"/>
                  <a:pt x="16691" y="10800"/>
                </a:cubicBezTo>
                <a:cubicBezTo>
                  <a:pt x="16691" y="10530"/>
                  <a:pt x="16471" y="10309"/>
                  <a:pt x="16200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4" name="Shape 3674"/>
          <p:cNvSpPr/>
          <p:nvPr/>
        </p:nvSpPr>
        <p:spPr>
          <a:xfrm>
            <a:off x="3816290" y="440630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30"/>
                  <a:pt x="4909" y="10800"/>
                </a:cubicBezTo>
                <a:cubicBezTo>
                  <a:pt x="4909" y="11071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1"/>
                  <a:pt x="16691" y="10800"/>
                </a:cubicBezTo>
                <a:cubicBezTo>
                  <a:pt x="16691" y="10530"/>
                  <a:pt x="16471" y="10309"/>
                  <a:pt x="16200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Shape 3675"/>
          <p:cNvSpPr/>
          <p:nvPr/>
        </p:nvSpPr>
        <p:spPr>
          <a:xfrm>
            <a:off x="4351942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Shape 3676"/>
          <p:cNvSpPr/>
          <p:nvPr/>
        </p:nvSpPr>
        <p:spPr>
          <a:xfrm>
            <a:off x="4887594" y="4419057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Shape 3677"/>
          <p:cNvSpPr/>
          <p:nvPr/>
        </p:nvSpPr>
        <p:spPr>
          <a:xfrm>
            <a:off x="5423246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8" name="Shape 3678"/>
          <p:cNvSpPr/>
          <p:nvPr/>
        </p:nvSpPr>
        <p:spPr>
          <a:xfrm>
            <a:off x="602376" y="4941956"/>
            <a:ext cx="280713" cy="280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5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8"/>
                </a:lnTo>
                <a:cubicBezTo>
                  <a:pt x="10221" y="13410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9"/>
                  <a:pt x="877" y="7133"/>
                  <a:pt x="1256" y="6753"/>
                </a:cubicBezTo>
                <a:lnTo>
                  <a:pt x="6754" y="1256"/>
                </a:lnTo>
                <a:cubicBezTo>
                  <a:pt x="7133" y="877"/>
                  <a:pt x="7749" y="877"/>
                  <a:pt x="8128" y="1256"/>
                </a:cubicBezTo>
                <a:lnTo>
                  <a:pt x="14312" y="7441"/>
                </a:lnTo>
                <a:cubicBezTo>
                  <a:pt x="14691" y="7820"/>
                  <a:pt x="14691" y="8436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1"/>
                </a:cubicBezTo>
                <a:cubicBezTo>
                  <a:pt x="13370" y="10085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5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5000"/>
                </a:lnTo>
                <a:cubicBezTo>
                  <a:pt x="7513" y="15759"/>
                  <a:pt x="8743" y="15759"/>
                  <a:pt x="9502" y="15000"/>
                </a:cubicBezTo>
                <a:lnTo>
                  <a:pt x="9968" y="14533"/>
                </a:lnTo>
                <a:lnTo>
                  <a:pt x="12798" y="17377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2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2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5"/>
                  <a:pt x="5846" y="6820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20"/>
                </a:cubicBezTo>
                <a:cubicBezTo>
                  <a:pt x="7792" y="7355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20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20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9" name="Shape 3679"/>
          <p:cNvSpPr/>
          <p:nvPr/>
        </p:nvSpPr>
        <p:spPr>
          <a:xfrm>
            <a:off x="1138028" y="494195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0"/>
                  <a:pt x="10580" y="10800"/>
                  <a:pt x="10309" y="10800"/>
                </a:cubicBezTo>
                <a:cubicBezTo>
                  <a:pt x="10038" y="10800"/>
                  <a:pt x="9818" y="10580"/>
                  <a:pt x="9818" y="10309"/>
                </a:cubicBezTo>
                <a:cubicBezTo>
                  <a:pt x="9818" y="10039"/>
                  <a:pt x="10038" y="9818"/>
                  <a:pt x="10309" y="9818"/>
                </a:cubicBezTo>
                <a:cubicBezTo>
                  <a:pt x="10580" y="9818"/>
                  <a:pt x="10800" y="10039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7"/>
                </a:lnTo>
                <a:cubicBezTo>
                  <a:pt x="12761" y="14998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4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7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7"/>
                  <a:pt x="11752" y="10012"/>
                  <a:pt x="11709" y="9873"/>
                </a:cubicBezTo>
                <a:cubicBezTo>
                  <a:pt x="12146" y="9209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2"/>
                  <a:pt x="14957" y="12341"/>
                  <a:pt x="14957" y="12487"/>
                </a:cubicBezTo>
                <a:cubicBezTo>
                  <a:pt x="14957" y="12624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89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4"/>
                </a:cubicBezTo>
                <a:lnTo>
                  <a:pt x="5474" y="9059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6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2"/>
                </a:lnTo>
                <a:cubicBezTo>
                  <a:pt x="10511" y="16870"/>
                  <a:pt x="11735" y="16875"/>
                  <a:pt x="12503" y="16131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8164"/>
                </a:lnTo>
                <a:cubicBezTo>
                  <a:pt x="21600" y="18028"/>
                  <a:pt x="21545" y="17906"/>
                  <a:pt x="21456" y="178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0" name="Shape 3680"/>
          <p:cNvSpPr/>
          <p:nvPr/>
        </p:nvSpPr>
        <p:spPr>
          <a:xfrm>
            <a:off x="1673681" y="4967463"/>
            <a:ext cx="280580" cy="22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2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2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4"/>
                  <a:pt x="21600" y="2399"/>
                </a:cubicBezTo>
                <a:cubicBezTo>
                  <a:pt x="21600" y="1073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3"/>
                  <a:pt x="0" y="2399"/>
                </a:cubicBezTo>
                <a:cubicBezTo>
                  <a:pt x="0" y="3724"/>
                  <a:pt x="879" y="4799"/>
                  <a:pt x="1964" y="4799"/>
                </a:cubicBezTo>
                <a:moveTo>
                  <a:pt x="19636" y="11999"/>
                </a:moveTo>
                <a:lnTo>
                  <a:pt x="1964" y="11999"/>
                </a:lnTo>
                <a:cubicBezTo>
                  <a:pt x="1422" y="11999"/>
                  <a:pt x="982" y="11463"/>
                  <a:pt x="982" y="10801"/>
                </a:cubicBezTo>
                <a:cubicBezTo>
                  <a:pt x="982" y="10137"/>
                  <a:pt x="1422" y="9599"/>
                  <a:pt x="1964" y="9599"/>
                </a:cubicBezTo>
                <a:lnTo>
                  <a:pt x="19636" y="9599"/>
                </a:lnTo>
                <a:cubicBezTo>
                  <a:pt x="20178" y="9599"/>
                  <a:pt x="20618" y="10137"/>
                  <a:pt x="20618" y="10801"/>
                </a:cubicBezTo>
                <a:cubicBezTo>
                  <a:pt x="20618" y="11463"/>
                  <a:pt x="20178" y="11999"/>
                  <a:pt x="19636" y="11999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1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1" name="Shape 3681"/>
          <p:cNvSpPr/>
          <p:nvPr/>
        </p:nvSpPr>
        <p:spPr>
          <a:xfrm>
            <a:off x="2209333" y="4967463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5"/>
                  <a:pt x="879" y="4800"/>
                  <a:pt x="1964" y="4800"/>
                </a:cubicBezTo>
                <a:cubicBezTo>
                  <a:pt x="3048" y="4800"/>
                  <a:pt x="3927" y="3725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3048" y="13200"/>
                  <a:pt x="3927" y="12125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5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5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5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5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cubicBezTo>
                  <a:pt x="3048" y="21600"/>
                  <a:pt x="3927" y="20525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2" name="Shape 3682"/>
          <p:cNvSpPr/>
          <p:nvPr/>
        </p:nvSpPr>
        <p:spPr>
          <a:xfrm>
            <a:off x="2744985" y="4967463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70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70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70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6"/>
                  <a:pt x="0" y="1800"/>
                </a:cubicBezTo>
                <a:cubicBezTo>
                  <a:pt x="0" y="2795"/>
                  <a:pt x="659" y="3600"/>
                  <a:pt x="1473" y="3600"/>
                </a:cubicBezTo>
                <a:cubicBezTo>
                  <a:pt x="2286" y="3600"/>
                  <a:pt x="2945" y="2795"/>
                  <a:pt x="2945" y="1800"/>
                </a:cubicBezTo>
                <a:cubicBezTo>
                  <a:pt x="2945" y="806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70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70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70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70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5"/>
                  <a:pt x="659" y="21600"/>
                  <a:pt x="1473" y="21600"/>
                </a:cubicBezTo>
                <a:cubicBezTo>
                  <a:pt x="2286" y="21600"/>
                  <a:pt x="2945" y="20795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6"/>
                  <a:pt x="0" y="7800"/>
                </a:cubicBezTo>
                <a:cubicBezTo>
                  <a:pt x="0" y="8795"/>
                  <a:pt x="659" y="9600"/>
                  <a:pt x="1473" y="9600"/>
                </a:cubicBezTo>
                <a:cubicBezTo>
                  <a:pt x="2286" y="9600"/>
                  <a:pt x="2945" y="8795"/>
                  <a:pt x="2945" y="7800"/>
                </a:cubicBezTo>
                <a:cubicBezTo>
                  <a:pt x="2945" y="6806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6"/>
                  <a:pt x="0" y="13800"/>
                </a:cubicBezTo>
                <a:cubicBezTo>
                  <a:pt x="0" y="14795"/>
                  <a:pt x="659" y="15600"/>
                  <a:pt x="1473" y="15600"/>
                </a:cubicBezTo>
                <a:cubicBezTo>
                  <a:pt x="2286" y="15600"/>
                  <a:pt x="2945" y="14795"/>
                  <a:pt x="2945" y="13800"/>
                </a:cubicBezTo>
                <a:cubicBezTo>
                  <a:pt x="2945" y="12806"/>
                  <a:pt x="2286" y="12000"/>
                  <a:pt x="1473" y="12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3" name="Shape 3683"/>
          <p:cNvSpPr/>
          <p:nvPr/>
        </p:nvSpPr>
        <p:spPr>
          <a:xfrm>
            <a:off x="3280637" y="4967463"/>
            <a:ext cx="280580" cy="22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3"/>
                  <a:pt x="0" y="2399"/>
                </a:cubicBezTo>
                <a:lnTo>
                  <a:pt x="0" y="19200"/>
                </a:lnTo>
                <a:cubicBezTo>
                  <a:pt x="0" y="20527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7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4" name="Shape 3684"/>
          <p:cNvSpPr/>
          <p:nvPr/>
        </p:nvSpPr>
        <p:spPr>
          <a:xfrm>
            <a:off x="3816290" y="4954709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8"/>
                  <a:pt x="4147" y="3240"/>
                  <a:pt x="4418" y="3240"/>
                </a:cubicBezTo>
                <a:cubicBezTo>
                  <a:pt x="4690" y="3240"/>
                  <a:pt x="4909" y="2998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40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5" name="Shape 3685"/>
          <p:cNvSpPr/>
          <p:nvPr/>
        </p:nvSpPr>
        <p:spPr>
          <a:xfrm>
            <a:off x="4351942" y="4967463"/>
            <a:ext cx="280580" cy="22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1"/>
                  <a:pt x="11071" y="14400"/>
                  <a:pt x="10800" y="14400"/>
                </a:cubicBezTo>
                <a:cubicBezTo>
                  <a:pt x="10529" y="14400"/>
                  <a:pt x="10309" y="14131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5"/>
                  <a:pt x="12273" y="13800"/>
                </a:cubicBezTo>
                <a:cubicBezTo>
                  <a:pt x="12273" y="12806"/>
                  <a:pt x="11613" y="11999"/>
                  <a:pt x="10800" y="11999"/>
                </a:cubicBezTo>
                <a:cubicBezTo>
                  <a:pt x="9987" y="11999"/>
                  <a:pt x="9327" y="12806"/>
                  <a:pt x="9327" y="13800"/>
                </a:cubicBezTo>
                <a:cubicBezTo>
                  <a:pt x="9327" y="14795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1"/>
                  <a:pt x="5671" y="14400"/>
                  <a:pt x="5400" y="14400"/>
                </a:cubicBezTo>
                <a:cubicBezTo>
                  <a:pt x="5129" y="14400"/>
                  <a:pt x="4909" y="14131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5"/>
                  <a:pt x="6873" y="13800"/>
                </a:cubicBezTo>
                <a:cubicBezTo>
                  <a:pt x="6873" y="12806"/>
                  <a:pt x="6213" y="11999"/>
                  <a:pt x="5400" y="11999"/>
                </a:cubicBezTo>
                <a:cubicBezTo>
                  <a:pt x="4587" y="11999"/>
                  <a:pt x="3927" y="12806"/>
                  <a:pt x="3927" y="13800"/>
                </a:cubicBezTo>
                <a:cubicBezTo>
                  <a:pt x="3927" y="14795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3"/>
                  <a:pt x="0" y="2399"/>
                </a:cubicBezTo>
                <a:lnTo>
                  <a:pt x="0" y="19200"/>
                </a:lnTo>
                <a:cubicBezTo>
                  <a:pt x="0" y="20527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7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1"/>
                  <a:pt x="16471" y="14400"/>
                  <a:pt x="16200" y="14400"/>
                </a:cubicBezTo>
                <a:cubicBezTo>
                  <a:pt x="15929" y="14400"/>
                  <a:pt x="15709" y="14131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5"/>
                  <a:pt x="17673" y="13800"/>
                </a:cubicBezTo>
                <a:cubicBezTo>
                  <a:pt x="17673" y="12806"/>
                  <a:pt x="17013" y="11999"/>
                  <a:pt x="16200" y="11999"/>
                </a:cubicBezTo>
                <a:cubicBezTo>
                  <a:pt x="15387" y="11999"/>
                  <a:pt x="14727" y="12806"/>
                  <a:pt x="14727" y="13800"/>
                </a:cubicBezTo>
                <a:cubicBezTo>
                  <a:pt x="14727" y="14795"/>
                  <a:pt x="15387" y="15600"/>
                  <a:pt x="16200" y="156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Shape 3686"/>
          <p:cNvSpPr/>
          <p:nvPr/>
        </p:nvSpPr>
        <p:spPr>
          <a:xfrm>
            <a:off x="4887594" y="494195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5"/>
                </a:moveTo>
                <a:lnTo>
                  <a:pt x="10800" y="1965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5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3"/>
                  <a:pt x="5941" y="17047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8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5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6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8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5"/>
                  <a:pt x="19636" y="1965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9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8"/>
                  <a:pt x="16278" y="16973"/>
                </a:cubicBezTo>
                <a:lnTo>
                  <a:pt x="16972" y="17667"/>
                </a:lnTo>
                <a:cubicBezTo>
                  <a:pt x="16969" y="17669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9"/>
                  <a:pt x="16972" y="1627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7" name="Shape 3687"/>
          <p:cNvSpPr/>
          <p:nvPr/>
        </p:nvSpPr>
        <p:spPr>
          <a:xfrm>
            <a:off x="5423246" y="494195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8" name="Shape 3688"/>
          <p:cNvSpPr/>
          <p:nvPr/>
        </p:nvSpPr>
        <p:spPr>
          <a:xfrm>
            <a:off x="602376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9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8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6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3"/>
                  <a:pt x="5845" y="8806"/>
                </a:cubicBezTo>
                <a:cubicBezTo>
                  <a:pt x="5845" y="12556"/>
                  <a:pt x="5219" y="13279"/>
                  <a:pt x="5122" y="13367"/>
                </a:cubicBezTo>
                <a:cubicBezTo>
                  <a:pt x="4957" y="13417"/>
                  <a:pt x="4826" y="13551"/>
                  <a:pt x="4784" y="13723"/>
                </a:cubicBezTo>
                <a:cubicBezTo>
                  <a:pt x="4734" y="13934"/>
                  <a:pt x="4828" y="14154"/>
                  <a:pt x="5015" y="14262"/>
                </a:cubicBezTo>
                <a:cubicBezTo>
                  <a:pt x="6396" y="15064"/>
                  <a:pt x="7482" y="15136"/>
                  <a:pt x="8065" y="15092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8"/>
                  <a:pt x="3958" y="17835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3584"/>
                  <a:pt x="19454" y="16092"/>
                  <a:pt x="17593" y="17879"/>
                </a:cubicBezTo>
                <a:moveTo>
                  <a:pt x="10800" y="20618"/>
                </a:moveTo>
                <a:cubicBezTo>
                  <a:pt x="8489" y="20618"/>
                  <a:pt x="6370" y="19816"/>
                  <a:pt x="4693" y="18480"/>
                </a:cubicBezTo>
                <a:cubicBezTo>
                  <a:pt x="5360" y="17605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3"/>
                </a:cubicBezTo>
                <a:cubicBezTo>
                  <a:pt x="9214" y="14656"/>
                  <a:pt x="8775" y="14230"/>
                  <a:pt x="8725" y="14184"/>
                </a:cubicBezTo>
                <a:cubicBezTo>
                  <a:pt x="8597" y="14066"/>
                  <a:pt x="8412" y="14025"/>
                  <a:pt x="8246" y="14074"/>
                </a:cubicBezTo>
                <a:cubicBezTo>
                  <a:pt x="8208" y="14087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5"/>
                  <a:pt x="13097" y="13993"/>
                </a:cubicBezTo>
                <a:cubicBezTo>
                  <a:pt x="12883" y="13971"/>
                  <a:pt x="12690" y="14093"/>
                  <a:pt x="12605" y="14284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9" name="Shape 3689"/>
          <p:cNvSpPr/>
          <p:nvPr/>
        </p:nvSpPr>
        <p:spPr>
          <a:xfrm>
            <a:off x="1138028" y="5490362"/>
            <a:ext cx="280580" cy="255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2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09"/>
                  <a:pt x="6113" y="10507"/>
                  <a:pt x="5698" y="9969"/>
                </a:cubicBezTo>
                <a:cubicBezTo>
                  <a:pt x="5646" y="9901"/>
                  <a:pt x="5599" y="9842"/>
                  <a:pt x="5562" y="9785"/>
                </a:cubicBezTo>
                <a:cubicBezTo>
                  <a:pt x="5550" y="9768"/>
                  <a:pt x="5538" y="9751"/>
                  <a:pt x="5526" y="9734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1"/>
                </a:cubicBezTo>
                <a:cubicBezTo>
                  <a:pt x="5249" y="6721"/>
                  <a:pt x="4603" y="5151"/>
                  <a:pt x="5035" y="3987"/>
                </a:cubicBezTo>
                <a:cubicBezTo>
                  <a:pt x="5619" y="2410"/>
                  <a:pt x="6140" y="2098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1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3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5"/>
                </a:cubicBezTo>
                <a:cubicBezTo>
                  <a:pt x="11091" y="9842"/>
                  <a:pt x="11044" y="9901"/>
                  <a:pt x="10992" y="9969"/>
                </a:cubicBezTo>
                <a:cubicBezTo>
                  <a:pt x="10578" y="10507"/>
                  <a:pt x="9806" y="11509"/>
                  <a:pt x="9806" y="13567"/>
                </a:cubicBezTo>
                <a:cubicBezTo>
                  <a:pt x="9806" y="15971"/>
                  <a:pt x="11535" y="17087"/>
                  <a:pt x="12500" y="17361"/>
                </a:cubicBezTo>
                <a:cubicBezTo>
                  <a:pt x="13925" y="17915"/>
                  <a:pt x="15432" y="18664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39"/>
                  <a:pt x="12999" y="4821"/>
                  <a:pt x="12211" y="2789"/>
                </a:cubicBezTo>
                <a:cubicBezTo>
                  <a:pt x="11716" y="1513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6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6"/>
                  <a:pt x="12782" y="16326"/>
                </a:cubicBezTo>
                <a:moveTo>
                  <a:pt x="18035" y="15773"/>
                </a:moveTo>
                <a:cubicBezTo>
                  <a:pt x="18035" y="15773"/>
                  <a:pt x="16217" y="15311"/>
                  <a:pt x="16217" y="13290"/>
                </a:cubicBezTo>
                <a:cubicBezTo>
                  <a:pt x="16217" y="11514"/>
                  <a:pt x="17087" y="10889"/>
                  <a:pt x="17376" y="10458"/>
                </a:cubicBezTo>
                <a:cubicBezTo>
                  <a:pt x="17376" y="10458"/>
                  <a:pt x="17968" y="9905"/>
                  <a:pt x="17572" y="8122"/>
                </a:cubicBezTo>
                <a:cubicBezTo>
                  <a:pt x="18232" y="7145"/>
                  <a:pt x="18387" y="5419"/>
                  <a:pt x="17669" y="3589"/>
                </a:cubicBezTo>
                <a:cubicBezTo>
                  <a:pt x="17218" y="2442"/>
                  <a:pt x="16666" y="1814"/>
                  <a:pt x="16059" y="1448"/>
                </a:cubicBezTo>
                <a:cubicBezTo>
                  <a:pt x="15612" y="1179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3"/>
                </a:cubicBezTo>
                <a:cubicBezTo>
                  <a:pt x="12878" y="1781"/>
                  <a:pt x="12997" y="2064"/>
                  <a:pt x="13115" y="2365"/>
                </a:cubicBezTo>
                <a:cubicBezTo>
                  <a:pt x="13131" y="2408"/>
                  <a:pt x="13143" y="2453"/>
                  <a:pt x="13159" y="2496"/>
                </a:cubicBezTo>
                <a:cubicBezTo>
                  <a:pt x="13436" y="2360"/>
                  <a:pt x="13994" y="2159"/>
                  <a:pt x="14614" y="2159"/>
                </a:cubicBezTo>
                <a:cubicBezTo>
                  <a:pt x="15001" y="2159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8"/>
                </a:cubicBezTo>
                <a:cubicBezTo>
                  <a:pt x="17366" y="5540"/>
                  <a:pt x="17207" y="6853"/>
                  <a:pt x="16784" y="7478"/>
                </a:cubicBezTo>
                <a:cubicBezTo>
                  <a:pt x="16610" y="7736"/>
                  <a:pt x="16549" y="8066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3"/>
                  <a:pt x="16607" y="9785"/>
                  <a:pt x="16584" y="9819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7"/>
                  <a:pt x="15236" y="11418"/>
                  <a:pt x="15236" y="13290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6"/>
                  <a:pt x="20311" y="17925"/>
                  <a:pt x="20570" y="19439"/>
                </a:cubicBezTo>
                <a:lnTo>
                  <a:pt x="17464" y="19439"/>
                </a:lnTo>
                <a:cubicBezTo>
                  <a:pt x="17553" y="19773"/>
                  <a:pt x="17615" y="20131"/>
                  <a:pt x="17645" y="20519"/>
                </a:cubicBezTo>
                <a:lnTo>
                  <a:pt x="21152" y="20519"/>
                </a:lnTo>
                <a:cubicBezTo>
                  <a:pt x="21600" y="20519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0" name="Shape 3690"/>
          <p:cNvSpPr/>
          <p:nvPr/>
        </p:nvSpPr>
        <p:spPr>
          <a:xfrm>
            <a:off x="1673681" y="5503115"/>
            <a:ext cx="280580" cy="229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1" name="Shape 3691"/>
          <p:cNvSpPr/>
          <p:nvPr/>
        </p:nvSpPr>
        <p:spPr>
          <a:xfrm>
            <a:off x="2209333" y="5477608"/>
            <a:ext cx="280553" cy="28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19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3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3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4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6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4"/>
                </a:cubicBezTo>
                <a:lnTo>
                  <a:pt x="850" y="16572"/>
                </a:lnTo>
                <a:cubicBezTo>
                  <a:pt x="325" y="17105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8"/>
                  <a:pt x="15606" y="13748"/>
                </a:cubicBezTo>
                <a:cubicBezTo>
                  <a:pt x="16313" y="13748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2"/>
                  <a:pt x="20499" y="427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2" name="Shape 3692"/>
          <p:cNvSpPr/>
          <p:nvPr/>
        </p:nvSpPr>
        <p:spPr>
          <a:xfrm>
            <a:off x="2744985" y="5477608"/>
            <a:ext cx="280583" cy="28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3" y="11941"/>
                </a:moveTo>
                <a:lnTo>
                  <a:pt x="13061" y="14034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4" y="12790"/>
                </a:lnTo>
                <a:lnTo>
                  <a:pt x="8508" y="14034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7"/>
                </a:lnTo>
                <a:lnTo>
                  <a:pt x="7510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7"/>
                </a:lnTo>
                <a:lnTo>
                  <a:pt x="12144" y="11282"/>
                </a:lnTo>
                <a:cubicBezTo>
                  <a:pt x="12144" y="11282"/>
                  <a:pt x="12363" y="11941"/>
                  <a:pt x="12363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8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1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8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20"/>
                  <a:pt x="7232" y="2943"/>
                  <a:pt x="10800" y="2943"/>
                </a:cubicBezTo>
                <a:cubicBezTo>
                  <a:pt x="14368" y="2943"/>
                  <a:pt x="17578" y="1720"/>
                  <a:pt x="18823" y="1179"/>
                </a:cubicBezTo>
                <a:cubicBezTo>
                  <a:pt x="19278" y="2918"/>
                  <a:pt x="20618" y="7465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7" y="357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6"/>
                  <a:pt x="2257" y="42"/>
                </a:cubicBezTo>
                <a:cubicBezTo>
                  <a:pt x="2124" y="101"/>
                  <a:pt x="2023" y="216"/>
                  <a:pt x="1983" y="357"/>
                </a:cubicBezTo>
                <a:cubicBezTo>
                  <a:pt x="1963" y="426"/>
                  <a:pt x="0" y="6377"/>
                  <a:pt x="0" y="12263"/>
                </a:cubicBezTo>
                <a:cubicBezTo>
                  <a:pt x="0" y="18484"/>
                  <a:pt x="10271" y="21491"/>
                  <a:pt x="10708" y="21574"/>
                </a:cubicBezTo>
                <a:cubicBezTo>
                  <a:pt x="10739" y="21580"/>
                  <a:pt x="10769" y="21583"/>
                  <a:pt x="10800" y="21583"/>
                </a:cubicBezTo>
                <a:cubicBezTo>
                  <a:pt x="10831" y="21583"/>
                  <a:pt x="10862" y="21580"/>
                  <a:pt x="10892" y="21574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7"/>
                  <a:pt x="19637" y="426"/>
                  <a:pt x="19617" y="35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3" name="Shape 3693"/>
          <p:cNvSpPr/>
          <p:nvPr/>
        </p:nvSpPr>
        <p:spPr>
          <a:xfrm>
            <a:off x="3280637" y="5490362"/>
            <a:ext cx="280580" cy="255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5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2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2"/>
                  <a:pt x="11291" y="5462"/>
                </a:cubicBezTo>
                <a:close/>
                <a:moveTo>
                  <a:pt x="12871" y="1481"/>
                </a:moveTo>
                <a:cubicBezTo>
                  <a:pt x="14045" y="751"/>
                  <a:pt x="15436" y="980"/>
                  <a:pt x="15979" y="1990"/>
                </a:cubicBezTo>
                <a:cubicBezTo>
                  <a:pt x="16343" y="2669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2"/>
                  <a:pt x="12120" y="1948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20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5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9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1"/>
                  <a:pt x="16829" y="1461"/>
                </a:cubicBezTo>
                <a:cubicBezTo>
                  <a:pt x="16015" y="-55"/>
                  <a:pt x="14024" y="-456"/>
                  <a:pt x="12380" y="566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6"/>
                  <a:pt x="10937" y="2102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1"/>
                  <a:pt x="10665" y="2098"/>
                </a:cubicBezTo>
                <a:cubicBezTo>
                  <a:pt x="10648" y="2102"/>
                  <a:pt x="10636" y="2116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5"/>
                  <a:pt x="4755" y="1461"/>
                </a:cubicBezTo>
                <a:cubicBezTo>
                  <a:pt x="4301" y="2311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0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0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4" name="Shape 3694"/>
          <p:cNvSpPr/>
          <p:nvPr/>
        </p:nvSpPr>
        <p:spPr>
          <a:xfrm>
            <a:off x="3816290" y="5528622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5" name="Shape 3695"/>
          <p:cNvSpPr/>
          <p:nvPr/>
        </p:nvSpPr>
        <p:spPr>
          <a:xfrm>
            <a:off x="4351942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7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3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2"/>
                </a:cubicBezTo>
                <a:cubicBezTo>
                  <a:pt x="11048" y="15407"/>
                  <a:pt x="10935" y="14996"/>
                  <a:pt x="10708" y="14647"/>
                </a:cubicBezTo>
                <a:cubicBezTo>
                  <a:pt x="10481" y="14299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7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5"/>
                </a:cubicBezTo>
                <a:cubicBezTo>
                  <a:pt x="6459" y="11198"/>
                  <a:pt x="6309" y="11465"/>
                  <a:pt x="6204" y="11777"/>
                </a:cubicBezTo>
                <a:cubicBezTo>
                  <a:pt x="6100" y="12089"/>
                  <a:pt x="6040" y="12433"/>
                  <a:pt x="6026" y="12812"/>
                </a:cubicBezTo>
                <a:lnTo>
                  <a:pt x="6944" y="12812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8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6"/>
                </a:cubicBezTo>
                <a:cubicBezTo>
                  <a:pt x="9623" y="11626"/>
                  <a:pt x="9752" y="11944"/>
                  <a:pt x="9752" y="12366"/>
                </a:cubicBezTo>
                <a:cubicBezTo>
                  <a:pt x="9752" y="12574"/>
                  <a:pt x="9713" y="12760"/>
                  <a:pt x="9634" y="12922"/>
                </a:cubicBezTo>
                <a:cubicBezTo>
                  <a:pt x="9554" y="13086"/>
                  <a:pt x="9448" y="13221"/>
                  <a:pt x="9315" y="13328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8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6"/>
                </a:cubicBezTo>
                <a:lnTo>
                  <a:pt x="7895" y="14446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8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8"/>
                  <a:pt x="9860" y="15086"/>
                  <a:pt x="9947" y="15276"/>
                </a:cubicBezTo>
                <a:cubicBezTo>
                  <a:pt x="10033" y="15465"/>
                  <a:pt x="10076" y="15681"/>
                  <a:pt x="10076" y="15926"/>
                </a:cubicBezTo>
                <a:cubicBezTo>
                  <a:pt x="10076" y="16164"/>
                  <a:pt x="10031" y="16376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0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2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500"/>
                </a:lnTo>
                <a:lnTo>
                  <a:pt x="14257" y="12500"/>
                </a:lnTo>
                <a:cubicBezTo>
                  <a:pt x="14257" y="12500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6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6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6" name="Shape 3696"/>
          <p:cNvSpPr/>
          <p:nvPr/>
        </p:nvSpPr>
        <p:spPr>
          <a:xfrm>
            <a:off x="4887594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6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6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1"/>
                  <a:pt x="17453" y="0"/>
                  <a:pt x="17182" y="0"/>
                </a:cubicBezTo>
                <a:cubicBezTo>
                  <a:pt x="16910" y="0"/>
                  <a:pt x="16691" y="221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1"/>
                  <a:pt x="4690" y="0"/>
                  <a:pt x="4418" y="0"/>
                </a:cubicBezTo>
                <a:cubicBezTo>
                  <a:pt x="4147" y="0"/>
                  <a:pt x="3927" y="221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7" name="Shape 3697"/>
          <p:cNvSpPr/>
          <p:nvPr/>
        </p:nvSpPr>
        <p:spPr>
          <a:xfrm>
            <a:off x="5423246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7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7"/>
                  <a:pt x="10800" y="1057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3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1"/>
                  <a:pt x="10889" y="0"/>
                  <a:pt x="10800" y="0"/>
                </a:cubicBezTo>
                <a:cubicBezTo>
                  <a:pt x="10711" y="0"/>
                  <a:pt x="10632" y="31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3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8"/>
                </a:lnTo>
                <a:lnTo>
                  <a:pt x="25" y="20954"/>
                </a:lnTo>
                <a:lnTo>
                  <a:pt x="31" y="20956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1055"/>
                  <a:pt x="21586" y="21005"/>
                  <a:pt x="21569" y="20956"/>
                </a:cubicBezTo>
                <a:lnTo>
                  <a:pt x="21575" y="20954"/>
                </a:lnTo>
                <a:lnTo>
                  <a:pt x="20593" y="18008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8" name="Shape 3698"/>
          <p:cNvSpPr/>
          <p:nvPr/>
        </p:nvSpPr>
        <p:spPr>
          <a:xfrm>
            <a:off x="602376" y="6038767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4"/>
                  <a:pt x="9957" y="1784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5"/>
                  <a:pt x="11617" y="1719"/>
                </a:cubicBezTo>
                <a:cubicBezTo>
                  <a:pt x="11641" y="1793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1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9" name="Shape 3699"/>
          <p:cNvSpPr/>
          <p:nvPr/>
        </p:nvSpPr>
        <p:spPr>
          <a:xfrm>
            <a:off x="1163536" y="6013260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5"/>
                </a:cubicBezTo>
                <a:lnTo>
                  <a:pt x="6916" y="6377"/>
                </a:lnTo>
                <a:cubicBezTo>
                  <a:pt x="6904" y="6107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1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5"/>
                </a:moveTo>
                <a:cubicBezTo>
                  <a:pt x="14711" y="18664"/>
                  <a:pt x="14989" y="18452"/>
                  <a:pt x="15001" y="18182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7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5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0" name="Shape 3700"/>
          <p:cNvSpPr/>
          <p:nvPr/>
        </p:nvSpPr>
        <p:spPr>
          <a:xfrm>
            <a:off x="1718318" y="6013260"/>
            <a:ext cx="19130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3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6"/>
                  <a:pt x="8358" y="1597"/>
                  <a:pt x="8454" y="1688"/>
                </a:cubicBezTo>
                <a:cubicBezTo>
                  <a:pt x="8957" y="2168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6"/>
                </a:cubicBezTo>
                <a:cubicBezTo>
                  <a:pt x="12697" y="1646"/>
                  <a:pt x="13446" y="1474"/>
                  <a:pt x="14760" y="1474"/>
                </a:cubicBezTo>
                <a:cubicBezTo>
                  <a:pt x="16059" y="1474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0"/>
                  <a:pt x="10577" y="1460"/>
                </a:cubicBezTo>
                <a:cubicBezTo>
                  <a:pt x="10245" y="1460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2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1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5"/>
                </a:cubicBezTo>
                <a:lnTo>
                  <a:pt x="6139" y="6377"/>
                </a:lnTo>
                <a:cubicBezTo>
                  <a:pt x="6125" y="6107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5"/>
                </a:moveTo>
                <a:cubicBezTo>
                  <a:pt x="15494" y="18664"/>
                  <a:pt x="15827" y="18452"/>
                  <a:pt x="15841" y="18182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7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1" name="Shape 3701"/>
          <p:cNvSpPr/>
          <p:nvPr/>
        </p:nvSpPr>
        <p:spPr>
          <a:xfrm>
            <a:off x="2209333" y="601326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5"/>
                </a:cubicBezTo>
                <a:cubicBezTo>
                  <a:pt x="14611" y="20190"/>
                  <a:pt x="14556" y="20169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0"/>
                  <a:pt x="4888" y="1296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4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7"/>
                  <a:pt x="7170" y="7230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8"/>
                </a:cubicBezTo>
                <a:cubicBezTo>
                  <a:pt x="11541" y="14478"/>
                  <a:pt x="11555" y="14488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39"/>
                  <a:pt x="14301" y="14479"/>
                </a:cubicBezTo>
                <a:cubicBezTo>
                  <a:pt x="14320" y="14463"/>
                  <a:pt x="14338" y="14445"/>
                  <a:pt x="14356" y="14427"/>
                </a:cubicBezTo>
                <a:lnTo>
                  <a:pt x="15456" y="13320"/>
                </a:lnTo>
                <a:cubicBezTo>
                  <a:pt x="15533" y="13272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19"/>
                  <a:pt x="16108" y="13446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5"/>
                  <a:pt x="20379" y="16762"/>
                </a:cubicBezTo>
                <a:cubicBezTo>
                  <a:pt x="20431" y="16794"/>
                  <a:pt x="20455" y="16816"/>
                  <a:pt x="20466" y="16827"/>
                </a:cubicBezTo>
                <a:cubicBezTo>
                  <a:pt x="20520" y="16881"/>
                  <a:pt x="20610" y="16998"/>
                  <a:pt x="20610" y="17174"/>
                </a:cubicBezTo>
                <a:cubicBezTo>
                  <a:pt x="20610" y="17208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30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4"/>
                  <a:pt x="12104" y="13674"/>
                </a:cubicBezTo>
                <a:cubicBezTo>
                  <a:pt x="10500" y="12510"/>
                  <a:pt x="9078" y="11109"/>
                  <a:pt x="7916" y="9503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8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5"/>
                  <a:pt x="9327" y="5891"/>
                </a:cubicBezTo>
                <a:cubicBezTo>
                  <a:pt x="9327" y="5484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1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3" y="7372"/>
                </a:lnTo>
                <a:cubicBezTo>
                  <a:pt x="3436" y="13255"/>
                  <a:pt x="8345" y="18164"/>
                  <a:pt x="14228" y="21118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80"/>
                  <a:pt x="21600" y="17177"/>
                  <a:pt x="21600" y="1717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2" name="Shape 3702"/>
          <p:cNvSpPr/>
          <p:nvPr/>
        </p:nvSpPr>
        <p:spPr>
          <a:xfrm>
            <a:off x="2744985" y="6013260"/>
            <a:ext cx="28065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7" y="20482"/>
                  <a:pt x="14661" y="20215"/>
                </a:cubicBezTo>
                <a:cubicBezTo>
                  <a:pt x="14607" y="20190"/>
                  <a:pt x="14553" y="20169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0"/>
                  <a:pt x="4887" y="1296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4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7"/>
                  <a:pt x="7168" y="7230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8"/>
                </a:cubicBezTo>
                <a:cubicBezTo>
                  <a:pt x="11538" y="14478"/>
                  <a:pt x="11552" y="14488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1" y="14839"/>
                  <a:pt x="14297" y="14479"/>
                </a:cubicBezTo>
                <a:cubicBezTo>
                  <a:pt x="14316" y="14463"/>
                  <a:pt x="14335" y="14445"/>
                  <a:pt x="14352" y="14427"/>
                </a:cubicBezTo>
                <a:lnTo>
                  <a:pt x="15452" y="13320"/>
                </a:lnTo>
                <a:cubicBezTo>
                  <a:pt x="15529" y="13272"/>
                  <a:pt x="15611" y="13247"/>
                  <a:pt x="15697" y="13247"/>
                </a:cubicBezTo>
                <a:cubicBezTo>
                  <a:pt x="15874" y="13247"/>
                  <a:pt x="15991" y="13337"/>
                  <a:pt x="16044" y="13391"/>
                </a:cubicBezTo>
                <a:cubicBezTo>
                  <a:pt x="16073" y="13419"/>
                  <a:pt x="16104" y="13446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5"/>
                  <a:pt x="20374" y="16762"/>
                </a:cubicBezTo>
                <a:cubicBezTo>
                  <a:pt x="20426" y="16794"/>
                  <a:pt x="20449" y="16816"/>
                  <a:pt x="20461" y="16827"/>
                </a:cubicBezTo>
                <a:cubicBezTo>
                  <a:pt x="20515" y="16881"/>
                  <a:pt x="20605" y="16998"/>
                  <a:pt x="20605" y="17174"/>
                </a:cubicBezTo>
                <a:cubicBezTo>
                  <a:pt x="20605" y="17208"/>
                  <a:pt x="20607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7" y="17174"/>
                </a:moveTo>
                <a:cubicBezTo>
                  <a:pt x="21587" y="16768"/>
                  <a:pt x="21422" y="16399"/>
                  <a:pt x="21155" y="16133"/>
                </a:cubicBezTo>
                <a:cubicBezTo>
                  <a:pt x="21077" y="16054"/>
                  <a:pt x="20988" y="15988"/>
                  <a:pt x="20894" y="15930"/>
                </a:cubicBezTo>
                <a:lnTo>
                  <a:pt x="16738" y="12697"/>
                </a:lnTo>
                <a:cubicBezTo>
                  <a:pt x="16472" y="12430"/>
                  <a:pt x="16104" y="12265"/>
                  <a:pt x="15697" y="12265"/>
                </a:cubicBezTo>
                <a:cubicBezTo>
                  <a:pt x="15365" y="12265"/>
                  <a:pt x="15061" y="12380"/>
                  <a:pt x="14815" y="12567"/>
                </a:cubicBezTo>
                <a:lnTo>
                  <a:pt x="13656" y="13736"/>
                </a:lnTo>
                <a:lnTo>
                  <a:pt x="13652" y="13733"/>
                </a:lnTo>
                <a:cubicBezTo>
                  <a:pt x="13473" y="13934"/>
                  <a:pt x="13215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4"/>
                  <a:pt x="12101" y="13674"/>
                </a:cubicBezTo>
                <a:cubicBezTo>
                  <a:pt x="10497" y="12510"/>
                  <a:pt x="9076" y="11109"/>
                  <a:pt x="7914" y="9503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8"/>
                  <a:pt x="7660" y="8101"/>
                  <a:pt x="7871" y="7920"/>
                </a:cubicBezTo>
                <a:lnTo>
                  <a:pt x="7870" y="7918"/>
                </a:lnTo>
                <a:lnTo>
                  <a:pt x="9024" y="6773"/>
                </a:lnTo>
                <a:cubicBezTo>
                  <a:pt x="9211" y="6528"/>
                  <a:pt x="9325" y="6225"/>
                  <a:pt x="9325" y="5891"/>
                </a:cubicBezTo>
                <a:cubicBezTo>
                  <a:pt x="9325" y="5484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1"/>
                </a:cubicBezTo>
                <a:cubicBezTo>
                  <a:pt x="5192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2" y="7372"/>
                </a:lnTo>
                <a:cubicBezTo>
                  <a:pt x="3435" y="13255"/>
                  <a:pt x="8343" y="18164"/>
                  <a:pt x="14224" y="21118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80"/>
                  <a:pt x="21594" y="17177"/>
                  <a:pt x="21594" y="17174"/>
                </a:cubicBezTo>
                <a:cubicBezTo>
                  <a:pt x="21594" y="17174"/>
                  <a:pt x="21587" y="17174"/>
                  <a:pt x="21587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3" y="10309"/>
                  <a:pt x="16692" y="10090"/>
                  <a:pt x="16692" y="9819"/>
                </a:cubicBezTo>
                <a:cubicBezTo>
                  <a:pt x="16692" y="7108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1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1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3" name="Shape 3703"/>
          <p:cNvSpPr/>
          <p:nvPr/>
        </p:nvSpPr>
        <p:spPr>
          <a:xfrm>
            <a:off x="3344405" y="6013260"/>
            <a:ext cx="15305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2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8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2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2"/>
                  <a:pt x="9507" y="18652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6"/>
                  <a:pt x="18000" y="491"/>
                </a:cubicBezTo>
                <a:cubicBezTo>
                  <a:pt x="18000" y="221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8"/>
                </a:cubicBezTo>
                <a:lnTo>
                  <a:pt x="7246" y="336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9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5"/>
                  <a:pt x="7200" y="21091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2"/>
                </a:lnTo>
                <a:lnTo>
                  <a:pt x="21513" y="8551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4" name="Shape 3704"/>
          <p:cNvSpPr/>
          <p:nvPr/>
        </p:nvSpPr>
        <p:spPr>
          <a:xfrm>
            <a:off x="3816290" y="6038767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70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70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7"/>
                  <a:pt x="2847" y="8400"/>
                  <a:pt x="3436" y="8400"/>
                </a:cubicBezTo>
                <a:cubicBezTo>
                  <a:pt x="4026" y="8400"/>
                  <a:pt x="4549" y="8077"/>
                  <a:pt x="4909" y="7573"/>
                </a:cubicBezTo>
                <a:cubicBezTo>
                  <a:pt x="5269" y="8077"/>
                  <a:pt x="5792" y="8400"/>
                  <a:pt x="6382" y="8400"/>
                </a:cubicBezTo>
                <a:cubicBezTo>
                  <a:pt x="6971" y="8400"/>
                  <a:pt x="7495" y="8077"/>
                  <a:pt x="7855" y="7573"/>
                </a:cubicBezTo>
                <a:cubicBezTo>
                  <a:pt x="8215" y="8077"/>
                  <a:pt x="8738" y="8400"/>
                  <a:pt x="9327" y="8400"/>
                </a:cubicBezTo>
                <a:cubicBezTo>
                  <a:pt x="9917" y="8400"/>
                  <a:pt x="10440" y="8077"/>
                  <a:pt x="10800" y="7573"/>
                </a:cubicBezTo>
                <a:cubicBezTo>
                  <a:pt x="11160" y="8077"/>
                  <a:pt x="11683" y="8400"/>
                  <a:pt x="12273" y="8400"/>
                </a:cubicBezTo>
                <a:cubicBezTo>
                  <a:pt x="12862" y="8400"/>
                  <a:pt x="13385" y="8077"/>
                  <a:pt x="13745" y="7573"/>
                </a:cubicBezTo>
                <a:cubicBezTo>
                  <a:pt x="14105" y="8077"/>
                  <a:pt x="14629" y="8400"/>
                  <a:pt x="15218" y="8400"/>
                </a:cubicBezTo>
                <a:cubicBezTo>
                  <a:pt x="15808" y="8400"/>
                  <a:pt x="16331" y="8077"/>
                  <a:pt x="16691" y="7573"/>
                </a:cubicBezTo>
                <a:cubicBezTo>
                  <a:pt x="17051" y="8077"/>
                  <a:pt x="17574" y="8400"/>
                  <a:pt x="18164" y="8400"/>
                </a:cubicBezTo>
                <a:cubicBezTo>
                  <a:pt x="18753" y="8400"/>
                  <a:pt x="19276" y="8077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70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70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70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70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70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70"/>
                  <a:pt x="7635" y="13200"/>
                  <a:pt x="7364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5" name="Shape 3705"/>
          <p:cNvSpPr/>
          <p:nvPr/>
        </p:nvSpPr>
        <p:spPr>
          <a:xfrm>
            <a:off x="4377449" y="6013260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8"/>
                  <a:pt x="6746" y="15709"/>
                  <a:pt x="10800" y="15709"/>
                </a:cubicBezTo>
                <a:cubicBezTo>
                  <a:pt x="14856" y="15709"/>
                  <a:pt x="18345" y="14967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40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40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5"/>
                  <a:pt x="11462" y="2945"/>
                  <a:pt x="10800" y="2945"/>
                </a:cubicBezTo>
                <a:cubicBezTo>
                  <a:pt x="10138" y="2945"/>
                  <a:pt x="9600" y="2505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6" name="Shape 3706"/>
          <p:cNvSpPr/>
          <p:nvPr/>
        </p:nvSpPr>
        <p:spPr>
          <a:xfrm>
            <a:off x="4887594" y="601326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2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2"/>
                  <a:pt x="10800" y="19402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7"/>
                </a:lnTo>
                <a:lnTo>
                  <a:pt x="21471" y="6057"/>
                </a:lnTo>
                <a:cubicBezTo>
                  <a:pt x="21459" y="6043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3"/>
                  <a:pt x="129" y="6057"/>
                </a:cubicBezTo>
                <a:lnTo>
                  <a:pt x="98" y="6087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1"/>
                  <a:pt x="115" y="6686"/>
                </a:cubicBezTo>
                <a:lnTo>
                  <a:pt x="109" y="6691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1"/>
                </a:lnTo>
                <a:lnTo>
                  <a:pt x="21485" y="6686"/>
                </a:lnTo>
                <a:cubicBezTo>
                  <a:pt x="21553" y="6601"/>
                  <a:pt x="21600" y="6499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7" name="Shape 3707"/>
          <p:cNvSpPr/>
          <p:nvPr/>
        </p:nvSpPr>
        <p:spPr>
          <a:xfrm>
            <a:off x="5423246" y="601326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9"/>
                </a:moveTo>
                <a:cubicBezTo>
                  <a:pt x="20006" y="12260"/>
                  <a:pt x="12624" y="19437"/>
                  <a:pt x="10800" y="20538"/>
                </a:cubicBezTo>
                <a:cubicBezTo>
                  <a:pt x="8976" y="19437"/>
                  <a:pt x="1594" y="12260"/>
                  <a:pt x="1021" y="7002"/>
                </a:cubicBezTo>
                <a:cubicBezTo>
                  <a:pt x="1021" y="7002"/>
                  <a:pt x="982" y="6718"/>
                  <a:pt x="982" y="6382"/>
                </a:cubicBezTo>
                <a:cubicBezTo>
                  <a:pt x="982" y="3405"/>
                  <a:pt x="3404" y="983"/>
                  <a:pt x="6382" y="983"/>
                </a:cubicBezTo>
                <a:cubicBezTo>
                  <a:pt x="7780" y="983"/>
                  <a:pt x="9107" y="1519"/>
                  <a:pt x="10120" y="2492"/>
                </a:cubicBezTo>
                <a:lnTo>
                  <a:pt x="10800" y="3146"/>
                </a:lnTo>
                <a:lnTo>
                  <a:pt x="11480" y="2492"/>
                </a:lnTo>
                <a:cubicBezTo>
                  <a:pt x="12493" y="1519"/>
                  <a:pt x="13820" y="983"/>
                  <a:pt x="15218" y="983"/>
                </a:cubicBezTo>
                <a:cubicBezTo>
                  <a:pt x="18196" y="983"/>
                  <a:pt x="20618" y="3405"/>
                  <a:pt x="20618" y="6382"/>
                </a:cubicBezTo>
                <a:cubicBezTo>
                  <a:pt x="20618" y="6725"/>
                  <a:pt x="20579" y="7009"/>
                  <a:pt x="20579" y="7009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2"/>
                  <a:pt x="10800" y="1784"/>
                </a:cubicBezTo>
                <a:cubicBezTo>
                  <a:pt x="9653" y="682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8" name="Shape 3708"/>
          <p:cNvSpPr/>
          <p:nvPr/>
        </p:nvSpPr>
        <p:spPr>
          <a:xfrm>
            <a:off x="6551942" y="656737"/>
            <a:ext cx="15304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2" y="14727"/>
                  <a:pt x="10800" y="14727"/>
                </a:cubicBezTo>
                <a:cubicBezTo>
                  <a:pt x="7818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8" y="982"/>
                  <a:pt x="10800" y="982"/>
                </a:cubicBezTo>
                <a:cubicBezTo>
                  <a:pt x="13782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9"/>
                  <a:pt x="21197" y="9818"/>
                  <a:pt x="20700" y="9818"/>
                </a:cubicBezTo>
                <a:cubicBezTo>
                  <a:pt x="20203" y="9818"/>
                  <a:pt x="19800" y="10039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0" y="16691"/>
                  <a:pt x="10800" y="16691"/>
                </a:cubicBezTo>
                <a:cubicBezTo>
                  <a:pt x="5830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9"/>
                  <a:pt x="1397" y="9818"/>
                  <a:pt x="900" y="9818"/>
                </a:cubicBezTo>
                <a:cubicBezTo>
                  <a:pt x="403" y="9818"/>
                  <a:pt x="0" y="10039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9"/>
                  <a:pt x="9900" y="17649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9"/>
                  <a:pt x="2700" y="21110"/>
                </a:cubicBezTo>
                <a:cubicBezTo>
                  <a:pt x="2700" y="21380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0"/>
                  <a:pt x="18900" y="21110"/>
                </a:cubicBezTo>
                <a:cubicBezTo>
                  <a:pt x="18900" y="20839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9"/>
                </a:lnTo>
                <a:cubicBezTo>
                  <a:pt x="17243" y="17399"/>
                  <a:pt x="21600" y="14870"/>
                  <a:pt x="21600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9" name="Shape 3709"/>
          <p:cNvSpPr/>
          <p:nvPr/>
        </p:nvSpPr>
        <p:spPr>
          <a:xfrm>
            <a:off x="7023826" y="656736"/>
            <a:ext cx="280482" cy="280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1"/>
                </a:cubicBezTo>
                <a:cubicBezTo>
                  <a:pt x="15110" y="601"/>
                  <a:pt x="17544" y="601"/>
                  <a:pt x="19045" y="2101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3"/>
                  <a:pt x="14344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60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70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3"/>
                  <a:pt x="2409" y="19657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29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6"/>
                  <a:pt x="8284" y="16925"/>
                </a:cubicBezTo>
                <a:lnTo>
                  <a:pt x="16485" y="9593"/>
                </a:lnTo>
                <a:cubicBezTo>
                  <a:pt x="17661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2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0" name="Shape 3710"/>
          <p:cNvSpPr/>
          <p:nvPr/>
        </p:nvSpPr>
        <p:spPr>
          <a:xfrm>
            <a:off x="7559478" y="707752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6"/>
                </a:lnTo>
                <a:cubicBezTo>
                  <a:pt x="20618" y="5106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1" y="1543"/>
                  <a:pt x="1964" y="1543"/>
                </a:cubicBezTo>
                <a:lnTo>
                  <a:pt x="13745" y="1543"/>
                </a:lnTo>
                <a:cubicBezTo>
                  <a:pt x="14288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1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8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8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20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20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6"/>
                  <a:pt x="9818" y="5400"/>
                </a:cubicBezTo>
                <a:cubicBezTo>
                  <a:pt x="9818" y="4975"/>
                  <a:pt x="10038" y="4629"/>
                  <a:pt x="10309" y="4629"/>
                </a:cubicBezTo>
                <a:cubicBezTo>
                  <a:pt x="10580" y="4629"/>
                  <a:pt x="10800" y="4975"/>
                  <a:pt x="10800" y="5400"/>
                </a:cubicBezTo>
                <a:cubicBezTo>
                  <a:pt x="10800" y="5826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2"/>
                  <a:pt x="8836" y="5400"/>
                </a:cubicBezTo>
                <a:cubicBezTo>
                  <a:pt x="8836" y="6679"/>
                  <a:pt x="9496" y="7714"/>
                  <a:pt x="10309" y="7714"/>
                </a:cubicBezTo>
                <a:cubicBezTo>
                  <a:pt x="11123" y="7714"/>
                  <a:pt x="11782" y="6679"/>
                  <a:pt x="11782" y="5400"/>
                </a:cubicBezTo>
                <a:cubicBezTo>
                  <a:pt x="11782" y="4122"/>
                  <a:pt x="11123" y="3086"/>
                  <a:pt x="10309" y="30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1" name="Shape 3711"/>
          <p:cNvSpPr/>
          <p:nvPr/>
        </p:nvSpPr>
        <p:spPr>
          <a:xfrm>
            <a:off x="8095131" y="707752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4"/>
                </a:lnTo>
                <a:lnTo>
                  <a:pt x="19636" y="5878"/>
                </a:lnTo>
                <a:lnTo>
                  <a:pt x="20618" y="5106"/>
                </a:lnTo>
                <a:cubicBezTo>
                  <a:pt x="20618" y="5106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10"/>
                </a:lnTo>
                <a:lnTo>
                  <a:pt x="16691" y="8192"/>
                </a:lnTo>
                <a:lnTo>
                  <a:pt x="18655" y="6649"/>
                </a:lnTo>
                <a:cubicBezTo>
                  <a:pt x="18655" y="6649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1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1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20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20"/>
                  <a:pt x="16691" y="18514"/>
                </a:cubicBezTo>
                <a:lnTo>
                  <a:pt x="16691" y="15135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6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3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5" y="9257"/>
                  <a:pt x="2945" y="10984"/>
                  <a:pt x="2945" y="13114"/>
                </a:cubicBezTo>
                <a:cubicBezTo>
                  <a:pt x="2945" y="15245"/>
                  <a:pt x="4045" y="16971"/>
                  <a:pt x="5400" y="1697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2" name="Shape 3712"/>
          <p:cNvSpPr/>
          <p:nvPr/>
        </p:nvSpPr>
        <p:spPr>
          <a:xfrm>
            <a:off x="8630783" y="707752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7"/>
                </a:moveTo>
                <a:lnTo>
                  <a:pt x="16691" y="14139"/>
                </a:lnTo>
                <a:lnTo>
                  <a:pt x="16691" y="7463"/>
                </a:lnTo>
                <a:lnTo>
                  <a:pt x="20618" y="4995"/>
                </a:lnTo>
                <a:cubicBezTo>
                  <a:pt x="20618" y="4995"/>
                  <a:pt x="20618" y="16607"/>
                  <a:pt x="20618" y="16607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018" y="6230"/>
                </a:lnTo>
                <a:cubicBezTo>
                  <a:pt x="16013" y="6233"/>
                  <a:pt x="16007" y="6236"/>
                  <a:pt x="16002" y="6239"/>
                </a:cubicBezTo>
                <a:lnTo>
                  <a:pt x="15980" y="6253"/>
                </a:lnTo>
                <a:lnTo>
                  <a:pt x="15983" y="6260"/>
                </a:lnTo>
                <a:cubicBezTo>
                  <a:pt x="15822" y="6387"/>
                  <a:pt x="15709" y="6642"/>
                  <a:pt x="15709" y="6943"/>
                </a:cubicBezTo>
                <a:lnTo>
                  <a:pt x="15709" y="14657"/>
                </a:lnTo>
                <a:cubicBezTo>
                  <a:pt x="15709" y="14960"/>
                  <a:pt x="15822" y="15213"/>
                  <a:pt x="15983" y="15341"/>
                </a:cubicBezTo>
                <a:lnTo>
                  <a:pt x="15980" y="15347"/>
                </a:lnTo>
                <a:lnTo>
                  <a:pt x="16002" y="15361"/>
                </a:lnTo>
                <a:cubicBezTo>
                  <a:pt x="16007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1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4"/>
                  <a:pt x="1421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4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20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20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3" name="Shape 3713"/>
          <p:cNvSpPr/>
          <p:nvPr/>
        </p:nvSpPr>
        <p:spPr>
          <a:xfrm>
            <a:off x="9166435" y="669491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8"/>
                  <a:pt x="6873" y="10260"/>
                </a:cubicBezTo>
                <a:cubicBezTo>
                  <a:pt x="6873" y="9963"/>
                  <a:pt x="6653" y="9720"/>
                  <a:pt x="6382" y="9720"/>
                </a:cubicBezTo>
                <a:cubicBezTo>
                  <a:pt x="6110" y="9720"/>
                  <a:pt x="5891" y="9963"/>
                  <a:pt x="5891" y="10260"/>
                </a:cubicBezTo>
                <a:cubicBezTo>
                  <a:pt x="5891" y="10558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3"/>
                  <a:pt x="3927" y="11340"/>
                </a:cubicBezTo>
                <a:cubicBezTo>
                  <a:pt x="3927" y="11638"/>
                  <a:pt x="3708" y="11880"/>
                  <a:pt x="3436" y="11880"/>
                </a:cubicBezTo>
                <a:cubicBezTo>
                  <a:pt x="3165" y="11880"/>
                  <a:pt x="2945" y="11638"/>
                  <a:pt x="2945" y="11340"/>
                </a:cubicBezTo>
                <a:cubicBezTo>
                  <a:pt x="2945" y="11043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3"/>
                  <a:pt x="1964" y="18900"/>
                </a:cubicBezTo>
                <a:cubicBezTo>
                  <a:pt x="1964" y="19198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8"/>
                  <a:pt x="14727" y="18900"/>
                </a:cubicBezTo>
                <a:cubicBezTo>
                  <a:pt x="14727" y="18603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1"/>
                  <a:pt x="8342" y="6404"/>
                </a:cubicBezTo>
                <a:cubicBezTo>
                  <a:pt x="8562" y="6843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9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2"/>
                  <a:pt x="8345" y="2231"/>
                </a:cubicBezTo>
                <a:cubicBezTo>
                  <a:pt x="7676" y="902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9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6"/>
                  <a:pt x="21030" y="19440"/>
                  <a:pt x="21109" y="19440"/>
                </a:cubicBezTo>
                <a:cubicBezTo>
                  <a:pt x="21380" y="19440"/>
                  <a:pt x="21600" y="19198"/>
                  <a:pt x="21600" y="18900"/>
                </a:cubicBezTo>
                <a:lnTo>
                  <a:pt x="21600" y="10260"/>
                </a:lnTo>
                <a:cubicBezTo>
                  <a:pt x="21600" y="9963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4" name="Shape 3714"/>
          <p:cNvSpPr/>
          <p:nvPr/>
        </p:nvSpPr>
        <p:spPr>
          <a:xfrm>
            <a:off x="9765856" y="656737"/>
            <a:ext cx="15304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5" name="Shape 3715"/>
          <p:cNvSpPr/>
          <p:nvPr/>
        </p:nvSpPr>
        <p:spPr>
          <a:xfrm>
            <a:off x="10276001" y="656737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6" name="Shape 3716"/>
          <p:cNvSpPr/>
          <p:nvPr/>
        </p:nvSpPr>
        <p:spPr>
          <a:xfrm>
            <a:off x="10773392" y="694998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3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3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7" name="Shape 3717"/>
          <p:cNvSpPr/>
          <p:nvPr/>
        </p:nvSpPr>
        <p:spPr>
          <a:xfrm>
            <a:off x="11309044" y="65673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8" name="Shape 3718"/>
          <p:cNvSpPr/>
          <p:nvPr/>
        </p:nvSpPr>
        <p:spPr>
          <a:xfrm>
            <a:off x="6488174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4" y="5201"/>
                </a:moveTo>
                <a:cubicBezTo>
                  <a:pt x="10711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4"/>
                </a:lnTo>
                <a:cubicBezTo>
                  <a:pt x="8343" y="4401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1"/>
                  <a:pt x="8088" y="5349"/>
                  <a:pt x="8210" y="5382"/>
                </a:cubicBezTo>
                <a:lnTo>
                  <a:pt x="8964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9"/>
                  <a:pt x="8836" y="8627"/>
                  <a:pt x="8836" y="7855"/>
                </a:cubicBezTo>
                <a:cubicBezTo>
                  <a:pt x="8836" y="7221"/>
                  <a:pt x="9142" y="6666"/>
                  <a:pt x="9609" y="6309"/>
                </a:cubicBezTo>
                <a:lnTo>
                  <a:pt x="9335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9"/>
                  <a:pt x="9820" y="8019"/>
                  <a:pt x="10055" y="7883"/>
                </a:cubicBezTo>
                <a:cubicBezTo>
                  <a:pt x="10172" y="7815"/>
                  <a:pt x="10251" y="7707"/>
                  <a:pt x="10284" y="7585"/>
                </a:cubicBezTo>
                <a:lnTo>
                  <a:pt x="10823" y="5574"/>
                </a:lnTo>
                <a:cubicBezTo>
                  <a:pt x="10855" y="5452"/>
                  <a:pt x="10841" y="5319"/>
                  <a:pt x="10774" y="5201"/>
                </a:cubicBezTo>
                <a:moveTo>
                  <a:pt x="13421" y="10344"/>
                </a:moveTo>
                <a:lnTo>
                  <a:pt x="12630" y="10132"/>
                </a:lnTo>
                <a:cubicBezTo>
                  <a:pt x="13306" y="9599"/>
                  <a:pt x="13745" y="8785"/>
                  <a:pt x="13745" y="7855"/>
                </a:cubicBezTo>
                <a:cubicBezTo>
                  <a:pt x="13745" y="6644"/>
                  <a:pt x="13013" y="5604"/>
                  <a:pt x="11967" y="5153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4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7"/>
                </a:lnTo>
                <a:cubicBezTo>
                  <a:pt x="11142" y="10765"/>
                  <a:pt x="11157" y="10762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5" y="11107"/>
                  <a:pt x="13855" y="10807"/>
                  <a:pt x="13719" y="10573"/>
                </a:cubicBezTo>
                <a:cubicBezTo>
                  <a:pt x="13651" y="10455"/>
                  <a:pt x="13542" y="10376"/>
                  <a:pt x="13421" y="1034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9" name="Shape 3719"/>
          <p:cNvSpPr/>
          <p:nvPr/>
        </p:nvSpPr>
        <p:spPr>
          <a:xfrm>
            <a:off x="7023826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2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8"/>
                  <a:pt x="11071" y="3927"/>
                  <a:pt x="10800" y="3927"/>
                </a:cubicBezTo>
                <a:cubicBezTo>
                  <a:pt x="10529" y="3927"/>
                  <a:pt x="10309" y="4148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2"/>
                  <a:pt x="8972" y="8836"/>
                  <a:pt x="8836" y="8836"/>
                </a:cubicBezTo>
                <a:cubicBezTo>
                  <a:pt x="8566" y="8836"/>
                  <a:pt x="8345" y="9057"/>
                  <a:pt x="8345" y="9327"/>
                </a:cubicBezTo>
                <a:cubicBezTo>
                  <a:pt x="8345" y="9463"/>
                  <a:pt x="8401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4" y="11782"/>
                  <a:pt x="10800" y="11782"/>
                </a:cubicBezTo>
                <a:cubicBezTo>
                  <a:pt x="10936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199" y="9586"/>
                  <a:pt x="13255" y="9463"/>
                  <a:pt x="13255" y="9327"/>
                </a:cubicBezTo>
                <a:cubicBezTo>
                  <a:pt x="13255" y="9057"/>
                  <a:pt x="13034" y="8836"/>
                  <a:pt x="12764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0" name="Shape 3720"/>
          <p:cNvSpPr/>
          <p:nvPr/>
        </p:nvSpPr>
        <p:spPr>
          <a:xfrm>
            <a:off x="7559478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6" y="3927"/>
                  <a:pt x="10800" y="3927"/>
                </a:cubicBezTo>
                <a:cubicBezTo>
                  <a:pt x="10664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1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30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30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199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1" name="Shape 3721"/>
          <p:cNvSpPr/>
          <p:nvPr/>
        </p:nvSpPr>
        <p:spPr>
          <a:xfrm>
            <a:off x="8095131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9"/>
                </a:lnTo>
                <a:cubicBezTo>
                  <a:pt x="9763" y="6150"/>
                  <a:pt x="9818" y="6027"/>
                  <a:pt x="9818" y="5891"/>
                </a:cubicBezTo>
                <a:cubicBezTo>
                  <a:pt x="9818" y="5621"/>
                  <a:pt x="9598" y="5400"/>
                  <a:pt x="9327" y="5400"/>
                </a:cubicBezTo>
                <a:cubicBezTo>
                  <a:pt x="9192" y="5400"/>
                  <a:pt x="9069" y="5456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19"/>
                  <a:pt x="6873" y="7855"/>
                </a:cubicBezTo>
                <a:cubicBezTo>
                  <a:pt x="6873" y="7991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4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2" name="Shape 3722"/>
          <p:cNvSpPr/>
          <p:nvPr/>
        </p:nvSpPr>
        <p:spPr>
          <a:xfrm>
            <a:off x="8630783" y="1192389"/>
            <a:ext cx="28057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6"/>
                  <a:pt x="12408" y="5400"/>
                  <a:pt x="12273" y="5400"/>
                </a:cubicBezTo>
                <a:cubicBezTo>
                  <a:pt x="12001" y="5400"/>
                  <a:pt x="11782" y="5621"/>
                  <a:pt x="11782" y="5891"/>
                </a:cubicBezTo>
                <a:cubicBezTo>
                  <a:pt x="11782" y="6027"/>
                  <a:pt x="11837" y="6150"/>
                  <a:pt x="11926" y="6239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4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1"/>
                  <a:pt x="14727" y="7855"/>
                </a:cubicBezTo>
                <a:cubicBezTo>
                  <a:pt x="14727" y="7719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4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4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7" y="18655"/>
                </a:lnTo>
                <a:lnTo>
                  <a:pt x="8837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3" name="Shape 3723"/>
          <p:cNvSpPr/>
          <p:nvPr/>
        </p:nvSpPr>
        <p:spPr>
          <a:xfrm>
            <a:off x="9166435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2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19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2"/>
                  <a:pt x="7004" y="15709"/>
                  <a:pt x="10800" y="15709"/>
                </a:cubicBezTo>
                <a:cubicBezTo>
                  <a:pt x="14596" y="15709"/>
                  <a:pt x="17673" y="13512"/>
                  <a:pt x="17673" y="10800"/>
                </a:cubicBezTo>
                <a:cubicBezTo>
                  <a:pt x="17673" y="9879"/>
                  <a:pt x="17310" y="9019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1"/>
                  <a:pt x="9818" y="10800"/>
                </a:cubicBezTo>
                <a:cubicBezTo>
                  <a:pt x="9818" y="10530"/>
                  <a:pt x="10258" y="10309"/>
                  <a:pt x="10800" y="10309"/>
                </a:cubicBezTo>
                <a:cubicBezTo>
                  <a:pt x="11342" y="10309"/>
                  <a:pt x="11782" y="10530"/>
                  <a:pt x="11782" y="10800"/>
                </a:cubicBezTo>
                <a:cubicBezTo>
                  <a:pt x="11782" y="11071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7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7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30"/>
                  <a:pt x="18655" y="16200"/>
                </a:cubicBezTo>
                <a:cubicBezTo>
                  <a:pt x="18655" y="16471"/>
                  <a:pt x="18874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5930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30"/>
                  <a:pt x="1964" y="16200"/>
                </a:cubicBezTo>
                <a:cubicBezTo>
                  <a:pt x="1964" y="16471"/>
                  <a:pt x="2183" y="16691"/>
                  <a:pt x="2455" y="16691"/>
                </a:cubicBezTo>
                <a:cubicBezTo>
                  <a:pt x="2726" y="16691"/>
                  <a:pt x="2945" y="16471"/>
                  <a:pt x="2945" y="16200"/>
                </a:cubicBezTo>
                <a:cubicBezTo>
                  <a:pt x="2945" y="15930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4" name="Shape 3724"/>
          <p:cNvSpPr/>
          <p:nvPr/>
        </p:nvSpPr>
        <p:spPr>
          <a:xfrm>
            <a:off x="9702087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4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4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5" name="Shape 3725"/>
          <p:cNvSpPr/>
          <p:nvPr/>
        </p:nvSpPr>
        <p:spPr>
          <a:xfrm>
            <a:off x="10237740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4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4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6" name="Shape 3726"/>
          <p:cNvSpPr/>
          <p:nvPr/>
        </p:nvSpPr>
        <p:spPr>
          <a:xfrm>
            <a:off x="10773392" y="1217897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70"/>
                  <a:pt x="17892" y="6000"/>
                  <a:pt x="18164" y="6000"/>
                </a:cubicBezTo>
                <a:cubicBezTo>
                  <a:pt x="18435" y="6000"/>
                  <a:pt x="18655" y="6270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6"/>
                  <a:pt x="16691" y="6600"/>
                </a:cubicBezTo>
                <a:cubicBezTo>
                  <a:pt x="16691" y="7595"/>
                  <a:pt x="17351" y="8400"/>
                  <a:pt x="18164" y="8400"/>
                </a:cubicBezTo>
                <a:cubicBezTo>
                  <a:pt x="18977" y="8400"/>
                  <a:pt x="19636" y="7595"/>
                  <a:pt x="19636" y="6600"/>
                </a:cubicBezTo>
                <a:cubicBezTo>
                  <a:pt x="19636" y="5606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70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70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2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2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9"/>
                  <a:pt x="9173" y="15600"/>
                  <a:pt x="10800" y="15600"/>
                </a:cubicBezTo>
                <a:cubicBezTo>
                  <a:pt x="12426" y="15600"/>
                  <a:pt x="13745" y="13989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70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70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7" name="Shape 3727"/>
          <p:cNvSpPr/>
          <p:nvPr/>
        </p:nvSpPr>
        <p:spPr>
          <a:xfrm>
            <a:off x="11309044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2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8" name="Shape 3728"/>
          <p:cNvSpPr/>
          <p:nvPr/>
        </p:nvSpPr>
        <p:spPr>
          <a:xfrm>
            <a:off x="6488174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4"/>
                </a:lnTo>
                <a:lnTo>
                  <a:pt x="19636" y="17674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9" y="13745"/>
                  <a:pt x="9818" y="14186"/>
                  <a:pt x="9818" y="14727"/>
                </a:cubicBezTo>
                <a:cubicBezTo>
                  <a:pt x="9818" y="15269"/>
                  <a:pt x="9379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3"/>
                  <a:pt x="7752" y="16691"/>
                  <a:pt x="8836" y="16691"/>
                </a:cubicBezTo>
                <a:cubicBezTo>
                  <a:pt x="9921" y="16691"/>
                  <a:pt x="10800" y="15813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1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3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3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9" name="Shape 3729"/>
          <p:cNvSpPr/>
          <p:nvPr/>
        </p:nvSpPr>
        <p:spPr>
          <a:xfrm>
            <a:off x="7023826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3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3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8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9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3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30"/>
                  <a:pt x="13745" y="5400"/>
                </a:cubicBezTo>
                <a:cubicBezTo>
                  <a:pt x="13745" y="5671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3"/>
                  <a:pt x="9716" y="16691"/>
                  <a:pt x="10800" y="16691"/>
                </a:cubicBezTo>
                <a:cubicBezTo>
                  <a:pt x="11884" y="16691"/>
                  <a:pt x="12764" y="15813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8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1"/>
                  <a:pt x="7855" y="5400"/>
                </a:cubicBezTo>
                <a:cubicBezTo>
                  <a:pt x="7855" y="5130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3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9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0" name="Shape 3730"/>
          <p:cNvSpPr/>
          <p:nvPr/>
        </p:nvSpPr>
        <p:spPr>
          <a:xfrm>
            <a:off x="7559478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5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200"/>
                </a:moveTo>
                <a:cubicBezTo>
                  <a:pt x="12103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7"/>
                  <a:pt x="11716" y="6200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4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9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9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1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2" y="3927"/>
                  <a:pt x="17673" y="4367"/>
                  <a:pt x="17673" y="4909"/>
                </a:cubicBezTo>
                <a:cubicBezTo>
                  <a:pt x="17673" y="5451"/>
                  <a:pt x="18112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9" y="13745"/>
                  <a:pt x="9818" y="14186"/>
                  <a:pt x="9818" y="14727"/>
                </a:cubicBezTo>
                <a:cubicBezTo>
                  <a:pt x="9818" y="15269"/>
                  <a:pt x="9379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3"/>
                  <a:pt x="7752" y="16691"/>
                  <a:pt x="8836" y="16691"/>
                </a:cubicBezTo>
                <a:cubicBezTo>
                  <a:pt x="9921" y="16691"/>
                  <a:pt x="10800" y="15813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3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3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1" name="Shape 3731"/>
          <p:cNvSpPr/>
          <p:nvPr/>
        </p:nvSpPr>
        <p:spPr>
          <a:xfrm>
            <a:off x="8095131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4"/>
                  <a:pt x="20179" y="18655"/>
                  <a:pt x="19636" y="18655"/>
                </a:cubicBezTo>
                <a:lnTo>
                  <a:pt x="1964" y="18655"/>
                </a:lnTo>
                <a:cubicBezTo>
                  <a:pt x="1421" y="18655"/>
                  <a:pt x="982" y="18214"/>
                  <a:pt x="982" y="17673"/>
                </a:cubicBezTo>
                <a:lnTo>
                  <a:pt x="982" y="5891"/>
                </a:lnTo>
                <a:cubicBezTo>
                  <a:pt x="982" y="5349"/>
                  <a:pt x="1421" y="4909"/>
                  <a:pt x="1964" y="4909"/>
                </a:cubicBezTo>
                <a:lnTo>
                  <a:pt x="19636" y="4909"/>
                </a:lnTo>
                <a:cubicBezTo>
                  <a:pt x="20179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0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2" name="Shape 3732"/>
          <p:cNvSpPr/>
          <p:nvPr/>
        </p:nvSpPr>
        <p:spPr>
          <a:xfrm>
            <a:off x="8630783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4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1" y="18655"/>
                  <a:pt x="982" y="18214"/>
                  <a:pt x="982" y="17673"/>
                </a:cubicBezTo>
                <a:lnTo>
                  <a:pt x="982" y="5891"/>
                </a:lnTo>
                <a:cubicBezTo>
                  <a:pt x="982" y="5349"/>
                  <a:pt x="1421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3" name="Shape 3733"/>
          <p:cNvSpPr/>
          <p:nvPr/>
        </p:nvSpPr>
        <p:spPr>
          <a:xfrm>
            <a:off x="9166435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2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2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4" name="Shape 3734"/>
          <p:cNvSpPr/>
          <p:nvPr/>
        </p:nvSpPr>
        <p:spPr>
          <a:xfrm>
            <a:off x="9702087" y="1791810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5" name="Shape 3735"/>
          <p:cNvSpPr/>
          <p:nvPr/>
        </p:nvSpPr>
        <p:spPr>
          <a:xfrm>
            <a:off x="10237740" y="1791810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6" name="Shape 3736"/>
          <p:cNvSpPr/>
          <p:nvPr/>
        </p:nvSpPr>
        <p:spPr>
          <a:xfrm>
            <a:off x="10773392" y="1791810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7" name="Shape 3737"/>
          <p:cNvSpPr/>
          <p:nvPr/>
        </p:nvSpPr>
        <p:spPr>
          <a:xfrm>
            <a:off x="11309044" y="1791810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8" name="Shape 3738"/>
          <p:cNvSpPr/>
          <p:nvPr/>
        </p:nvSpPr>
        <p:spPr>
          <a:xfrm>
            <a:off x="6488174" y="2327462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5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2"/>
                </a:lnTo>
                <a:cubicBezTo>
                  <a:pt x="21160" y="14402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9" name="Shape 3739"/>
          <p:cNvSpPr/>
          <p:nvPr/>
        </p:nvSpPr>
        <p:spPr>
          <a:xfrm>
            <a:off x="7023826" y="2327462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5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2"/>
                </a:lnTo>
                <a:cubicBezTo>
                  <a:pt x="21160" y="14402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0" name="Shape 3740"/>
          <p:cNvSpPr/>
          <p:nvPr/>
        </p:nvSpPr>
        <p:spPr>
          <a:xfrm>
            <a:off x="7572232" y="2263694"/>
            <a:ext cx="255073" cy="28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9"/>
                  <a:pt x="12420" y="2669"/>
                </a:cubicBezTo>
                <a:cubicBezTo>
                  <a:pt x="12420" y="2941"/>
                  <a:pt x="12662" y="3160"/>
                  <a:pt x="12960" y="3160"/>
                </a:cubicBezTo>
                <a:lnTo>
                  <a:pt x="12960" y="3173"/>
                </a:lnTo>
                <a:cubicBezTo>
                  <a:pt x="17287" y="4066"/>
                  <a:pt x="20520" y="7577"/>
                  <a:pt x="20520" y="11781"/>
                </a:cubicBezTo>
                <a:cubicBezTo>
                  <a:pt x="20520" y="16661"/>
                  <a:pt x="16168" y="20617"/>
                  <a:pt x="10800" y="20617"/>
                </a:cubicBezTo>
                <a:cubicBezTo>
                  <a:pt x="5432" y="20617"/>
                  <a:pt x="1080" y="16661"/>
                  <a:pt x="1080" y="11781"/>
                </a:cubicBezTo>
                <a:cubicBezTo>
                  <a:pt x="1080" y="7577"/>
                  <a:pt x="4313" y="4066"/>
                  <a:pt x="8640" y="3173"/>
                </a:cubicBezTo>
                <a:lnTo>
                  <a:pt x="8640" y="3160"/>
                </a:lnTo>
                <a:cubicBezTo>
                  <a:pt x="8938" y="3160"/>
                  <a:pt x="9180" y="2941"/>
                  <a:pt x="9180" y="2669"/>
                </a:cubicBezTo>
                <a:cubicBezTo>
                  <a:pt x="9180" y="2399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2"/>
                  <a:pt x="0" y="11781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1"/>
                </a:cubicBezTo>
                <a:cubicBezTo>
                  <a:pt x="21600" y="7032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1"/>
                  <a:pt x="11098" y="0"/>
                  <a:pt x="10800" y="0"/>
                </a:cubicBezTo>
                <a:cubicBezTo>
                  <a:pt x="10502" y="0"/>
                  <a:pt x="10260" y="221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1" name="Shape 3741"/>
          <p:cNvSpPr/>
          <p:nvPr/>
        </p:nvSpPr>
        <p:spPr>
          <a:xfrm>
            <a:off x="8095131" y="2301955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2" name="Shape 3742"/>
          <p:cNvSpPr/>
          <p:nvPr/>
        </p:nvSpPr>
        <p:spPr>
          <a:xfrm>
            <a:off x="8630783" y="2263694"/>
            <a:ext cx="280580" cy="28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5" y="15276"/>
                  <a:pt x="10995" y="15081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5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2"/>
                </a:moveTo>
                <a:cubicBezTo>
                  <a:pt x="12585" y="13118"/>
                  <a:pt x="12764" y="12471"/>
                  <a:pt x="12764" y="11781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2"/>
                  <a:pt x="12273" y="13682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7"/>
                  <a:pt x="4909" y="11781"/>
                </a:cubicBezTo>
                <a:cubicBezTo>
                  <a:pt x="4909" y="12776"/>
                  <a:pt x="5282" y="13682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8"/>
                  <a:pt x="8836" y="15708"/>
                </a:cubicBezTo>
                <a:cubicBezTo>
                  <a:pt x="9003" y="15708"/>
                  <a:pt x="9166" y="15695"/>
                  <a:pt x="9327" y="15675"/>
                </a:cubicBezTo>
                <a:lnTo>
                  <a:pt x="9327" y="7889"/>
                </a:lnTo>
                <a:cubicBezTo>
                  <a:pt x="9166" y="7869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8"/>
                </a:lnTo>
                <a:lnTo>
                  <a:pt x="20618" y="15708"/>
                </a:lnTo>
                <a:cubicBezTo>
                  <a:pt x="21160" y="15708"/>
                  <a:pt x="21600" y="15269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1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1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2"/>
                  <a:pt x="15709" y="11781"/>
                </a:cubicBezTo>
                <a:cubicBezTo>
                  <a:pt x="15709" y="7987"/>
                  <a:pt x="12632" y="4909"/>
                  <a:pt x="8836" y="4909"/>
                </a:cubicBezTo>
                <a:cubicBezTo>
                  <a:pt x="5041" y="4909"/>
                  <a:pt x="1964" y="7987"/>
                  <a:pt x="1964" y="11781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5"/>
                </a:lnTo>
                <a:cubicBezTo>
                  <a:pt x="17906" y="21544"/>
                  <a:pt x="18028" y="21600"/>
                  <a:pt x="18164" y="21600"/>
                </a:cubicBezTo>
                <a:cubicBezTo>
                  <a:pt x="18434" y="21600"/>
                  <a:pt x="18655" y="21379"/>
                  <a:pt x="18655" y="21108"/>
                </a:cubicBezTo>
                <a:cubicBezTo>
                  <a:pt x="18655" y="20973"/>
                  <a:pt x="18600" y="20850"/>
                  <a:pt x="18511" y="20761"/>
                </a:cubicBezTo>
                <a:cubicBezTo>
                  <a:pt x="18511" y="20761"/>
                  <a:pt x="14027" y="16277"/>
                  <a:pt x="14027" y="16277"/>
                </a:cubicBezTo>
                <a:close/>
                <a:moveTo>
                  <a:pt x="17673" y="15708"/>
                </a:moveTo>
                <a:lnTo>
                  <a:pt x="18655" y="15708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8"/>
                  <a:pt x="17673" y="15708"/>
                </a:cubicBezTo>
                <a:close/>
                <a:moveTo>
                  <a:pt x="16691" y="15708"/>
                </a:moveTo>
                <a:lnTo>
                  <a:pt x="16691" y="11782"/>
                </a:lnTo>
                <a:cubicBezTo>
                  <a:pt x="16691" y="13214"/>
                  <a:pt x="16301" y="14553"/>
                  <a:pt x="15631" y="15708"/>
                </a:cubicBezTo>
                <a:cubicBezTo>
                  <a:pt x="15631" y="15708"/>
                  <a:pt x="16691" y="15708"/>
                  <a:pt x="16691" y="15708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20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8"/>
                </a:moveTo>
                <a:lnTo>
                  <a:pt x="2041" y="15708"/>
                </a:lnTo>
                <a:cubicBezTo>
                  <a:pt x="2016" y="15665"/>
                  <a:pt x="1988" y="15625"/>
                  <a:pt x="1964" y="15581"/>
                </a:cubicBezTo>
                <a:cubicBezTo>
                  <a:pt x="1964" y="15581"/>
                  <a:pt x="1964" y="15708"/>
                  <a:pt x="1964" y="15708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8"/>
                </a:lnTo>
                <a:cubicBezTo>
                  <a:pt x="12614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3"/>
                </a:cubicBezTo>
                <a:cubicBezTo>
                  <a:pt x="5891" y="4503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69"/>
                  <a:pt x="440" y="15708"/>
                  <a:pt x="982" y="15708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3"/>
                  <a:pt x="3131" y="6294"/>
                  <a:pt x="3927" y="565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3" name="Shape 3743"/>
          <p:cNvSpPr/>
          <p:nvPr/>
        </p:nvSpPr>
        <p:spPr>
          <a:xfrm>
            <a:off x="9166435" y="2301955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4" name="Shape 3744"/>
          <p:cNvSpPr/>
          <p:nvPr/>
        </p:nvSpPr>
        <p:spPr>
          <a:xfrm>
            <a:off x="9702087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5" name="Shape 3745"/>
          <p:cNvSpPr/>
          <p:nvPr/>
        </p:nvSpPr>
        <p:spPr>
          <a:xfrm>
            <a:off x="10250493" y="2263694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2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60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8"/>
                </a:lnTo>
                <a:cubicBezTo>
                  <a:pt x="11057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79"/>
                </a:cubicBezTo>
                <a:cubicBezTo>
                  <a:pt x="11880" y="1479"/>
                  <a:pt x="11880" y="20122"/>
                  <a:pt x="11880" y="20122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8"/>
                </a:lnTo>
                <a:lnTo>
                  <a:pt x="4559" y="6406"/>
                </a:lnTo>
                <a:lnTo>
                  <a:pt x="9720" y="2148"/>
                </a:lnTo>
                <a:cubicBezTo>
                  <a:pt x="9720" y="2148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1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80" y="0"/>
                  <a:pt x="10467" y="175"/>
                  <a:pt x="10170" y="452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3"/>
                  <a:pt x="3585" y="15697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1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2"/>
                  <a:pt x="21600" y="8345"/>
                </a:cubicBezTo>
                <a:cubicBezTo>
                  <a:pt x="21600" y="8075"/>
                  <a:pt x="21358" y="7855"/>
                  <a:pt x="21060" y="7855"/>
                </a:cubicBezTo>
                <a:cubicBezTo>
                  <a:pt x="20911" y="7855"/>
                  <a:pt x="20776" y="7910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10"/>
                  <a:pt x="15809" y="7855"/>
                  <a:pt x="15660" y="7855"/>
                </a:cubicBezTo>
                <a:cubicBezTo>
                  <a:pt x="15362" y="7855"/>
                  <a:pt x="15120" y="8075"/>
                  <a:pt x="15120" y="8345"/>
                </a:cubicBezTo>
                <a:cubicBezTo>
                  <a:pt x="15120" y="8482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7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7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6" name="Shape 3746"/>
          <p:cNvSpPr/>
          <p:nvPr/>
        </p:nvSpPr>
        <p:spPr>
          <a:xfrm>
            <a:off x="10837160" y="2263694"/>
            <a:ext cx="15311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2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60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8"/>
                </a:lnTo>
                <a:cubicBezTo>
                  <a:pt x="18421" y="1042"/>
                  <a:pt x="18641" y="988"/>
                  <a:pt x="18886" y="988"/>
                </a:cubicBezTo>
                <a:cubicBezTo>
                  <a:pt x="19385" y="988"/>
                  <a:pt x="19790" y="1208"/>
                  <a:pt x="19790" y="1479"/>
                </a:cubicBezTo>
                <a:cubicBezTo>
                  <a:pt x="19790" y="1479"/>
                  <a:pt x="19790" y="20122"/>
                  <a:pt x="19790" y="20122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8"/>
                </a:lnTo>
                <a:lnTo>
                  <a:pt x="7595" y="6406"/>
                </a:lnTo>
                <a:lnTo>
                  <a:pt x="16192" y="2148"/>
                </a:lnTo>
                <a:cubicBezTo>
                  <a:pt x="16192" y="2148"/>
                  <a:pt x="16192" y="19448"/>
                  <a:pt x="16192" y="19448"/>
                </a:cubicBezTo>
                <a:close/>
                <a:moveTo>
                  <a:pt x="5397" y="14649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1"/>
                  <a:pt x="3344" y="7316"/>
                  <a:pt x="5397" y="6952"/>
                </a:cubicBezTo>
                <a:cubicBezTo>
                  <a:pt x="5397" y="6952"/>
                  <a:pt x="5397" y="14649"/>
                  <a:pt x="5397" y="14649"/>
                </a:cubicBezTo>
                <a:close/>
                <a:moveTo>
                  <a:pt x="21589" y="1527"/>
                </a:moveTo>
                <a:cubicBezTo>
                  <a:pt x="21591" y="1508"/>
                  <a:pt x="21600" y="1491"/>
                  <a:pt x="21600" y="1472"/>
                </a:cubicBezTo>
                <a:cubicBezTo>
                  <a:pt x="21600" y="659"/>
                  <a:pt x="20386" y="0"/>
                  <a:pt x="18889" y="0"/>
                </a:cubicBezTo>
                <a:cubicBezTo>
                  <a:pt x="18123" y="0"/>
                  <a:pt x="17435" y="175"/>
                  <a:pt x="16942" y="452"/>
                </a:cubicBezTo>
                <a:lnTo>
                  <a:pt x="5939" y="5905"/>
                </a:lnTo>
                <a:cubicBezTo>
                  <a:pt x="2628" y="6051"/>
                  <a:pt x="0" y="8183"/>
                  <a:pt x="0" y="10800"/>
                </a:cubicBezTo>
                <a:cubicBezTo>
                  <a:pt x="0" y="13426"/>
                  <a:pt x="2646" y="15563"/>
                  <a:pt x="5972" y="15697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3"/>
                  <a:pt x="21589" y="20074"/>
                </a:cubicBezTo>
                <a:cubicBezTo>
                  <a:pt x="21589" y="20074"/>
                  <a:pt x="21589" y="1527"/>
                  <a:pt x="21589" y="152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7" name="Shape 3747"/>
          <p:cNvSpPr/>
          <p:nvPr/>
        </p:nvSpPr>
        <p:spPr>
          <a:xfrm>
            <a:off x="11347305" y="2263694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2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60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8"/>
                </a:lnTo>
                <a:cubicBezTo>
                  <a:pt x="13822" y="1042"/>
                  <a:pt x="13988" y="988"/>
                  <a:pt x="14171" y="988"/>
                </a:cubicBezTo>
                <a:cubicBezTo>
                  <a:pt x="14546" y="988"/>
                  <a:pt x="14850" y="1208"/>
                  <a:pt x="14850" y="1479"/>
                </a:cubicBezTo>
                <a:cubicBezTo>
                  <a:pt x="14850" y="1479"/>
                  <a:pt x="14850" y="20122"/>
                  <a:pt x="14850" y="20122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8"/>
                </a:lnTo>
                <a:lnTo>
                  <a:pt x="5699" y="6406"/>
                </a:lnTo>
                <a:lnTo>
                  <a:pt x="12150" y="2148"/>
                </a:lnTo>
                <a:cubicBezTo>
                  <a:pt x="12150" y="2148"/>
                  <a:pt x="12150" y="19448"/>
                  <a:pt x="12150" y="19448"/>
                </a:cubicBezTo>
                <a:close/>
                <a:moveTo>
                  <a:pt x="4050" y="14649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1"/>
                  <a:pt x="2509" y="7316"/>
                  <a:pt x="4050" y="6952"/>
                </a:cubicBezTo>
                <a:cubicBezTo>
                  <a:pt x="4050" y="6952"/>
                  <a:pt x="4050" y="14649"/>
                  <a:pt x="4050" y="14649"/>
                </a:cubicBezTo>
                <a:close/>
                <a:moveTo>
                  <a:pt x="16208" y="1472"/>
                </a:moveTo>
                <a:cubicBezTo>
                  <a:pt x="16208" y="659"/>
                  <a:pt x="15297" y="0"/>
                  <a:pt x="14174" y="0"/>
                </a:cubicBezTo>
                <a:cubicBezTo>
                  <a:pt x="13599" y="0"/>
                  <a:pt x="13083" y="175"/>
                  <a:pt x="12713" y="452"/>
                </a:cubicBezTo>
                <a:lnTo>
                  <a:pt x="4456" y="5905"/>
                </a:lnTo>
                <a:cubicBezTo>
                  <a:pt x="1972" y="6051"/>
                  <a:pt x="0" y="8183"/>
                  <a:pt x="0" y="10800"/>
                </a:cubicBezTo>
                <a:cubicBezTo>
                  <a:pt x="0" y="13426"/>
                  <a:pt x="1985" y="15563"/>
                  <a:pt x="4481" y="15697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3"/>
                  <a:pt x="16200" y="20074"/>
                </a:cubicBezTo>
                <a:lnTo>
                  <a:pt x="16200" y="1527"/>
                </a:lnTo>
                <a:cubicBezTo>
                  <a:pt x="16201" y="1508"/>
                  <a:pt x="16208" y="1491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5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4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7"/>
                  <a:pt x="21600" y="10800"/>
                </a:cubicBezTo>
                <a:cubicBezTo>
                  <a:pt x="21600" y="9174"/>
                  <a:pt x="20089" y="7855"/>
                  <a:pt x="18225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8" name="Shape 3748"/>
          <p:cNvSpPr/>
          <p:nvPr/>
        </p:nvSpPr>
        <p:spPr>
          <a:xfrm>
            <a:off x="6500928" y="2799346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1" y="5554"/>
                  <a:pt x="17660" y="5774"/>
                  <a:pt x="17660" y="6044"/>
                </a:cubicBezTo>
                <a:cubicBezTo>
                  <a:pt x="17660" y="6217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6"/>
                  <a:pt x="17915" y="15146"/>
                </a:cubicBezTo>
                <a:lnTo>
                  <a:pt x="17920" y="15152"/>
                </a:lnTo>
                <a:cubicBezTo>
                  <a:pt x="17771" y="15239"/>
                  <a:pt x="17668" y="15384"/>
                  <a:pt x="17668" y="15557"/>
                </a:cubicBezTo>
                <a:cubicBezTo>
                  <a:pt x="17668" y="15827"/>
                  <a:pt x="17910" y="16047"/>
                  <a:pt x="18208" y="16047"/>
                </a:cubicBezTo>
                <a:cubicBezTo>
                  <a:pt x="18307" y="16047"/>
                  <a:pt x="18393" y="16017"/>
                  <a:pt x="18473" y="15975"/>
                </a:cubicBezTo>
                <a:lnTo>
                  <a:pt x="18481" y="15985"/>
                </a:lnTo>
                <a:cubicBezTo>
                  <a:pt x="20338" y="14990"/>
                  <a:pt x="21600" y="13042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2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8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79"/>
                </a:cubicBezTo>
                <a:cubicBezTo>
                  <a:pt x="11880" y="1479"/>
                  <a:pt x="11880" y="20122"/>
                  <a:pt x="11880" y="20122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8"/>
                </a:lnTo>
                <a:lnTo>
                  <a:pt x="4560" y="6406"/>
                </a:lnTo>
                <a:lnTo>
                  <a:pt x="9720" y="2148"/>
                </a:lnTo>
                <a:cubicBezTo>
                  <a:pt x="9720" y="2148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1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80" y="0"/>
                  <a:pt x="10466" y="175"/>
                  <a:pt x="10170" y="452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4" y="15697"/>
                </a:cubicBezTo>
                <a:lnTo>
                  <a:pt x="10170" y="21148"/>
                </a:lnTo>
                <a:cubicBezTo>
                  <a:pt x="10466" y="21426"/>
                  <a:pt x="10880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1"/>
                  <a:pt x="12966" y="147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9" name="Shape 3749"/>
          <p:cNvSpPr/>
          <p:nvPr/>
        </p:nvSpPr>
        <p:spPr>
          <a:xfrm>
            <a:off x="7023826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2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8"/>
                </a:lnTo>
                <a:cubicBezTo>
                  <a:pt x="10053" y="1042"/>
                  <a:pt x="10172" y="988"/>
                  <a:pt x="10306" y="988"/>
                </a:cubicBezTo>
                <a:cubicBezTo>
                  <a:pt x="10579" y="988"/>
                  <a:pt x="10800" y="1208"/>
                  <a:pt x="10800" y="1479"/>
                </a:cubicBezTo>
                <a:cubicBezTo>
                  <a:pt x="10800" y="1479"/>
                  <a:pt x="10800" y="20122"/>
                  <a:pt x="10800" y="20122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6" y="6408"/>
                </a:lnTo>
                <a:lnTo>
                  <a:pt x="4144" y="6406"/>
                </a:lnTo>
                <a:lnTo>
                  <a:pt x="8836" y="2148"/>
                </a:lnTo>
                <a:cubicBezTo>
                  <a:pt x="8836" y="2148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1"/>
                  <a:pt x="1825" y="7316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9"/>
                  <a:pt x="11126" y="0"/>
                  <a:pt x="10308" y="0"/>
                </a:cubicBezTo>
                <a:cubicBezTo>
                  <a:pt x="9891" y="0"/>
                  <a:pt x="9515" y="175"/>
                  <a:pt x="9246" y="452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6"/>
                  <a:pt x="1443" y="15563"/>
                  <a:pt x="3259" y="15697"/>
                </a:cubicBezTo>
                <a:lnTo>
                  <a:pt x="9245" y="21148"/>
                </a:lnTo>
                <a:cubicBezTo>
                  <a:pt x="9514" y="21426"/>
                  <a:pt x="9891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3"/>
                  <a:pt x="11782" y="20074"/>
                </a:cubicBezTo>
                <a:lnTo>
                  <a:pt x="11782" y="1527"/>
                </a:lnTo>
                <a:cubicBezTo>
                  <a:pt x="11782" y="1508"/>
                  <a:pt x="11787" y="1491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5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4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4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2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7" y="5712"/>
                  <a:pt x="20618" y="8096"/>
                  <a:pt x="20618" y="10800"/>
                </a:cubicBezTo>
                <a:cubicBezTo>
                  <a:pt x="20618" y="13505"/>
                  <a:pt x="19336" y="15889"/>
                  <a:pt x="17385" y="17303"/>
                </a:cubicBezTo>
                <a:lnTo>
                  <a:pt x="17389" y="17309"/>
                </a:lnTo>
                <a:cubicBezTo>
                  <a:pt x="17275" y="17399"/>
                  <a:pt x="17197" y="17532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7" y="18179"/>
                  <a:pt x="17875" y="18143"/>
                  <a:pt x="17952" y="18092"/>
                </a:cubicBezTo>
                <a:lnTo>
                  <a:pt x="17957" y="18098"/>
                </a:lnTo>
                <a:cubicBezTo>
                  <a:pt x="17982" y="18080"/>
                  <a:pt x="18004" y="18058"/>
                  <a:pt x="18029" y="18040"/>
                </a:cubicBezTo>
                <a:cubicBezTo>
                  <a:pt x="18031" y="18037"/>
                  <a:pt x="18034" y="18036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6"/>
                  <a:pt x="17948" y="3495"/>
                </a:cubicBezTo>
                <a:moveTo>
                  <a:pt x="15811" y="5611"/>
                </a:moveTo>
                <a:lnTo>
                  <a:pt x="15803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2" y="5553"/>
                  <a:pt x="15072" y="5774"/>
                  <a:pt x="15072" y="6044"/>
                </a:cubicBezTo>
                <a:cubicBezTo>
                  <a:pt x="15072" y="6217"/>
                  <a:pt x="15166" y="6361"/>
                  <a:pt x="15300" y="6449"/>
                </a:cubicBezTo>
                <a:lnTo>
                  <a:pt x="15299" y="6451"/>
                </a:lnTo>
                <a:cubicBezTo>
                  <a:pt x="16709" y="7271"/>
                  <a:pt x="17673" y="8909"/>
                  <a:pt x="17673" y="10800"/>
                </a:cubicBezTo>
                <a:cubicBezTo>
                  <a:pt x="17673" y="12689"/>
                  <a:pt x="16712" y="14326"/>
                  <a:pt x="15305" y="15146"/>
                </a:cubicBezTo>
                <a:lnTo>
                  <a:pt x="15309" y="15152"/>
                </a:lnTo>
                <a:cubicBezTo>
                  <a:pt x="15174" y="15239"/>
                  <a:pt x="15080" y="15384"/>
                  <a:pt x="15080" y="15556"/>
                </a:cubicBezTo>
                <a:cubicBezTo>
                  <a:pt x="15080" y="15827"/>
                  <a:pt x="15300" y="16047"/>
                  <a:pt x="15571" y="16047"/>
                </a:cubicBezTo>
                <a:cubicBezTo>
                  <a:pt x="15661" y="16047"/>
                  <a:pt x="15739" y="16017"/>
                  <a:pt x="15812" y="15975"/>
                </a:cubicBezTo>
                <a:lnTo>
                  <a:pt x="15819" y="15985"/>
                </a:lnTo>
                <a:cubicBezTo>
                  <a:pt x="17507" y="14990"/>
                  <a:pt x="18655" y="13042"/>
                  <a:pt x="18655" y="10800"/>
                </a:cubicBezTo>
                <a:cubicBezTo>
                  <a:pt x="18655" y="8556"/>
                  <a:pt x="17503" y="6606"/>
                  <a:pt x="15811" y="561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0" name="Shape 3750"/>
          <p:cNvSpPr/>
          <p:nvPr/>
        </p:nvSpPr>
        <p:spPr>
          <a:xfrm>
            <a:off x="7559478" y="2812100"/>
            <a:ext cx="280580" cy="25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59" y="20448"/>
                  <a:pt x="982" y="18280"/>
                  <a:pt x="982" y="15605"/>
                </a:cubicBezTo>
                <a:cubicBezTo>
                  <a:pt x="982" y="12930"/>
                  <a:pt x="2959" y="10762"/>
                  <a:pt x="5400" y="10762"/>
                </a:cubicBezTo>
                <a:lnTo>
                  <a:pt x="16200" y="10762"/>
                </a:lnTo>
                <a:cubicBezTo>
                  <a:pt x="18641" y="10762"/>
                  <a:pt x="20618" y="12930"/>
                  <a:pt x="20618" y="15605"/>
                </a:cubicBezTo>
                <a:cubicBezTo>
                  <a:pt x="20618" y="18280"/>
                  <a:pt x="18641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7" y="6820"/>
                  <a:pt x="13255" y="6039"/>
                  <a:pt x="13255" y="4844"/>
                </a:cubicBezTo>
                <a:cubicBezTo>
                  <a:pt x="13255" y="1855"/>
                  <a:pt x="10169" y="129"/>
                  <a:pt x="10037" y="56"/>
                </a:cubicBezTo>
                <a:cubicBezTo>
                  <a:pt x="9796" y="-76"/>
                  <a:pt x="9501" y="32"/>
                  <a:pt x="9380" y="297"/>
                </a:cubicBezTo>
                <a:cubicBezTo>
                  <a:pt x="9258" y="563"/>
                  <a:pt x="9357" y="886"/>
                  <a:pt x="9598" y="1019"/>
                </a:cubicBezTo>
                <a:cubicBezTo>
                  <a:pt x="9625" y="1034"/>
                  <a:pt x="12273" y="2523"/>
                  <a:pt x="12273" y="4844"/>
                </a:cubicBezTo>
                <a:cubicBezTo>
                  <a:pt x="12273" y="5587"/>
                  <a:pt x="11779" y="6117"/>
                  <a:pt x="11255" y="6680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6" y="19372"/>
                </a:cubicBezTo>
                <a:lnTo>
                  <a:pt x="12034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2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2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1" name="Shape 3751"/>
          <p:cNvSpPr/>
          <p:nvPr/>
        </p:nvSpPr>
        <p:spPr>
          <a:xfrm>
            <a:off x="8095131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30"/>
                  <a:pt x="9818" y="16200"/>
                </a:cubicBezTo>
                <a:cubicBezTo>
                  <a:pt x="9818" y="16471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1"/>
                  <a:pt x="13745" y="16200"/>
                </a:cubicBezTo>
                <a:cubicBezTo>
                  <a:pt x="13745" y="15930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3"/>
                  <a:pt x="9736" y="11976"/>
                  <a:pt x="9617" y="11887"/>
                </a:cubicBezTo>
                <a:lnTo>
                  <a:pt x="9622" y="11881"/>
                </a:lnTo>
                <a:lnTo>
                  <a:pt x="5695" y="8935"/>
                </a:lnTo>
                <a:lnTo>
                  <a:pt x="5690" y="8942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7"/>
                  <a:pt x="4909" y="9327"/>
                </a:cubicBezTo>
                <a:cubicBezTo>
                  <a:pt x="4909" y="9488"/>
                  <a:pt x="4991" y="9624"/>
                  <a:pt x="5110" y="9714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3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5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4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2" name="Shape 3752"/>
          <p:cNvSpPr/>
          <p:nvPr/>
        </p:nvSpPr>
        <p:spPr>
          <a:xfrm>
            <a:off x="8630783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7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7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1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7"/>
                  <a:pt x="17944" y="3436"/>
                  <a:pt x="17673" y="3436"/>
                </a:cubicBezTo>
                <a:cubicBezTo>
                  <a:pt x="17402" y="3436"/>
                  <a:pt x="17182" y="3657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7"/>
                  <a:pt x="4198" y="3436"/>
                  <a:pt x="3927" y="3436"/>
                </a:cubicBezTo>
                <a:cubicBezTo>
                  <a:pt x="3656" y="3436"/>
                  <a:pt x="3436" y="3657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2" y="9947"/>
                  <a:pt x="2001" y="10128"/>
                </a:cubicBezTo>
                <a:lnTo>
                  <a:pt x="1999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1"/>
                  <a:pt x="0" y="18485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5"/>
                  <a:pt x="21575" y="18321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7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7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7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7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6"/>
                  <a:pt x="8843" y="2952"/>
                </a:cubicBezTo>
                <a:lnTo>
                  <a:pt x="9545" y="3655"/>
                </a:lnTo>
                <a:cubicBezTo>
                  <a:pt x="9804" y="3231"/>
                  <a:pt x="10267" y="2945"/>
                  <a:pt x="10800" y="2945"/>
                </a:cubicBezTo>
                <a:cubicBezTo>
                  <a:pt x="11298" y="2945"/>
                  <a:pt x="11736" y="3195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8"/>
                  <a:pt x="11071" y="3927"/>
                  <a:pt x="10800" y="3927"/>
                </a:cubicBezTo>
                <a:cubicBezTo>
                  <a:pt x="10529" y="3927"/>
                  <a:pt x="10309" y="4148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9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6"/>
                  <a:pt x="9726" y="982"/>
                  <a:pt x="10800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3" name="Shape 3753"/>
          <p:cNvSpPr/>
          <p:nvPr/>
        </p:nvSpPr>
        <p:spPr>
          <a:xfrm>
            <a:off x="9166435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1"/>
                  <a:pt x="12764" y="16200"/>
                </a:cubicBezTo>
                <a:cubicBezTo>
                  <a:pt x="12764" y="15930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30"/>
                  <a:pt x="6873" y="16200"/>
                </a:cubicBezTo>
                <a:cubicBezTo>
                  <a:pt x="6873" y="16471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4" name="Shape 3754"/>
          <p:cNvSpPr/>
          <p:nvPr/>
        </p:nvSpPr>
        <p:spPr>
          <a:xfrm>
            <a:off x="9740348" y="2799346"/>
            <a:ext cx="204056" cy="280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5"/>
                </a:lnTo>
                <a:lnTo>
                  <a:pt x="1344" y="9785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2"/>
                  <a:pt x="20232" y="267"/>
                </a:cubicBezTo>
                <a:cubicBezTo>
                  <a:pt x="18723" y="1944"/>
                  <a:pt x="16716" y="3504"/>
                  <a:pt x="13069" y="2007"/>
                </a:cubicBezTo>
                <a:cubicBezTo>
                  <a:pt x="10993" y="1153"/>
                  <a:pt x="9603" y="1430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9"/>
                  <a:pt x="3310" y="21528"/>
                  <a:pt x="7393" y="21528"/>
                </a:cubicBezTo>
                <a:cubicBezTo>
                  <a:pt x="11475" y="21528"/>
                  <a:pt x="14785" y="19119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1"/>
                </a:cubicBezTo>
                <a:cubicBezTo>
                  <a:pt x="15022" y="3811"/>
                  <a:pt x="16657" y="3571"/>
                  <a:pt x="17947" y="3205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5" name="Shape 3755"/>
          <p:cNvSpPr/>
          <p:nvPr/>
        </p:nvSpPr>
        <p:spPr>
          <a:xfrm>
            <a:off x="10237740" y="2799346"/>
            <a:ext cx="280580" cy="280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6"/>
                </a:moveTo>
                <a:lnTo>
                  <a:pt x="5400" y="19096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6"/>
                  <a:pt x="4418" y="19096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8"/>
                </a:lnTo>
                <a:lnTo>
                  <a:pt x="6382" y="17138"/>
                </a:lnTo>
                <a:cubicBezTo>
                  <a:pt x="6382" y="17138"/>
                  <a:pt x="6382" y="16160"/>
                  <a:pt x="6382" y="16160"/>
                </a:cubicBezTo>
                <a:close/>
                <a:moveTo>
                  <a:pt x="2455" y="19096"/>
                </a:moveTo>
                <a:lnTo>
                  <a:pt x="3436" y="19096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6"/>
                  <a:pt x="2455" y="19096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8"/>
                </a:lnTo>
                <a:lnTo>
                  <a:pt x="4418" y="17138"/>
                </a:lnTo>
                <a:cubicBezTo>
                  <a:pt x="4418" y="17138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6"/>
                </a:moveTo>
                <a:lnTo>
                  <a:pt x="13255" y="19096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6"/>
                  <a:pt x="6382" y="19096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8"/>
                </a:lnTo>
                <a:lnTo>
                  <a:pt x="14236" y="17138"/>
                </a:lnTo>
                <a:cubicBezTo>
                  <a:pt x="14236" y="17138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3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3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2"/>
                </a:moveTo>
                <a:lnTo>
                  <a:pt x="10965" y="9802"/>
                </a:lnTo>
                <a:cubicBezTo>
                  <a:pt x="10831" y="9457"/>
                  <a:pt x="10774" y="9056"/>
                  <a:pt x="10870" y="8651"/>
                </a:cubicBezTo>
                <a:cubicBezTo>
                  <a:pt x="11059" y="7853"/>
                  <a:pt x="11782" y="7223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4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1"/>
                  <a:pt x="15378" y="387"/>
                  <a:pt x="15464" y="643"/>
                </a:cubicBezTo>
                <a:cubicBezTo>
                  <a:pt x="16091" y="2518"/>
                  <a:pt x="15480" y="4964"/>
                  <a:pt x="12650" y="5904"/>
                </a:cubicBezTo>
                <a:cubicBezTo>
                  <a:pt x="10733" y="6541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2"/>
                </a:cubicBezTo>
                <a:lnTo>
                  <a:pt x="1964" y="9802"/>
                </a:lnTo>
                <a:cubicBezTo>
                  <a:pt x="879" y="9802"/>
                  <a:pt x="0" y="10678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8"/>
                  <a:pt x="20721" y="9802"/>
                  <a:pt x="19636" y="9802"/>
                </a:cubicBezTo>
                <a:moveTo>
                  <a:pt x="17182" y="17138"/>
                </a:moveTo>
                <a:lnTo>
                  <a:pt x="19145" y="17138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8"/>
                  <a:pt x="17182" y="17138"/>
                </a:cubicBezTo>
                <a:close/>
                <a:moveTo>
                  <a:pt x="14236" y="19096"/>
                </a:moveTo>
                <a:lnTo>
                  <a:pt x="15218" y="19096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6"/>
                  <a:pt x="14236" y="19096"/>
                </a:cubicBezTo>
                <a:close/>
                <a:moveTo>
                  <a:pt x="16200" y="19096"/>
                </a:moveTo>
                <a:lnTo>
                  <a:pt x="17182" y="19096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6"/>
                  <a:pt x="16200" y="19096"/>
                </a:cubicBezTo>
                <a:close/>
                <a:moveTo>
                  <a:pt x="18164" y="19096"/>
                </a:moveTo>
                <a:lnTo>
                  <a:pt x="19145" y="19096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6"/>
                  <a:pt x="18164" y="19096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8"/>
                </a:lnTo>
                <a:lnTo>
                  <a:pt x="16200" y="17138"/>
                </a:lnTo>
                <a:cubicBezTo>
                  <a:pt x="16200" y="17138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8"/>
                </a:moveTo>
                <a:lnTo>
                  <a:pt x="8345" y="17138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8"/>
                  <a:pt x="7364" y="17138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8"/>
                </a:moveTo>
                <a:lnTo>
                  <a:pt x="12273" y="17138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8"/>
                  <a:pt x="11291" y="17138"/>
                </a:cubicBezTo>
                <a:close/>
                <a:moveTo>
                  <a:pt x="9327" y="17138"/>
                </a:moveTo>
                <a:lnTo>
                  <a:pt x="10309" y="17138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8"/>
                  <a:pt x="9327" y="17138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6" name="Shape 3756"/>
          <p:cNvSpPr/>
          <p:nvPr/>
        </p:nvSpPr>
        <p:spPr>
          <a:xfrm>
            <a:off x="10773392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3"/>
                  <a:pt x="18332" y="12764"/>
                  <a:pt x="19145" y="12764"/>
                </a:cubicBezTo>
                <a:cubicBezTo>
                  <a:pt x="19959" y="12764"/>
                  <a:pt x="20618" y="13423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3"/>
                  <a:pt x="1641" y="12764"/>
                  <a:pt x="2455" y="12764"/>
                </a:cubicBezTo>
                <a:cubicBezTo>
                  <a:pt x="3268" y="12764"/>
                  <a:pt x="3927" y="13423"/>
                  <a:pt x="3927" y="14236"/>
                </a:cubicBezTo>
                <a:moveTo>
                  <a:pt x="19636" y="11832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2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2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2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7" name="Shape 3757"/>
          <p:cNvSpPr/>
          <p:nvPr/>
        </p:nvSpPr>
        <p:spPr>
          <a:xfrm>
            <a:off x="11309044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4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3"/>
                  <a:pt x="16368" y="12764"/>
                  <a:pt x="17182" y="12764"/>
                </a:cubicBezTo>
                <a:cubicBezTo>
                  <a:pt x="17995" y="12764"/>
                  <a:pt x="18655" y="13423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3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3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4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4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4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8" name="Shape 3758"/>
          <p:cNvSpPr/>
          <p:nvPr/>
        </p:nvSpPr>
        <p:spPr>
          <a:xfrm>
            <a:off x="6488174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8"/>
                  <a:pt x="15800" y="19636"/>
                </a:cubicBezTo>
                <a:lnTo>
                  <a:pt x="18564" y="19636"/>
                </a:lnTo>
                <a:cubicBezTo>
                  <a:pt x="18362" y="20208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2" y="13175"/>
                  <a:pt x="18564" y="13745"/>
                </a:cubicBezTo>
                <a:lnTo>
                  <a:pt x="15800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0" y="13745"/>
                </a:cubicBezTo>
                <a:lnTo>
                  <a:pt x="3036" y="13745"/>
                </a:lnTo>
                <a:cubicBezTo>
                  <a:pt x="3238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8" y="20208"/>
                  <a:pt x="3036" y="19636"/>
                </a:cubicBezTo>
                <a:lnTo>
                  <a:pt x="5800" y="19636"/>
                </a:lnTo>
                <a:cubicBezTo>
                  <a:pt x="5598" y="20208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2"/>
                  <a:pt x="2945" y="12281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1"/>
                </a:lnTo>
                <a:cubicBezTo>
                  <a:pt x="18244" y="11972"/>
                  <a:pt x="17736" y="11782"/>
                  <a:pt x="17182" y="11782"/>
                </a:cubicBezTo>
                <a:cubicBezTo>
                  <a:pt x="15827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7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9" name="Shape 3759"/>
          <p:cNvSpPr/>
          <p:nvPr/>
        </p:nvSpPr>
        <p:spPr>
          <a:xfrm>
            <a:off x="7023826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9" y="11291"/>
                  <a:pt x="19636" y="11291"/>
                </a:cubicBezTo>
                <a:lnTo>
                  <a:pt x="19636" y="7364"/>
                </a:lnTo>
                <a:cubicBezTo>
                  <a:pt x="20179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60"/>
                  <a:pt x="18977" y="0"/>
                  <a:pt x="18164" y="0"/>
                </a:cubicBezTo>
                <a:cubicBezTo>
                  <a:pt x="17350" y="0"/>
                  <a:pt x="16691" y="660"/>
                  <a:pt x="16691" y="1473"/>
                </a:cubicBezTo>
                <a:lnTo>
                  <a:pt x="16691" y="1844"/>
                </a:lnTo>
                <a:lnTo>
                  <a:pt x="2459" y="6030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80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0"/>
                  <a:pt x="9818" y="21109"/>
                </a:cubicBezTo>
                <a:cubicBezTo>
                  <a:pt x="9818" y="21073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2"/>
                </a:lnTo>
                <a:lnTo>
                  <a:pt x="16691" y="17182"/>
                </a:lnTo>
                <a:cubicBezTo>
                  <a:pt x="16691" y="17996"/>
                  <a:pt x="17350" y="18655"/>
                  <a:pt x="18164" y="18655"/>
                </a:cubicBezTo>
                <a:cubicBezTo>
                  <a:pt x="18977" y="18655"/>
                  <a:pt x="19636" y="17996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0" name="Shape 3760"/>
          <p:cNvSpPr/>
          <p:nvPr/>
        </p:nvSpPr>
        <p:spPr>
          <a:xfrm>
            <a:off x="7559478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9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5" y="14545"/>
                </a:lnTo>
                <a:lnTo>
                  <a:pt x="8359" y="14601"/>
                </a:lnTo>
                <a:lnTo>
                  <a:pt x="9261" y="18655"/>
                </a:lnTo>
                <a:cubicBezTo>
                  <a:pt x="9261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0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60"/>
                  <a:pt x="17995" y="0"/>
                  <a:pt x="17182" y="0"/>
                </a:cubicBezTo>
                <a:cubicBezTo>
                  <a:pt x="16368" y="0"/>
                  <a:pt x="15709" y="660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7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0"/>
                  <a:pt x="10800" y="21109"/>
                </a:cubicBezTo>
                <a:cubicBezTo>
                  <a:pt x="10800" y="21073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4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6"/>
                  <a:pt x="16368" y="18655"/>
                  <a:pt x="17182" y="18655"/>
                </a:cubicBezTo>
                <a:cubicBezTo>
                  <a:pt x="17995" y="18655"/>
                  <a:pt x="18655" y="17996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1" name="Shape 3761"/>
          <p:cNvSpPr/>
          <p:nvPr/>
        </p:nvSpPr>
        <p:spPr>
          <a:xfrm>
            <a:off x="8095131" y="3347752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9" y="12960"/>
                  <a:pt x="19636" y="12960"/>
                </a:cubicBezTo>
                <a:lnTo>
                  <a:pt x="19636" y="8640"/>
                </a:lnTo>
                <a:cubicBezTo>
                  <a:pt x="20179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8"/>
                  <a:pt x="18434" y="20520"/>
                  <a:pt x="18164" y="20520"/>
                </a:cubicBezTo>
                <a:cubicBezTo>
                  <a:pt x="17893" y="20520"/>
                  <a:pt x="17673" y="20278"/>
                  <a:pt x="17673" y="19980"/>
                </a:cubicBezTo>
                <a:lnTo>
                  <a:pt x="17673" y="1620"/>
                </a:lnTo>
                <a:cubicBezTo>
                  <a:pt x="17673" y="1323"/>
                  <a:pt x="17893" y="1080"/>
                  <a:pt x="18164" y="1080"/>
                </a:cubicBezTo>
                <a:cubicBezTo>
                  <a:pt x="18434" y="1080"/>
                  <a:pt x="18655" y="1323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7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7"/>
                  <a:pt x="2944" y="8093"/>
                  <a:pt x="2944" y="8088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6"/>
                </a:moveTo>
                <a:cubicBezTo>
                  <a:pt x="12316" y="19293"/>
                  <a:pt x="11764" y="19609"/>
                  <a:pt x="11247" y="19427"/>
                </a:cubicBezTo>
                <a:lnTo>
                  <a:pt x="6101" y="17625"/>
                </a:lnTo>
                <a:cubicBezTo>
                  <a:pt x="5585" y="17445"/>
                  <a:pt x="5299" y="16837"/>
                  <a:pt x="5464" y="16269"/>
                </a:cubicBezTo>
                <a:lnTo>
                  <a:pt x="5655" y="15610"/>
                </a:lnTo>
                <a:lnTo>
                  <a:pt x="12661" y="18104"/>
                </a:lnTo>
                <a:cubicBezTo>
                  <a:pt x="12661" y="18104"/>
                  <a:pt x="12480" y="18726"/>
                  <a:pt x="12480" y="18726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6"/>
                  <a:pt x="18977" y="0"/>
                  <a:pt x="18164" y="0"/>
                </a:cubicBezTo>
                <a:cubicBezTo>
                  <a:pt x="17350" y="0"/>
                  <a:pt x="16691" y="726"/>
                  <a:pt x="16691" y="1620"/>
                </a:cubicBezTo>
                <a:lnTo>
                  <a:pt x="16691" y="2062"/>
                </a:lnTo>
                <a:lnTo>
                  <a:pt x="2411" y="7143"/>
                </a:lnTo>
                <a:cubicBezTo>
                  <a:pt x="2277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7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7"/>
                </a:lnTo>
                <a:cubicBezTo>
                  <a:pt x="11983" y="20818"/>
                  <a:pt x="13087" y="20190"/>
                  <a:pt x="13416" y="19053"/>
                </a:cubicBezTo>
                <a:lnTo>
                  <a:pt x="13594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2" name="Shape 3762"/>
          <p:cNvSpPr/>
          <p:nvPr/>
        </p:nvSpPr>
        <p:spPr>
          <a:xfrm>
            <a:off x="8694551" y="3334999"/>
            <a:ext cx="15304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5"/>
                </a:lnTo>
                <a:cubicBezTo>
                  <a:pt x="12600" y="9125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4"/>
                  <a:pt x="21335" y="15853"/>
                  <a:pt x="21335" y="15852"/>
                </a:cubicBezTo>
                <a:lnTo>
                  <a:pt x="12600" y="11089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8"/>
                </a:lnTo>
                <a:lnTo>
                  <a:pt x="21349" y="5738"/>
                </a:lnTo>
                <a:cubicBezTo>
                  <a:pt x="21503" y="5649"/>
                  <a:pt x="21600" y="5531"/>
                  <a:pt x="21600" y="5400"/>
                </a:cubicBezTo>
                <a:cubicBezTo>
                  <a:pt x="21600" y="5265"/>
                  <a:pt x="21500" y="5142"/>
                  <a:pt x="21336" y="5053"/>
                </a:cubicBezTo>
                <a:lnTo>
                  <a:pt x="12336" y="144"/>
                </a:lnTo>
                <a:cubicBezTo>
                  <a:pt x="12174" y="56"/>
                  <a:pt x="11949" y="0"/>
                  <a:pt x="11700" y="0"/>
                </a:cubicBezTo>
                <a:cubicBezTo>
                  <a:pt x="11203" y="0"/>
                  <a:pt x="10800" y="221"/>
                  <a:pt x="10800" y="491"/>
                </a:cubicBezTo>
                <a:lnTo>
                  <a:pt x="10800" y="10106"/>
                </a:lnTo>
                <a:lnTo>
                  <a:pt x="1551" y="5062"/>
                </a:lnTo>
                <a:lnTo>
                  <a:pt x="1550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30"/>
                  <a:pt x="0" y="5400"/>
                </a:cubicBezTo>
                <a:cubicBezTo>
                  <a:pt x="0" y="5531"/>
                  <a:pt x="98" y="5649"/>
                  <a:pt x="250" y="5738"/>
                </a:cubicBezTo>
                <a:lnTo>
                  <a:pt x="249" y="5738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3"/>
                </a:lnTo>
                <a:cubicBezTo>
                  <a:pt x="265" y="15853"/>
                  <a:pt x="264" y="15854"/>
                  <a:pt x="263" y="15854"/>
                </a:cubicBezTo>
                <a:lnTo>
                  <a:pt x="249" y="15862"/>
                </a:lnTo>
                <a:lnTo>
                  <a:pt x="250" y="15863"/>
                </a:lnTo>
                <a:cubicBezTo>
                  <a:pt x="98" y="15952"/>
                  <a:pt x="0" y="16070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50" y="16537"/>
                </a:cubicBezTo>
                <a:lnTo>
                  <a:pt x="1551" y="16538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9" y="21600"/>
                  <a:pt x="12174" y="21545"/>
                  <a:pt x="12336" y="21456"/>
                </a:cubicBezTo>
                <a:lnTo>
                  <a:pt x="21336" y="16547"/>
                </a:lnTo>
                <a:cubicBezTo>
                  <a:pt x="21500" y="16459"/>
                  <a:pt x="21600" y="16336"/>
                  <a:pt x="21600" y="16200"/>
                </a:cubicBezTo>
                <a:cubicBezTo>
                  <a:pt x="21600" y="16070"/>
                  <a:pt x="21503" y="15952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3" name="Shape 3763"/>
          <p:cNvSpPr/>
          <p:nvPr/>
        </p:nvSpPr>
        <p:spPr>
          <a:xfrm>
            <a:off x="9191942" y="3334999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4" name="Shape 3764"/>
          <p:cNvSpPr/>
          <p:nvPr/>
        </p:nvSpPr>
        <p:spPr>
          <a:xfrm>
            <a:off x="9702087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7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7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7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1"/>
                  <a:pt x="14082" y="15709"/>
                  <a:pt x="15709" y="15709"/>
                </a:cubicBezTo>
                <a:cubicBezTo>
                  <a:pt x="17167" y="15709"/>
                  <a:pt x="18370" y="14647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7"/>
                  <a:pt x="4433" y="15709"/>
                  <a:pt x="5891" y="15709"/>
                </a:cubicBezTo>
                <a:cubicBezTo>
                  <a:pt x="7517" y="15709"/>
                  <a:pt x="8836" y="14391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7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60"/>
                  <a:pt x="19959" y="0"/>
                  <a:pt x="19145" y="0"/>
                </a:cubicBezTo>
                <a:cubicBezTo>
                  <a:pt x="18332" y="0"/>
                  <a:pt x="17673" y="660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7"/>
                  <a:pt x="11071" y="8836"/>
                  <a:pt x="10800" y="8836"/>
                </a:cubicBezTo>
                <a:cubicBezTo>
                  <a:pt x="10529" y="8836"/>
                  <a:pt x="10309" y="9057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7"/>
                  <a:pt x="9108" y="8836"/>
                  <a:pt x="8836" y="8836"/>
                </a:cubicBezTo>
                <a:cubicBezTo>
                  <a:pt x="8565" y="8836"/>
                  <a:pt x="8345" y="9057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5" name="Shape 3765"/>
          <p:cNvSpPr/>
          <p:nvPr/>
        </p:nvSpPr>
        <p:spPr>
          <a:xfrm>
            <a:off x="10237740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4"/>
                  <a:pt x="13721" y="13745"/>
                </a:cubicBezTo>
                <a:lnTo>
                  <a:pt x="2970" y="13745"/>
                </a:lnTo>
                <a:cubicBezTo>
                  <a:pt x="3001" y="14084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60"/>
                  <a:pt x="5231" y="0"/>
                  <a:pt x="4418" y="0"/>
                </a:cubicBezTo>
                <a:cubicBezTo>
                  <a:pt x="3605" y="0"/>
                  <a:pt x="2945" y="660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8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8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6" name="Shape 3766"/>
          <p:cNvSpPr/>
          <p:nvPr/>
        </p:nvSpPr>
        <p:spPr>
          <a:xfrm>
            <a:off x="10773392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8"/>
                  <a:pt x="15490" y="14727"/>
                  <a:pt x="15218" y="14727"/>
                </a:cubicBezTo>
                <a:cubicBezTo>
                  <a:pt x="14947" y="14727"/>
                  <a:pt x="14727" y="14948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5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8"/>
                  <a:pt x="8023" y="14236"/>
                  <a:pt x="8836" y="14236"/>
                </a:cubicBezTo>
                <a:cubicBezTo>
                  <a:pt x="9072" y="14236"/>
                  <a:pt x="9293" y="14176"/>
                  <a:pt x="9491" y="14076"/>
                </a:cubicBezTo>
                <a:lnTo>
                  <a:pt x="8925" y="14938"/>
                </a:lnTo>
                <a:lnTo>
                  <a:pt x="8639" y="14742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0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7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9"/>
                  <a:pt x="14727" y="14275"/>
                  <a:pt x="14727" y="12764"/>
                </a:cubicBezTo>
                <a:cubicBezTo>
                  <a:pt x="14727" y="11536"/>
                  <a:pt x="14351" y="10397"/>
                  <a:pt x="13709" y="9454"/>
                </a:cubicBezTo>
                <a:lnTo>
                  <a:pt x="14764" y="7851"/>
                </a:lnTo>
                <a:cubicBezTo>
                  <a:pt x="15288" y="7832"/>
                  <a:pt x="15709" y="7403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7" name="Shape 3767"/>
          <p:cNvSpPr/>
          <p:nvPr/>
        </p:nvSpPr>
        <p:spPr>
          <a:xfrm>
            <a:off x="11309044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8" name="Shape 3768"/>
          <p:cNvSpPr/>
          <p:nvPr/>
        </p:nvSpPr>
        <p:spPr>
          <a:xfrm>
            <a:off x="6500928" y="3870651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9" name="Shape 3769"/>
          <p:cNvSpPr/>
          <p:nvPr/>
        </p:nvSpPr>
        <p:spPr>
          <a:xfrm>
            <a:off x="7036580" y="3870651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5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5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0" name="Shape 3770"/>
          <p:cNvSpPr/>
          <p:nvPr/>
        </p:nvSpPr>
        <p:spPr>
          <a:xfrm>
            <a:off x="7559478" y="3896158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0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20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1" y="21600"/>
                  <a:pt x="17182" y="21332"/>
                  <a:pt x="17182" y="21000"/>
                </a:cubicBezTo>
                <a:cubicBezTo>
                  <a:pt x="17182" y="20851"/>
                  <a:pt x="17132" y="20720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70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0" y="16800"/>
                  <a:pt x="16691" y="17068"/>
                  <a:pt x="16691" y="17400"/>
                </a:cubicBezTo>
                <a:cubicBezTo>
                  <a:pt x="16691" y="17732"/>
                  <a:pt x="16910" y="18000"/>
                  <a:pt x="17182" y="18000"/>
                </a:cubicBezTo>
                <a:lnTo>
                  <a:pt x="21109" y="18000"/>
                </a:lnTo>
                <a:cubicBezTo>
                  <a:pt x="21379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70"/>
                  <a:pt x="21379" y="0"/>
                  <a:pt x="21109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1" name="Shape 3771"/>
          <p:cNvSpPr/>
          <p:nvPr/>
        </p:nvSpPr>
        <p:spPr>
          <a:xfrm>
            <a:off x="8095131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9"/>
                </a:lnTo>
                <a:cubicBezTo>
                  <a:pt x="15472" y="12512"/>
                  <a:pt x="15709" y="11685"/>
                  <a:pt x="15709" y="10800"/>
                </a:cubicBezTo>
                <a:cubicBezTo>
                  <a:pt x="15709" y="9192"/>
                  <a:pt x="14932" y="7768"/>
                  <a:pt x="13736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7" y="20554"/>
                </a:moveTo>
                <a:cubicBezTo>
                  <a:pt x="4799" y="20010"/>
                  <a:pt x="982" y="15853"/>
                  <a:pt x="982" y="10800"/>
                </a:cubicBezTo>
                <a:cubicBezTo>
                  <a:pt x="982" y="9010"/>
                  <a:pt x="1468" y="7338"/>
                  <a:pt x="2305" y="5893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7" y="20554"/>
                  <a:pt x="9707" y="20554"/>
                </a:cubicBezTo>
                <a:close/>
                <a:moveTo>
                  <a:pt x="7315" y="12606"/>
                </a:moveTo>
                <a:cubicBezTo>
                  <a:pt x="7034" y="12066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59" y="12694"/>
                </a:cubicBezTo>
                <a:lnTo>
                  <a:pt x="7364" y="12692"/>
                </a:lnTo>
                <a:cubicBezTo>
                  <a:pt x="7364" y="12692"/>
                  <a:pt x="7315" y="12606"/>
                  <a:pt x="7315" y="12606"/>
                </a:cubicBezTo>
                <a:close/>
                <a:moveTo>
                  <a:pt x="10800" y="982"/>
                </a:moveTo>
                <a:cubicBezTo>
                  <a:pt x="14432" y="982"/>
                  <a:pt x="17596" y="2960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7"/>
                  <a:pt x="5930" y="10207"/>
                </a:cubicBezTo>
                <a:lnTo>
                  <a:pt x="2909" y="4975"/>
                </a:lnTo>
                <a:cubicBezTo>
                  <a:pt x="4698" y="2557"/>
                  <a:pt x="7562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2" name="Shape 3772"/>
          <p:cNvSpPr/>
          <p:nvPr/>
        </p:nvSpPr>
        <p:spPr>
          <a:xfrm>
            <a:off x="8630783" y="3940796"/>
            <a:ext cx="280580" cy="12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1"/>
                </a:moveTo>
                <a:lnTo>
                  <a:pt x="17582" y="15101"/>
                </a:lnTo>
                <a:lnTo>
                  <a:pt x="17582" y="8845"/>
                </a:lnTo>
                <a:lnTo>
                  <a:pt x="16724" y="8845"/>
                </a:lnTo>
                <a:cubicBezTo>
                  <a:pt x="16724" y="8845"/>
                  <a:pt x="16724" y="15101"/>
                  <a:pt x="16724" y="15101"/>
                </a:cubicBezTo>
                <a:close/>
                <a:moveTo>
                  <a:pt x="13336" y="15101"/>
                </a:moveTo>
                <a:lnTo>
                  <a:pt x="14199" y="15101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1"/>
                  <a:pt x="13336" y="15101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2"/>
                </a:moveTo>
                <a:lnTo>
                  <a:pt x="5673" y="15122"/>
                </a:lnTo>
                <a:lnTo>
                  <a:pt x="5350" y="11399"/>
                </a:lnTo>
                <a:cubicBezTo>
                  <a:pt x="5276" y="10528"/>
                  <a:pt x="5214" y="9718"/>
                  <a:pt x="5168" y="8731"/>
                </a:cubicBezTo>
                <a:lnTo>
                  <a:pt x="5157" y="8731"/>
                </a:lnTo>
                <a:cubicBezTo>
                  <a:pt x="5090" y="9705"/>
                  <a:pt x="5028" y="10528"/>
                  <a:pt x="4937" y="11399"/>
                </a:cubicBezTo>
                <a:lnTo>
                  <a:pt x="4574" y="15122"/>
                </a:lnTo>
                <a:lnTo>
                  <a:pt x="3630" y="15122"/>
                </a:lnTo>
                <a:lnTo>
                  <a:pt x="2723" y="6472"/>
                </a:lnTo>
                <a:lnTo>
                  <a:pt x="3646" y="6472"/>
                </a:lnTo>
                <a:lnTo>
                  <a:pt x="3934" y="10039"/>
                </a:lnTo>
                <a:cubicBezTo>
                  <a:pt x="4020" y="11066"/>
                  <a:pt x="4099" y="12182"/>
                  <a:pt x="4162" y="13055"/>
                </a:cubicBezTo>
                <a:lnTo>
                  <a:pt x="4172" y="13055"/>
                </a:lnTo>
                <a:cubicBezTo>
                  <a:pt x="4235" y="12118"/>
                  <a:pt x="4326" y="11078"/>
                  <a:pt x="4422" y="10013"/>
                </a:cubicBezTo>
                <a:lnTo>
                  <a:pt x="4744" y="6472"/>
                </a:lnTo>
                <a:lnTo>
                  <a:pt x="5662" y="6472"/>
                </a:lnTo>
                <a:lnTo>
                  <a:pt x="5967" y="10117"/>
                </a:lnTo>
                <a:cubicBezTo>
                  <a:pt x="6052" y="11131"/>
                  <a:pt x="6114" y="12055"/>
                  <a:pt x="6170" y="13017"/>
                </a:cubicBezTo>
                <a:lnTo>
                  <a:pt x="6182" y="13017"/>
                </a:lnTo>
                <a:cubicBezTo>
                  <a:pt x="6239" y="12055"/>
                  <a:pt x="6324" y="11040"/>
                  <a:pt x="6403" y="10013"/>
                </a:cubicBezTo>
                <a:lnTo>
                  <a:pt x="6715" y="6472"/>
                </a:lnTo>
                <a:lnTo>
                  <a:pt x="7592" y="6472"/>
                </a:lnTo>
                <a:cubicBezTo>
                  <a:pt x="7592" y="6472"/>
                  <a:pt x="6607" y="15122"/>
                  <a:pt x="6607" y="15122"/>
                </a:cubicBezTo>
                <a:close/>
                <a:moveTo>
                  <a:pt x="8940" y="15122"/>
                </a:moveTo>
                <a:lnTo>
                  <a:pt x="8080" y="15122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2"/>
                  <a:pt x="8940" y="15122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7"/>
                  <a:pt x="8505" y="8077"/>
                </a:cubicBezTo>
                <a:cubicBezTo>
                  <a:pt x="8233" y="8077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3" name="Shape 3773"/>
          <p:cNvSpPr/>
          <p:nvPr/>
        </p:nvSpPr>
        <p:spPr>
          <a:xfrm>
            <a:off x="9166435" y="3883405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10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4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5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90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4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2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4" name="Shape 3774"/>
          <p:cNvSpPr/>
          <p:nvPr/>
        </p:nvSpPr>
        <p:spPr>
          <a:xfrm>
            <a:off x="9714841" y="3870651"/>
            <a:ext cx="255073" cy="280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7"/>
                </a:cubicBezTo>
                <a:lnTo>
                  <a:pt x="16200" y="6386"/>
                </a:lnTo>
                <a:cubicBezTo>
                  <a:pt x="16200" y="6116"/>
                  <a:pt x="15958" y="5895"/>
                  <a:pt x="15660" y="5895"/>
                </a:cubicBezTo>
                <a:cubicBezTo>
                  <a:pt x="15362" y="5895"/>
                  <a:pt x="15120" y="6116"/>
                  <a:pt x="15120" y="6386"/>
                </a:cubicBezTo>
                <a:lnTo>
                  <a:pt x="15120" y="8347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7"/>
                </a:lnTo>
                <a:cubicBezTo>
                  <a:pt x="18059" y="13290"/>
                  <a:pt x="15906" y="14246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9"/>
                </a:moveTo>
                <a:cubicBezTo>
                  <a:pt x="11096" y="15679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0"/>
                  <a:pt x="8520" y="8576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2"/>
                  <a:pt x="11771" y="13665"/>
                  <a:pt x="11736" y="14669"/>
                </a:cubicBezTo>
                <a:cubicBezTo>
                  <a:pt x="11418" y="14685"/>
                  <a:pt x="11097" y="14698"/>
                  <a:pt x="10766" y="14698"/>
                </a:cubicBezTo>
                <a:cubicBezTo>
                  <a:pt x="6636" y="14698"/>
                  <a:pt x="3478" y="13292"/>
                  <a:pt x="3447" y="13277"/>
                </a:cubicBezTo>
                <a:lnTo>
                  <a:pt x="2965" y="14155"/>
                </a:lnTo>
                <a:cubicBezTo>
                  <a:pt x="3102" y="14218"/>
                  <a:pt x="6369" y="15679"/>
                  <a:pt x="10766" y="15679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89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0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4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7"/>
                </a:cubicBezTo>
                <a:lnTo>
                  <a:pt x="6480" y="6386"/>
                </a:lnTo>
                <a:cubicBezTo>
                  <a:pt x="6480" y="6116"/>
                  <a:pt x="6238" y="5895"/>
                  <a:pt x="5940" y="5895"/>
                </a:cubicBezTo>
                <a:cubicBezTo>
                  <a:pt x="5642" y="5895"/>
                  <a:pt x="5400" y="6116"/>
                  <a:pt x="5400" y="6386"/>
                </a:cubicBezTo>
                <a:lnTo>
                  <a:pt x="5400" y="8347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5" name="Shape 3775"/>
          <p:cNvSpPr/>
          <p:nvPr/>
        </p:nvSpPr>
        <p:spPr>
          <a:xfrm>
            <a:off x="10237740" y="3870651"/>
            <a:ext cx="280580" cy="280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628" y="4905"/>
                </a:moveTo>
                <a:lnTo>
                  <a:pt x="14334" y="4905"/>
                </a:lnTo>
                <a:lnTo>
                  <a:pt x="10776" y="9843"/>
                </a:lnTo>
                <a:lnTo>
                  <a:pt x="7337" y="4905"/>
                </a:lnTo>
                <a:lnTo>
                  <a:pt x="5975" y="4905"/>
                </a:lnTo>
                <a:lnTo>
                  <a:pt x="10094" y="10618"/>
                </a:lnTo>
                <a:lnTo>
                  <a:pt x="5736" y="16695"/>
                </a:lnTo>
                <a:lnTo>
                  <a:pt x="7030" y="16695"/>
                </a:lnTo>
                <a:lnTo>
                  <a:pt x="10776" y="11494"/>
                </a:lnTo>
                <a:lnTo>
                  <a:pt x="14470" y="16695"/>
                </a:lnTo>
                <a:lnTo>
                  <a:pt x="15866" y="16695"/>
                </a:lnTo>
                <a:lnTo>
                  <a:pt x="11474" y="10651"/>
                </a:lnTo>
                <a:cubicBezTo>
                  <a:pt x="11474" y="10651"/>
                  <a:pt x="15628" y="4905"/>
                  <a:pt x="15628" y="490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6" name="Shape 3776"/>
          <p:cNvSpPr/>
          <p:nvPr/>
        </p:nvSpPr>
        <p:spPr>
          <a:xfrm>
            <a:off x="10773392" y="3870651"/>
            <a:ext cx="280512" cy="28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1"/>
                </a:moveTo>
                <a:lnTo>
                  <a:pt x="7853" y="2877"/>
                </a:lnTo>
                <a:lnTo>
                  <a:pt x="7853" y="8837"/>
                </a:lnTo>
                <a:lnTo>
                  <a:pt x="982" y="8837"/>
                </a:lnTo>
                <a:cubicBezTo>
                  <a:pt x="982" y="8837"/>
                  <a:pt x="982" y="3821"/>
                  <a:pt x="982" y="3821"/>
                </a:cubicBezTo>
                <a:close/>
                <a:moveTo>
                  <a:pt x="0" y="9818"/>
                </a:moveTo>
                <a:lnTo>
                  <a:pt x="8835" y="9818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8"/>
                  <a:pt x="0" y="9818"/>
                </a:cubicBezTo>
                <a:close/>
                <a:moveTo>
                  <a:pt x="20618" y="8837"/>
                </a:moveTo>
                <a:lnTo>
                  <a:pt x="11771" y="8837"/>
                </a:lnTo>
                <a:lnTo>
                  <a:pt x="11771" y="2340"/>
                </a:lnTo>
                <a:lnTo>
                  <a:pt x="20618" y="1126"/>
                </a:lnTo>
                <a:cubicBezTo>
                  <a:pt x="20618" y="1126"/>
                  <a:pt x="20618" y="8837"/>
                  <a:pt x="20618" y="8837"/>
                </a:cubicBezTo>
                <a:close/>
                <a:moveTo>
                  <a:pt x="10789" y="1484"/>
                </a:moveTo>
                <a:lnTo>
                  <a:pt x="10789" y="9818"/>
                </a:lnTo>
                <a:lnTo>
                  <a:pt x="21600" y="9818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4"/>
                </a:moveTo>
                <a:lnTo>
                  <a:pt x="7853" y="12764"/>
                </a:lnTo>
                <a:lnTo>
                  <a:pt x="7853" y="18722"/>
                </a:lnTo>
                <a:lnTo>
                  <a:pt x="982" y="17779"/>
                </a:lnTo>
                <a:cubicBezTo>
                  <a:pt x="982" y="17779"/>
                  <a:pt x="982" y="12764"/>
                  <a:pt x="982" y="12764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3"/>
                </a:lnTo>
                <a:lnTo>
                  <a:pt x="0" y="11783"/>
                </a:lnTo>
                <a:cubicBezTo>
                  <a:pt x="0" y="11783"/>
                  <a:pt x="0" y="18635"/>
                  <a:pt x="0" y="18635"/>
                </a:cubicBezTo>
                <a:close/>
                <a:moveTo>
                  <a:pt x="11771" y="12764"/>
                </a:moveTo>
                <a:lnTo>
                  <a:pt x="20618" y="12764"/>
                </a:lnTo>
                <a:lnTo>
                  <a:pt x="20618" y="20474"/>
                </a:lnTo>
                <a:lnTo>
                  <a:pt x="11771" y="19260"/>
                </a:lnTo>
                <a:cubicBezTo>
                  <a:pt x="11771" y="19260"/>
                  <a:pt x="11771" y="12764"/>
                  <a:pt x="11771" y="12764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3"/>
                </a:lnTo>
                <a:lnTo>
                  <a:pt x="10789" y="11783"/>
                </a:lnTo>
                <a:cubicBezTo>
                  <a:pt x="10789" y="11783"/>
                  <a:pt x="10789" y="20116"/>
                  <a:pt x="10789" y="2011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7" name="Shape 3777"/>
          <p:cNvSpPr/>
          <p:nvPr/>
        </p:nvSpPr>
        <p:spPr>
          <a:xfrm>
            <a:off x="11347305" y="3870651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7"/>
                  <a:pt x="19948" y="14236"/>
                  <a:pt x="19575" y="14236"/>
                </a:cubicBezTo>
                <a:cubicBezTo>
                  <a:pt x="19202" y="14236"/>
                  <a:pt x="18900" y="14017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7"/>
                  <a:pt x="2398" y="14236"/>
                  <a:pt x="2025" y="14236"/>
                </a:cubicBezTo>
                <a:cubicBezTo>
                  <a:pt x="1652" y="14236"/>
                  <a:pt x="1350" y="14017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3"/>
                  <a:pt x="16200" y="491"/>
                </a:cubicBezTo>
                <a:cubicBezTo>
                  <a:pt x="16200" y="221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20"/>
                  <a:pt x="11905" y="982"/>
                  <a:pt x="10800" y="982"/>
                </a:cubicBezTo>
                <a:cubicBezTo>
                  <a:pt x="9695" y="982"/>
                  <a:pt x="8644" y="1120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1"/>
                  <a:pt x="5400" y="491"/>
                </a:cubicBezTo>
                <a:cubicBezTo>
                  <a:pt x="5400" y="593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7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7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7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7"/>
                  <a:pt x="9148" y="3436"/>
                  <a:pt x="8775" y="34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8" name="Shape 3778"/>
          <p:cNvSpPr/>
          <p:nvPr/>
        </p:nvSpPr>
        <p:spPr>
          <a:xfrm>
            <a:off x="6526435" y="5471231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2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2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9" name="Shape 3779"/>
          <p:cNvSpPr/>
          <p:nvPr/>
        </p:nvSpPr>
        <p:spPr>
          <a:xfrm>
            <a:off x="7023826" y="5471231"/>
            <a:ext cx="280377" cy="280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6"/>
                </a:cubicBezTo>
                <a:cubicBezTo>
                  <a:pt x="2587" y="11273"/>
                  <a:pt x="979" y="8836"/>
                  <a:pt x="979" y="6431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1"/>
                </a:cubicBezTo>
                <a:cubicBezTo>
                  <a:pt x="11752" y="10209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1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1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3" y="20137"/>
                  <a:pt x="16184" y="20424"/>
                  <a:pt x="16287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8"/>
                  <a:pt x="16926" y="20943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7" y="20256"/>
                  <a:pt x="18192" y="19950"/>
                  <a:pt x="18039" y="19727"/>
                </a:cubicBezTo>
                <a:cubicBezTo>
                  <a:pt x="17884" y="19505"/>
                  <a:pt x="17578" y="19449"/>
                  <a:pt x="17357" y="19604"/>
                </a:cubicBezTo>
                <a:moveTo>
                  <a:pt x="16249" y="13042"/>
                </a:moveTo>
                <a:cubicBezTo>
                  <a:pt x="16108" y="12790"/>
                  <a:pt x="16023" y="12529"/>
                  <a:pt x="15995" y="12265"/>
                </a:cubicBezTo>
                <a:cubicBezTo>
                  <a:pt x="15966" y="11996"/>
                  <a:pt x="15731" y="11801"/>
                  <a:pt x="15456" y="11830"/>
                </a:cubicBezTo>
                <a:cubicBezTo>
                  <a:pt x="15187" y="11859"/>
                  <a:pt x="14992" y="12100"/>
                  <a:pt x="15021" y="12371"/>
                </a:cubicBezTo>
                <a:cubicBezTo>
                  <a:pt x="15064" y="12767"/>
                  <a:pt x="15189" y="13155"/>
                  <a:pt x="15395" y="13522"/>
                </a:cubicBezTo>
                <a:cubicBezTo>
                  <a:pt x="15484" y="13682"/>
                  <a:pt x="15651" y="13774"/>
                  <a:pt x="15822" y="13774"/>
                </a:cubicBezTo>
                <a:cubicBezTo>
                  <a:pt x="15904" y="13774"/>
                  <a:pt x="15985" y="13753"/>
                  <a:pt x="16061" y="13710"/>
                </a:cubicBezTo>
                <a:cubicBezTo>
                  <a:pt x="16297" y="13578"/>
                  <a:pt x="16381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2" y="14708"/>
                  <a:pt x="17538" y="14439"/>
                </a:cubicBezTo>
                <a:cubicBezTo>
                  <a:pt x="17349" y="14246"/>
                  <a:pt x="17038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9" y="15612"/>
                  <a:pt x="17471" y="15851"/>
                </a:cubicBezTo>
                <a:cubicBezTo>
                  <a:pt x="17567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3"/>
                </a:cubicBezTo>
                <a:cubicBezTo>
                  <a:pt x="18372" y="15777"/>
                  <a:pt x="18413" y="15469"/>
                  <a:pt x="18249" y="15254"/>
                </a:cubicBezTo>
                <a:moveTo>
                  <a:pt x="21476" y="5929"/>
                </a:moveTo>
                <a:cubicBezTo>
                  <a:pt x="21352" y="5687"/>
                  <a:pt x="21056" y="5592"/>
                  <a:pt x="20817" y="5717"/>
                </a:cubicBezTo>
                <a:cubicBezTo>
                  <a:pt x="20817" y="5717"/>
                  <a:pt x="20649" y="5803"/>
                  <a:pt x="20371" y="5962"/>
                </a:cubicBezTo>
                <a:cubicBezTo>
                  <a:pt x="20136" y="6097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6" y="6880"/>
                  <a:pt x="20779" y="6859"/>
                  <a:pt x="20856" y="6815"/>
                </a:cubicBezTo>
                <a:cubicBezTo>
                  <a:pt x="21107" y="6672"/>
                  <a:pt x="21260" y="6593"/>
                  <a:pt x="21265" y="6590"/>
                </a:cubicBezTo>
                <a:cubicBezTo>
                  <a:pt x="21505" y="6466"/>
                  <a:pt x="21600" y="6170"/>
                  <a:pt x="21476" y="5929"/>
                </a:cubicBezTo>
                <a:moveTo>
                  <a:pt x="18659" y="16886"/>
                </a:moveTo>
                <a:cubicBezTo>
                  <a:pt x="18395" y="16941"/>
                  <a:pt x="18224" y="17201"/>
                  <a:pt x="18279" y="17467"/>
                </a:cubicBezTo>
                <a:cubicBezTo>
                  <a:pt x="18312" y="17625"/>
                  <a:pt x="18329" y="17782"/>
                  <a:pt x="18329" y="17929"/>
                </a:cubicBezTo>
                <a:cubicBezTo>
                  <a:pt x="18329" y="18050"/>
                  <a:pt x="18318" y="18171"/>
                  <a:pt x="18296" y="18287"/>
                </a:cubicBezTo>
                <a:cubicBezTo>
                  <a:pt x="18244" y="18554"/>
                  <a:pt x="18417" y="18811"/>
                  <a:pt x="18683" y="18862"/>
                </a:cubicBezTo>
                <a:cubicBezTo>
                  <a:pt x="18715" y="18869"/>
                  <a:pt x="18746" y="18872"/>
                  <a:pt x="18777" y="18872"/>
                </a:cubicBezTo>
                <a:cubicBezTo>
                  <a:pt x="19007" y="18872"/>
                  <a:pt x="19212" y="18708"/>
                  <a:pt x="19257" y="18473"/>
                </a:cubicBezTo>
                <a:cubicBezTo>
                  <a:pt x="19291" y="18296"/>
                  <a:pt x="19308" y="18114"/>
                  <a:pt x="19308" y="17929"/>
                </a:cubicBezTo>
                <a:cubicBezTo>
                  <a:pt x="19308" y="17715"/>
                  <a:pt x="19285" y="17492"/>
                  <a:pt x="19239" y="17268"/>
                </a:cubicBezTo>
                <a:cubicBezTo>
                  <a:pt x="19183" y="17001"/>
                  <a:pt x="18922" y="16832"/>
                  <a:pt x="18659" y="16886"/>
                </a:cubicBezTo>
                <a:moveTo>
                  <a:pt x="18590" y="7107"/>
                </a:moveTo>
                <a:cubicBezTo>
                  <a:pt x="18317" y="7304"/>
                  <a:pt x="18035" y="7518"/>
                  <a:pt x="17756" y="7745"/>
                </a:cubicBezTo>
                <a:cubicBezTo>
                  <a:pt x="17546" y="7917"/>
                  <a:pt x="17515" y="8227"/>
                  <a:pt x="17685" y="8437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7"/>
                </a:cubicBezTo>
                <a:moveTo>
                  <a:pt x="14704" y="20512"/>
                </a:moveTo>
                <a:cubicBezTo>
                  <a:pt x="14393" y="20556"/>
                  <a:pt x="14064" y="20590"/>
                  <a:pt x="13729" y="20612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0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5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1" y="19998"/>
                  <a:pt x="8298" y="19866"/>
                  <a:pt x="8052" y="19722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9"/>
                </a:cubicBezTo>
                <a:cubicBezTo>
                  <a:pt x="7855" y="20744"/>
                  <a:pt x="8194" y="20901"/>
                  <a:pt x="8562" y="21034"/>
                </a:cubicBezTo>
                <a:cubicBezTo>
                  <a:pt x="8617" y="21053"/>
                  <a:pt x="8672" y="21063"/>
                  <a:pt x="8728" y="21063"/>
                </a:cubicBezTo>
                <a:cubicBezTo>
                  <a:pt x="8929" y="21063"/>
                  <a:pt x="9116" y="20938"/>
                  <a:pt x="9189" y="20738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0" y="20618"/>
                </a:moveTo>
                <a:cubicBezTo>
                  <a:pt x="11411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4" y="20959"/>
                </a:cubicBezTo>
                <a:cubicBezTo>
                  <a:pt x="10191" y="21229"/>
                  <a:pt x="10382" y="21474"/>
                  <a:pt x="10650" y="21508"/>
                </a:cubicBezTo>
                <a:cubicBezTo>
                  <a:pt x="10984" y="21549"/>
                  <a:pt x="11337" y="21581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3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0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5"/>
                  <a:pt x="5867" y="18484"/>
                  <a:pt x="5997" y="18834"/>
                </a:cubicBezTo>
                <a:cubicBezTo>
                  <a:pt x="6070" y="19033"/>
                  <a:pt x="6256" y="19156"/>
                  <a:pt x="6456" y="19156"/>
                </a:cubicBezTo>
                <a:cubicBezTo>
                  <a:pt x="6512" y="19156"/>
                  <a:pt x="6570" y="19145"/>
                  <a:pt x="6626" y="19124"/>
                </a:cubicBezTo>
                <a:cubicBezTo>
                  <a:pt x="6879" y="19030"/>
                  <a:pt x="7009" y="18748"/>
                  <a:pt x="6915" y="18493"/>
                </a:cubicBezTo>
                <a:cubicBezTo>
                  <a:pt x="6848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6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0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5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5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0" name="Shape 3780"/>
          <p:cNvSpPr/>
          <p:nvPr/>
        </p:nvSpPr>
        <p:spPr>
          <a:xfrm>
            <a:off x="7636000" y="5471231"/>
            <a:ext cx="127536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6" y="9818"/>
                  <a:pt x="10800" y="9818"/>
                </a:cubicBezTo>
                <a:cubicBezTo>
                  <a:pt x="11714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6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6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1" name="Shape 3781"/>
          <p:cNvSpPr/>
          <p:nvPr/>
        </p:nvSpPr>
        <p:spPr>
          <a:xfrm>
            <a:off x="8095131" y="547123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6" y="16320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6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4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4" y="16320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6" y="6635"/>
                </a:moveTo>
                <a:lnTo>
                  <a:pt x="12189" y="12188"/>
                </a:lnTo>
                <a:lnTo>
                  <a:pt x="6634" y="14966"/>
                </a:lnTo>
                <a:lnTo>
                  <a:pt x="9411" y="9412"/>
                </a:lnTo>
                <a:cubicBezTo>
                  <a:pt x="9411" y="9412"/>
                  <a:pt x="14966" y="6635"/>
                  <a:pt x="14966" y="6635"/>
                </a:cubicBezTo>
                <a:close/>
                <a:moveTo>
                  <a:pt x="4552" y="17049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9"/>
                  <a:pt x="4552" y="17049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2" name="Shape 3782"/>
          <p:cNvSpPr/>
          <p:nvPr/>
        </p:nvSpPr>
        <p:spPr>
          <a:xfrm>
            <a:off x="8630783" y="547123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4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2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8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3" name="Shape 3783"/>
          <p:cNvSpPr/>
          <p:nvPr/>
        </p:nvSpPr>
        <p:spPr>
          <a:xfrm>
            <a:off x="9166435" y="547123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6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5"/>
                </a:lnTo>
                <a:cubicBezTo>
                  <a:pt x="17606" y="11910"/>
                  <a:pt x="17591" y="12202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7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3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5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5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3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3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2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7"/>
                </a:lnTo>
                <a:cubicBezTo>
                  <a:pt x="5432" y="10394"/>
                  <a:pt x="5153" y="10605"/>
                  <a:pt x="4909" y="10826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50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9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9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6"/>
                  <a:pt x="4469" y="13745"/>
                  <a:pt x="3927" y="13745"/>
                </a:cubicBezTo>
                <a:cubicBezTo>
                  <a:pt x="3385" y="13745"/>
                  <a:pt x="2945" y="14186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4" name="Shape 3784"/>
          <p:cNvSpPr/>
          <p:nvPr/>
        </p:nvSpPr>
        <p:spPr>
          <a:xfrm>
            <a:off x="9702087" y="547123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20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20"/>
                  <a:pt x="16320" y="20344"/>
                  <a:pt x="11291" y="20593"/>
                </a:cubicBezTo>
                <a:moveTo>
                  <a:pt x="10800" y="1"/>
                </a:moveTo>
                <a:cubicBezTo>
                  <a:pt x="10800" y="1"/>
                  <a:pt x="10800" y="0"/>
                  <a:pt x="10800" y="0"/>
                </a:cubicBezTo>
                <a:cubicBezTo>
                  <a:pt x="10800" y="0"/>
                  <a:pt x="10800" y="1"/>
                  <a:pt x="10800" y="1"/>
                </a:cubicBezTo>
                <a:cubicBezTo>
                  <a:pt x="4835" y="1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1"/>
                  <a:pt x="10800" y="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5" name="Shape 3785"/>
          <p:cNvSpPr/>
          <p:nvPr/>
        </p:nvSpPr>
        <p:spPr>
          <a:xfrm>
            <a:off x="10237740" y="547123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4"/>
                  <a:pt x="17649" y="11291"/>
                </a:cubicBezTo>
                <a:lnTo>
                  <a:pt x="20594" y="11291"/>
                </a:lnTo>
                <a:cubicBezTo>
                  <a:pt x="20345" y="16320"/>
                  <a:pt x="16320" y="20344"/>
                  <a:pt x="11291" y="20593"/>
                </a:cubicBezTo>
                <a:moveTo>
                  <a:pt x="11291" y="13206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7"/>
                </a:cubicBezTo>
                <a:cubicBezTo>
                  <a:pt x="11291" y="16667"/>
                  <a:pt x="11291" y="13206"/>
                  <a:pt x="11291" y="13206"/>
                </a:cubicBezTo>
                <a:close/>
                <a:moveTo>
                  <a:pt x="11291" y="4934"/>
                </a:moveTo>
                <a:cubicBezTo>
                  <a:pt x="12233" y="5012"/>
                  <a:pt x="13111" y="5316"/>
                  <a:pt x="13875" y="5784"/>
                </a:cubicBezTo>
                <a:cubicBezTo>
                  <a:pt x="13793" y="5968"/>
                  <a:pt x="13745" y="6169"/>
                  <a:pt x="13745" y="6382"/>
                </a:cubicBezTo>
                <a:cubicBezTo>
                  <a:pt x="13745" y="7196"/>
                  <a:pt x="14405" y="7855"/>
                  <a:pt x="15218" y="7855"/>
                </a:cubicBezTo>
                <a:cubicBezTo>
                  <a:pt x="15432" y="7855"/>
                  <a:pt x="15633" y="7808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6"/>
                  <a:pt x="16534" y="7032"/>
                </a:cubicBezTo>
                <a:cubicBezTo>
                  <a:pt x="16631" y="6835"/>
                  <a:pt x="16691" y="6617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9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7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6"/>
                </a:cubicBezTo>
                <a:cubicBezTo>
                  <a:pt x="10309" y="13206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20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2"/>
                </a:cubicBezTo>
                <a:cubicBezTo>
                  <a:pt x="10309" y="17652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6" name="Shape 3786"/>
          <p:cNvSpPr/>
          <p:nvPr/>
        </p:nvSpPr>
        <p:spPr>
          <a:xfrm>
            <a:off x="10798899" y="5471231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90"/>
                  <a:pt x="10534" y="12361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9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9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1"/>
                  <a:pt x="4010" y="13230"/>
                </a:cubicBezTo>
                <a:cubicBezTo>
                  <a:pt x="4941" y="13484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7" name="Shape 3787"/>
          <p:cNvSpPr/>
          <p:nvPr/>
        </p:nvSpPr>
        <p:spPr>
          <a:xfrm>
            <a:off x="11334551" y="5471231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7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1"/>
                </a:moveTo>
                <a:lnTo>
                  <a:pt x="18100" y="7364"/>
                </a:lnTo>
                <a:lnTo>
                  <a:pt x="21514" y="2708"/>
                </a:lnTo>
                <a:lnTo>
                  <a:pt x="21506" y="2703"/>
                </a:lnTo>
                <a:cubicBezTo>
                  <a:pt x="21560" y="2629"/>
                  <a:pt x="21600" y="2548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1"/>
                  <a:pt x="21514" y="1202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8" name="Shape 3788"/>
          <p:cNvSpPr/>
          <p:nvPr/>
        </p:nvSpPr>
        <p:spPr>
          <a:xfrm>
            <a:off x="6488174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69" y="17122"/>
                  <a:pt x="16604" y="16682"/>
                  <a:pt x="15855" y="16325"/>
                </a:cubicBezTo>
                <a:cubicBezTo>
                  <a:pt x="15868" y="16284"/>
                  <a:pt x="15882" y="16244"/>
                  <a:pt x="15895" y="16203"/>
                </a:cubicBezTo>
                <a:cubicBezTo>
                  <a:pt x="16131" y="15457"/>
                  <a:pt x="16320" y="14656"/>
                  <a:pt x="16454" y="13812"/>
                </a:cubicBezTo>
                <a:cubicBezTo>
                  <a:pt x="16470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9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8"/>
                  <a:pt x="14127" y="19710"/>
                  <a:pt x="14321" y="19444"/>
                </a:cubicBezTo>
                <a:cubicBezTo>
                  <a:pt x="14339" y="19419"/>
                  <a:pt x="14357" y="19395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6" y="17239"/>
                </a:cubicBezTo>
                <a:cubicBezTo>
                  <a:pt x="16123" y="17536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4" y="12996"/>
                  <a:pt x="15392" y="14581"/>
                  <a:pt x="14970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1"/>
                </a:moveTo>
                <a:cubicBezTo>
                  <a:pt x="12608" y="6309"/>
                  <a:pt x="13855" y="6066"/>
                  <a:pt x="14970" y="5652"/>
                </a:cubicBezTo>
                <a:cubicBezTo>
                  <a:pt x="15392" y="7019"/>
                  <a:pt x="15654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1"/>
                  <a:pt x="11291" y="6361"/>
                </a:cubicBezTo>
                <a:close/>
                <a:moveTo>
                  <a:pt x="11291" y="1032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2"/>
                  <a:pt x="11291" y="1032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6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1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5"/>
                  <a:pt x="16499" y="8112"/>
                </a:cubicBezTo>
                <a:cubicBezTo>
                  <a:pt x="16484" y="8005"/>
                  <a:pt x="16470" y="7896"/>
                  <a:pt x="16454" y="7789"/>
                </a:cubicBezTo>
                <a:cubicBezTo>
                  <a:pt x="16320" y="6944"/>
                  <a:pt x="16131" y="6144"/>
                  <a:pt x="15895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69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2"/>
                </a:cubicBezTo>
                <a:cubicBezTo>
                  <a:pt x="10309" y="1032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2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4" y="6066"/>
                  <a:pt x="8991" y="6309"/>
                  <a:pt x="10309" y="6361"/>
                </a:cubicBezTo>
                <a:cubicBezTo>
                  <a:pt x="10309" y="6361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4" y="15534"/>
                  <a:pt x="6629" y="15948"/>
                </a:cubicBezTo>
                <a:cubicBezTo>
                  <a:pt x="6207" y="14581"/>
                  <a:pt x="5945" y="12996"/>
                  <a:pt x="5902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6"/>
                  <a:pt x="6083" y="17239"/>
                </a:cubicBezTo>
                <a:cubicBezTo>
                  <a:pt x="6100" y="17282"/>
                  <a:pt x="6114" y="17329"/>
                  <a:pt x="6132" y="17372"/>
                </a:cubicBezTo>
                <a:cubicBezTo>
                  <a:pt x="6148" y="17410"/>
                  <a:pt x="6163" y="17450"/>
                  <a:pt x="6180" y="17488"/>
                </a:cubicBezTo>
                <a:cubicBezTo>
                  <a:pt x="6483" y="18192"/>
                  <a:pt x="6834" y="18822"/>
                  <a:pt x="7224" y="19369"/>
                </a:cubicBezTo>
                <a:cubicBezTo>
                  <a:pt x="7242" y="19395"/>
                  <a:pt x="7260" y="19419"/>
                  <a:pt x="7278" y="19444"/>
                </a:cubicBezTo>
                <a:cubicBezTo>
                  <a:pt x="7472" y="19710"/>
                  <a:pt x="7674" y="19958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9"/>
                  <a:pt x="4958" y="12135"/>
                </a:cubicBezTo>
                <a:cubicBezTo>
                  <a:pt x="4967" y="12260"/>
                  <a:pt x="4978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5" y="13596"/>
                  <a:pt x="5129" y="13704"/>
                  <a:pt x="5145" y="13812"/>
                </a:cubicBezTo>
                <a:cubicBezTo>
                  <a:pt x="5279" y="14656"/>
                  <a:pt x="5468" y="15457"/>
                  <a:pt x="5704" y="16203"/>
                </a:cubicBezTo>
                <a:cubicBezTo>
                  <a:pt x="5717" y="16244"/>
                  <a:pt x="5731" y="16284"/>
                  <a:pt x="5744" y="16325"/>
                </a:cubicBezTo>
                <a:cubicBezTo>
                  <a:pt x="4995" y="16682"/>
                  <a:pt x="4329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29" y="4478"/>
                  <a:pt x="4995" y="4918"/>
                  <a:pt x="5744" y="5276"/>
                </a:cubicBezTo>
                <a:cubicBezTo>
                  <a:pt x="5731" y="5317"/>
                  <a:pt x="5717" y="5357"/>
                  <a:pt x="5704" y="5397"/>
                </a:cubicBezTo>
                <a:cubicBezTo>
                  <a:pt x="5468" y="6144"/>
                  <a:pt x="5279" y="6944"/>
                  <a:pt x="5145" y="7789"/>
                </a:cubicBezTo>
                <a:cubicBezTo>
                  <a:pt x="5129" y="7896"/>
                  <a:pt x="5115" y="8005"/>
                  <a:pt x="5100" y="8112"/>
                </a:cubicBezTo>
                <a:cubicBezTo>
                  <a:pt x="5055" y="8435"/>
                  <a:pt x="5018" y="8761"/>
                  <a:pt x="4989" y="9093"/>
                </a:cubicBezTo>
                <a:cubicBezTo>
                  <a:pt x="4978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1"/>
                  <a:pt x="7278" y="2156"/>
                </a:cubicBezTo>
                <a:cubicBezTo>
                  <a:pt x="7260" y="2181"/>
                  <a:pt x="7242" y="2206"/>
                  <a:pt x="7224" y="2231"/>
                </a:cubicBezTo>
                <a:cubicBezTo>
                  <a:pt x="6834" y="2778"/>
                  <a:pt x="6483" y="3408"/>
                  <a:pt x="6180" y="4112"/>
                </a:cubicBezTo>
                <a:cubicBezTo>
                  <a:pt x="6163" y="4151"/>
                  <a:pt x="6148" y="4190"/>
                  <a:pt x="6132" y="4229"/>
                </a:cubicBezTo>
                <a:cubicBezTo>
                  <a:pt x="6114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9" name="Shape 3789"/>
          <p:cNvSpPr/>
          <p:nvPr/>
        </p:nvSpPr>
        <p:spPr>
          <a:xfrm>
            <a:off x="7023826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3"/>
                </a:moveTo>
                <a:cubicBezTo>
                  <a:pt x="17614" y="6915"/>
                  <a:pt x="17383" y="5576"/>
                  <a:pt x="17008" y="4408"/>
                </a:cubicBezTo>
                <a:cubicBezTo>
                  <a:pt x="17543" y="4130"/>
                  <a:pt x="18018" y="3798"/>
                  <a:pt x="18434" y="3427"/>
                </a:cubicBezTo>
                <a:cubicBezTo>
                  <a:pt x="19673" y="4722"/>
                  <a:pt x="20474" y="6437"/>
                  <a:pt x="20593" y="8343"/>
                </a:cubicBezTo>
                <a:cubicBezTo>
                  <a:pt x="20593" y="8343"/>
                  <a:pt x="17658" y="8343"/>
                  <a:pt x="17658" y="8343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7"/>
                  <a:pt x="17056" y="3275"/>
                  <a:pt x="16666" y="3486"/>
                </a:cubicBezTo>
                <a:cubicBezTo>
                  <a:pt x="16337" y="2708"/>
                  <a:pt x="15939" y="2027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6" y="3044"/>
                  <a:pt x="8086" y="2984"/>
                </a:cubicBezTo>
                <a:cubicBezTo>
                  <a:pt x="7991" y="2913"/>
                  <a:pt x="7892" y="2845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0" y="3040"/>
                </a:cubicBezTo>
                <a:cubicBezTo>
                  <a:pt x="10712" y="1983"/>
                  <a:pt x="11449" y="1263"/>
                  <a:pt x="12269" y="1057"/>
                </a:cubicBezTo>
                <a:lnTo>
                  <a:pt x="12269" y="3575"/>
                </a:lnTo>
                <a:cubicBezTo>
                  <a:pt x="12608" y="3702"/>
                  <a:pt x="12938" y="3845"/>
                  <a:pt x="13258" y="4006"/>
                </a:cubicBezTo>
                <a:lnTo>
                  <a:pt x="13258" y="1057"/>
                </a:lnTo>
                <a:cubicBezTo>
                  <a:pt x="14282" y="1315"/>
                  <a:pt x="15181" y="2363"/>
                  <a:pt x="15802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1" y="6009"/>
                  <a:pt x="16526" y="6670"/>
                </a:cubicBezTo>
                <a:cubicBezTo>
                  <a:pt x="17157" y="7466"/>
                  <a:pt x="17664" y="8363"/>
                  <a:pt x="18025" y="9331"/>
                </a:cubicBezTo>
                <a:lnTo>
                  <a:pt x="20593" y="9331"/>
                </a:lnTo>
                <a:cubicBezTo>
                  <a:pt x="20479" y="11173"/>
                  <a:pt x="19721" y="12835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5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70"/>
                </a:moveTo>
                <a:cubicBezTo>
                  <a:pt x="13686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70"/>
                </a:cubicBezTo>
                <a:cubicBezTo>
                  <a:pt x="16666" y="12270"/>
                  <a:pt x="13731" y="12270"/>
                  <a:pt x="13731" y="12270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5"/>
                  <a:pt x="13686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9"/>
                </a:moveTo>
                <a:cubicBezTo>
                  <a:pt x="12011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5"/>
                  <a:pt x="12379" y="19815"/>
                  <a:pt x="11558" y="20119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50" y="13258"/>
                </a:lnTo>
                <a:cubicBezTo>
                  <a:pt x="12709" y="14551"/>
                  <a:pt x="12510" y="15752"/>
                  <a:pt x="12195" y="16799"/>
                </a:cubicBezTo>
                <a:cubicBezTo>
                  <a:pt x="11327" y="16471"/>
                  <a:pt x="10358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8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50" y="12270"/>
                </a:cubicBezTo>
                <a:lnTo>
                  <a:pt x="9331" y="12270"/>
                </a:lnTo>
                <a:cubicBezTo>
                  <a:pt x="9331" y="12270"/>
                  <a:pt x="9331" y="9305"/>
                  <a:pt x="9331" y="9305"/>
                </a:cubicBezTo>
                <a:close/>
                <a:moveTo>
                  <a:pt x="9331" y="4984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4"/>
                  <a:pt x="9331" y="4984"/>
                </a:cubicBezTo>
                <a:close/>
                <a:moveTo>
                  <a:pt x="13796" y="6696"/>
                </a:moveTo>
                <a:cubicBezTo>
                  <a:pt x="13485" y="6964"/>
                  <a:pt x="13129" y="7204"/>
                  <a:pt x="12738" y="7413"/>
                </a:cubicBezTo>
                <a:cubicBezTo>
                  <a:pt x="12409" y="6635"/>
                  <a:pt x="12011" y="5954"/>
                  <a:pt x="11557" y="5410"/>
                </a:cubicBezTo>
                <a:cubicBezTo>
                  <a:pt x="12379" y="5714"/>
                  <a:pt x="13131" y="6154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8" y="7810"/>
                </a:cubicBezTo>
                <a:cubicBezTo>
                  <a:pt x="6419" y="6290"/>
                  <a:pt x="7318" y="5242"/>
                  <a:pt x="8342" y="4984"/>
                </a:cubicBezTo>
                <a:cubicBezTo>
                  <a:pt x="8342" y="4984"/>
                  <a:pt x="8342" y="8323"/>
                  <a:pt x="8342" y="8323"/>
                </a:cubicBezTo>
                <a:close/>
                <a:moveTo>
                  <a:pt x="8342" y="12270"/>
                </a:moveTo>
                <a:lnTo>
                  <a:pt x="4923" y="12270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70"/>
                  <a:pt x="8342" y="12270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1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8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3" y="18325"/>
                  <a:pt x="4934" y="18114"/>
                </a:cubicBezTo>
                <a:cubicBezTo>
                  <a:pt x="5263" y="18893"/>
                  <a:pt x="5661" y="19574"/>
                  <a:pt x="6115" y="20119"/>
                </a:cubicBezTo>
                <a:cubicBezTo>
                  <a:pt x="5295" y="19815"/>
                  <a:pt x="4541" y="19375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5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8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70"/>
                </a:cubicBezTo>
                <a:lnTo>
                  <a:pt x="1007" y="12270"/>
                </a:lnTo>
                <a:cubicBezTo>
                  <a:pt x="1126" y="10365"/>
                  <a:pt x="1928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3" y="6635"/>
                  <a:pt x="4934" y="7413"/>
                </a:cubicBezTo>
                <a:cubicBezTo>
                  <a:pt x="4543" y="7204"/>
                  <a:pt x="4188" y="6964"/>
                  <a:pt x="3877" y="6696"/>
                </a:cubicBezTo>
                <a:cubicBezTo>
                  <a:pt x="4542" y="6154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7" y="3927"/>
                  <a:pt x="0" y="7883"/>
                  <a:pt x="0" y="12764"/>
                </a:cubicBezTo>
                <a:cubicBezTo>
                  <a:pt x="0" y="17644"/>
                  <a:pt x="3957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0" name="Shape 3790"/>
          <p:cNvSpPr/>
          <p:nvPr/>
        </p:nvSpPr>
        <p:spPr>
          <a:xfrm>
            <a:off x="7559478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4" y="9980"/>
                </a:moveTo>
                <a:cubicBezTo>
                  <a:pt x="19587" y="9895"/>
                  <a:pt x="19575" y="9811"/>
                  <a:pt x="19564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2" y="9079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3" y="8195"/>
                  <a:pt x="19218" y="8116"/>
                </a:cubicBezTo>
                <a:cubicBezTo>
                  <a:pt x="19143" y="7879"/>
                  <a:pt x="19057" y="7646"/>
                  <a:pt x="18962" y="7418"/>
                </a:cubicBezTo>
                <a:cubicBezTo>
                  <a:pt x="18922" y="7321"/>
                  <a:pt x="18876" y="7229"/>
                  <a:pt x="18832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79" y="6618"/>
                  <a:pt x="18516" y="6505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50"/>
                  <a:pt x="18031" y="5732"/>
                </a:cubicBezTo>
                <a:cubicBezTo>
                  <a:pt x="17985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8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39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3" y="4970"/>
                  <a:pt x="13469" y="5860"/>
                </a:cubicBezTo>
                <a:cubicBezTo>
                  <a:pt x="13714" y="6750"/>
                  <a:pt x="14126" y="6944"/>
                  <a:pt x="15341" y="6443"/>
                </a:cubicBezTo>
                <a:cubicBezTo>
                  <a:pt x="15862" y="6228"/>
                  <a:pt x="16258" y="6341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0" y="13153"/>
                  <a:pt x="19380" y="12917"/>
                  <a:pt x="19432" y="12677"/>
                </a:cubicBezTo>
                <a:cubicBezTo>
                  <a:pt x="19451" y="12587"/>
                  <a:pt x="19467" y="12494"/>
                  <a:pt x="19483" y="12402"/>
                </a:cubicBezTo>
                <a:cubicBezTo>
                  <a:pt x="19517" y="12224"/>
                  <a:pt x="19544" y="12045"/>
                  <a:pt x="19566" y="11862"/>
                </a:cubicBezTo>
                <a:cubicBezTo>
                  <a:pt x="19576" y="11776"/>
                  <a:pt x="19587" y="11691"/>
                  <a:pt x="19595" y="11604"/>
                </a:cubicBezTo>
                <a:cubicBezTo>
                  <a:pt x="19619" y="11340"/>
                  <a:pt x="19636" y="11072"/>
                  <a:pt x="19636" y="10800"/>
                </a:cubicBezTo>
                <a:cubicBezTo>
                  <a:pt x="19636" y="10523"/>
                  <a:pt x="19619" y="10251"/>
                  <a:pt x="19594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7" y="5277"/>
                </a:cubicBezTo>
                <a:cubicBezTo>
                  <a:pt x="6373" y="5176"/>
                  <a:pt x="5613" y="4605"/>
                  <a:pt x="5109" y="4044"/>
                </a:cubicBezTo>
                <a:cubicBezTo>
                  <a:pt x="4094" y="4900"/>
                  <a:pt x="3276" y="5983"/>
                  <a:pt x="2729" y="7212"/>
                </a:cubicBezTo>
                <a:cubicBezTo>
                  <a:pt x="2875" y="8862"/>
                  <a:pt x="3773" y="9726"/>
                  <a:pt x="3773" y="9726"/>
                </a:cubicBezTo>
                <a:cubicBezTo>
                  <a:pt x="3773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89" y="10923"/>
                  <a:pt x="5614" y="10156"/>
                  <a:pt x="6382" y="9757"/>
                </a:cubicBezTo>
                <a:cubicBezTo>
                  <a:pt x="7148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5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8" y="12656"/>
                  <a:pt x="16245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39" y="11966"/>
                  <a:pt x="7977" y="13807"/>
                </a:cubicBezTo>
                <a:cubicBezTo>
                  <a:pt x="8314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4" y="18286"/>
                </a:cubicBezTo>
                <a:cubicBezTo>
                  <a:pt x="9880" y="18624"/>
                  <a:pt x="10523" y="19606"/>
                  <a:pt x="10769" y="18225"/>
                </a:cubicBezTo>
                <a:cubicBezTo>
                  <a:pt x="11014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1" name="Shape 3791"/>
          <p:cNvSpPr/>
          <p:nvPr/>
        </p:nvSpPr>
        <p:spPr>
          <a:xfrm>
            <a:off x="8095131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3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7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5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09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4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1" y="12824"/>
                  <a:pt x="11304" y="12785"/>
                </a:cubicBezTo>
                <a:moveTo>
                  <a:pt x="11304" y="15606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6"/>
                </a:cubicBezTo>
                <a:moveTo>
                  <a:pt x="11304" y="8815"/>
                </a:moveTo>
                <a:cubicBezTo>
                  <a:pt x="11891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9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6"/>
                  <a:pt x="13529" y="7227"/>
                </a:cubicBezTo>
                <a:cubicBezTo>
                  <a:pt x="13409" y="6960"/>
                  <a:pt x="13280" y="6708"/>
                  <a:pt x="13136" y="6481"/>
                </a:cubicBezTo>
                <a:cubicBezTo>
                  <a:pt x="13407" y="6627"/>
                  <a:pt x="13656" y="6806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5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9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6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6"/>
                  <a:pt x="10296" y="15606"/>
                </a:cubicBezTo>
                <a:close/>
                <a:moveTo>
                  <a:pt x="7707" y="14602"/>
                </a:moveTo>
                <a:cubicBezTo>
                  <a:pt x="7820" y="14521"/>
                  <a:pt x="7940" y="14445"/>
                  <a:pt x="8071" y="14374"/>
                </a:cubicBezTo>
                <a:cubicBezTo>
                  <a:pt x="8191" y="14641"/>
                  <a:pt x="8321" y="14892"/>
                  <a:pt x="8464" y="15120"/>
                </a:cubicBezTo>
                <a:cubicBezTo>
                  <a:pt x="8193" y="14974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7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1"/>
                </a:moveTo>
                <a:cubicBezTo>
                  <a:pt x="8321" y="6708"/>
                  <a:pt x="8191" y="6960"/>
                  <a:pt x="8071" y="7227"/>
                </a:cubicBezTo>
                <a:cubicBezTo>
                  <a:pt x="7940" y="7156"/>
                  <a:pt x="7820" y="7079"/>
                  <a:pt x="7707" y="6998"/>
                </a:cubicBezTo>
                <a:cubicBezTo>
                  <a:pt x="7944" y="6806"/>
                  <a:pt x="8193" y="6627"/>
                  <a:pt x="8464" y="6481"/>
                </a:cubicBezTo>
                <a:moveTo>
                  <a:pt x="10800" y="4909"/>
                </a:moveTo>
                <a:cubicBezTo>
                  <a:pt x="7546" y="4909"/>
                  <a:pt x="4909" y="7547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6"/>
                  <a:pt x="627" y="0"/>
                  <a:pt x="491" y="0"/>
                </a:cubicBezTo>
                <a:cubicBezTo>
                  <a:pt x="220" y="0"/>
                  <a:pt x="0" y="221"/>
                  <a:pt x="0" y="491"/>
                </a:cubicBezTo>
                <a:cubicBezTo>
                  <a:pt x="0" y="627"/>
                  <a:pt x="55" y="750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cubicBezTo>
                  <a:pt x="21600" y="221"/>
                  <a:pt x="21380" y="0"/>
                  <a:pt x="21109" y="0"/>
                </a:cubicBezTo>
                <a:cubicBezTo>
                  <a:pt x="20973" y="0"/>
                  <a:pt x="20851" y="56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2" name="Shape 3792"/>
          <p:cNvSpPr/>
          <p:nvPr/>
        </p:nvSpPr>
        <p:spPr>
          <a:xfrm>
            <a:off x="8669044" y="6006883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4" y="7721"/>
                  <a:pt x="8900" y="7354"/>
                </a:cubicBezTo>
                <a:cubicBezTo>
                  <a:pt x="8384" y="6988"/>
                  <a:pt x="7819" y="6529"/>
                  <a:pt x="8462" y="6291"/>
                </a:cubicBezTo>
                <a:cubicBezTo>
                  <a:pt x="9104" y="6053"/>
                  <a:pt x="9285" y="6071"/>
                  <a:pt x="9439" y="6511"/>
                </a:cubicBezTo>
                <a:cubicBezTo>
                  <a:pt x="9594" y="6950"/>
                  <a:pt x="10109" y="6694"/>
                  <a:pt x="10159" y="6273"/>
                </a:cubicBezTo>
                <a:cubicBezTo>
                  <a:pt x="10211" y="5851"/>
                  <a:pt x="11163" y="5411"/>
                  <a:pt x="11805" y="5209"/>
                </a:cubicBezTo>
                <a:cubicBezTo>
                  <a:pt x="12449" y="5007"/>
                  <a:pt x="13041" y="4934"/>
                  <a:pt x="12963" y="4586"/>
                </a:cubicBezTo>
                <a:cubicBezTo>
                  <a:pt x="12886" y="4237"/>
                  <a:pt x="12706" y="3981"/>
                  <a:pt x="11703" y="3981"/>
                </a:cubicBezTo>
                <a:cubicBezTo>
                  <a:pt x="10699" y="3981"/>
                  <a:pt x="11137" y="4934"/>
                  <a:pt x="10314" y="4365"/>
                </a:cubicBezTo>
                <a:cubicBezTo>
                  <a:pt x="9490" y="3797"/>
                  <a:pt x="10493" y="3944"/>
                  <a:pt x="10905" y="3816"/>
                </a:cubicBezTo>
                <a:cubicBezTo>
                  <a:pt x="11317" y="3688"/>
                  <a:pt x="11729" y="3155"/>
                  <a:pt x="11009" y="3119"/>
                </a:cubicBezTo>
                <a:cubicBezTo>
                  <a:pt x="10288" y="3083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8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1"/>
                  <a:pt x="20125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6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6" y="405"/>
                </a:cubicBezTo>
                <a:lnTo>
                  <a:pt x="3895" y="403"/>
                </a:lnTo>
                <a:cubicBezTo>
                  <a:pt x="1505" y="2016"/>
                  <a:pt x="0" y="4315"/>
                  <a:pt x="0" y="6873"/>
                </a:cubicBezTo>
                <a:cubicBezTo>
                  <a:pt x="0" y="11587"/>
                  <a:pt x="5080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3" y="20618"/>
                  <a:pt x="6750" y="20838"/>
                  <a:pt x="6750" y="21109"/>
                </a:cubicBezTo>
                <a:cubicBezTo>
                  <a:pt x="6750" y="21380"/>
                  <a:pt x="7053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5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8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8"/>
                  <a:pt x="17369" y="0"/>
                  <a:pt x="12150" y="0"/>
                </a:cubicBezTo>
                <a:cubicBezTo>
                  <a:pt x="6931" y="0"/>
                  <a:pt x="2700" y="3078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3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3" y="11388"/>
                </a:cubicBezTo>
                <a:cubicBezTo>
                  <a:pt x="11315" y="11502"/>
                  <a:pt x="11532" y="11731"/>
                  <a:pt x="11738" y="11767"/>
                </a:cubicBezTo>
                <a:cubicBezTo>
                  <a:pt x="11768" y="11768"/>
                  <a:pt x="11799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5"/>
                </a:cubicBezTo>
                <a:cubicBezTo>
                  <a:pt x="13606" y="9261"/>
                  <a:pt x="14070" y="8729"/>
                  <a:pt x="13195" y="8198"/>
                </a:cubicBezTo>
                <a:cubicBezTo>
                  <a:pt x="12320" y="7666"/>
                  <a:pt x="12424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1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8"/>
                </a:cubicBezTo>
                <a:cubicBezTo>
                  <a:pt x="16591" y="5246"/>
                  <a:pt x="15857" y="5217"/>
                  <a:pt x="16411" y="6309"/>
                </a:cubicBezTo>
                <a:cubicBezTo>
                  <a:pt x="16746" y="6970"/>
                  <a:pt x="17568" y="7226"/>
                  <a:pt x="17877" y="7739"/>
                </a:cubicBezTo>
                <a:cubicBezTo>
                  <a:pt x="17984" y="7918"/>
                  <a:pt x="18288" y="8084"/>
                  <a:pt x="18634" y="8228"/>
                </a:cubicBezTo>
                <a:cubicBezTo>
                  <a:pt x="18804" y="7798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5"/>
                </a:cubicBezTo>
                <a:cubicBezTo>
                  <a:pt x="14327" y="2411"/>
                  <a:pt x="14193" y="2545"/>
                  <a:pt x="14044" y="2605"/>
                </a:cubicBezTo>
                <a:cubicBezTo>
                  <a:pt x="13684" y="2753"/>
                  <a:pt x="13710" y="3339"/>
                  <a:pt x="14404" y="328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3" name="Shape 3793"/>
          <p:cNvSpPr/>
          <p:nvPr/>
        </p:nvSpPr>
        <p:spPr>
          <a:xfrm>
            <a:off x="9191942" y="6006883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7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9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3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4" name="Shape 3794"/>
          <p:cNvSpPr/>
          <p:nvPr/>
        </p:nvSpPr>
        <p:spPr>
          <a:xfrm>
            <a:off x="9727595" y="6006883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5" name="Shape 3795"/>
          <p:cNvSpPr/>
          <p:nvPr/>
        </p:nvSpPr>
        <p:spPr>
          <a:xfrm>
            <a:off x="10237740" y="603239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4"/>
                  <a:pt x="9957" y="1784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5"/>
                  <a:pt x="11617" y="1719"/>
                </a:cubicBezTo>
                <a:cubicBezTo>
                  <a:pt x="11641" y="1793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1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5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6" name="Shape 3796"/>
          <p:cNvSpPr/>
          <p:nvPr/>
        </p:nvSpPr>
        <p:spPr>
          <a:xfrm>
            <a:off x="10773392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1"/>
                  <a:pt x="17453" y="0"/>
                  <a:pt x="17182" y="0"/>
                </a:cubicBezTo>
                <a:cubicBezTo>
                  <a:pt x="16910" y="0"/>
                  <a:pt x="16691" y="221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1"/>
                  <a:pt x="4690" y="0"/>
                  <a:pt x="4418" y="0"/>
                </a:cubicBezTo>
                <a:cubicBezTo>
                  <a:pt x="4147" y="0"/>
                  <a:pt x="3927" y="221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7" name="Shape 3797"/>
          <p:cNvSpPr/>
          <p:nvPr/>
        </p:nvSpPr>
        <p:spPr>
          <a:xfrm>
            <a:off x="11309044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1"/>
                  <a:pt x="17453" y="0"/>
                  <a:pt x="17182" y="0"/>
                </a:cubicBezTo>
                <a:cubicBezTo>
                  <a:pt x="16910" y="0"/>
                  <a:pt x="16691" y="221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1"/>
                  <a:pt x="4690" y="0"/>
                  <a:pt x="4418" y="0"/>
                </a:cubicBezTo>
                <a:cubicBezTo>
                  <a:pt x="4147" y="0"/>
                  <a:pt x="3927" y="221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3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2"/>
                  <a:pt x="15218" y="7009"/>
                  <a:pt x="15218" y="6873"/>
                </a:cubicBezTo>
                <a:cubicBezTo>
                  <a:pt x="15218" y="6738"/>
                  <a:pt x="15163" y="6615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799"/>
          <p:cNvSpPr/>
          <p:nvPr/>
        </p:nvSpPr>
        <p:spPr>
          <a:xfrm>
            <a:off x="2585890" y="308763"/>
            <a:ext cx="104573" cy="153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377" y="0"/>
                </a:lnTo>
                <a:lnTo>
                  <a:pt x="21377" y="1149"/>
                </a:lnTo>
                <a:lnTo>
                  <a:pt x="1960" y="1149"/>
                </a:lnTo>
                <a:lnTo>
                  <a:pt x="1960" y="9802"/>
                </a:lnTo>
                <a:lnTo>
                  <a:pt x="20220" y="9802"/>
                </a:lnTo>
                <a:lnTo>
                  <a:pt x="20220" y="10952"/>
                </a:lnTo>
                <a:lnTo>
                  <a:pt x="1960" y="10952"/>
                </a:lnTo>
                <a:lnTo>
                  <a:pt x="1960" y="20451"/>
                </a:lnTo>
                <a:lnTo>
                  <a:pt x="21600" y="20451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800"/>
          <p:cNvSpPr/>
          <p:nvPr/>
        </p:nvSpPr>
        <p:spPr>
          <a:xfrm>
            <a:off x="2706382" y="403888"/>
            <a:ext cx="46141" cy="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801"/>
          <p:cNvSpPr/>
          <p:nvPr/>
        </p:nvSpPr>
        <p:spPr>
          <a:xfrm>
            <a:off x="2776140" y="308763"/>
            <a:ext cx="137780" cy="16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9"/>
                </a:moveTo>
                <a:cubicBezTo>
                  <a:pt x="0" y="9298"/>
                  <a:pt x="259" y="7888"/>
                  <a:pt x="777" y="6569"/>
                </a:cubicBezTo>
                <a:cubicBezTo>
                  <a:pt x="1296" y="5250"/>
                  <a:pt x="2045" y="4106"/>
                  <a:pt x="3025" y="3134"/>
                </a:cubicBezTo>
                <a:cubicBezTo>
                  <a:pt x="4005" y="2161"/>
                  <a:pt x="5211" y="1395"/>
                  <a:pt x="6642" y="838"/>
                </a:cubicBezTo>
                <a:cubicBezTo>
                  <a:pt x="8073" y="279"/>
                  <a:pt x="9690" y="0"/>
                  <a:pt x="11493" y="0"/>
                </a:cubicBezTo>
                <a:cubicBezTo>
                  <a:pt x="12912" y="0"/>
                  <a:pt x="14141" y="159"/>
                  <a:pt x="15178" y="476"/>
                </a:cubicBezTo>
                <a:cubicBezTo>
                  <a:pt x="16213" y="795"/>
                  <a:pt x="17087" y="1189"/>
                  <a:pt x="17797" y="1661"/>
                </a:cubicBezTo>
                <a:cubicBezTo>
                  <a:pt x="18507" y="2132"/>
                  <a:pt x="19087" y="2648"/>
                  <a:pt x="19538" y="3205"/>
                </a:cubicBezTo>
                <a:cubicBezTo>
                  <a:pt x="19988" y="3764"/>
                  <a:pt x="20332" y="4288"/>
                  <a:pt x="20569" y="4779"/>
                </a:cubicBezTo>
                <a:cubicBezTo>
                  <a:pt x="20805" y="5270"/>
                  <a:pt x="20968" y="5693"/>
                  <a:pt x="21059" y="6050"/>
                </a:cubicBezTo>
                <a:cubicBezTo>
                  <a:pt x="21149" y="6407"/>
                  <a:pt x="21194" y="6604"/>
                  <a:pt x="21194" y="6642"/>
                </a:cubicBezTo>
                <a:lnTo>
                  <a:pt x="19707" y="6642"/>
                </a:lnTo>
                <a:cubicBezTo>
                  <a:pt x="19549" y="5774"/>
                  <a:pt x="19222" y="5000"/>
                  <a:pt x="18727" y="4316"/>
                </a:cubicBezTo>
                <a:cubicBezTo>
                  <a:pt x="18231" y="3635"/>
                  <a:pt x="17611" y="3051"/>
                  <a:pt x="16867" y="2570"/>
                </a:cubicBezTo>
                <a:cubicBezTo>
                  <a:pt x="16124" y="2089"/>
                  <a:pt x="15295" y="1724"/>
                  <a:pt x="14383" y="1473"/>
                </a:cubicBezTo>
                <a:cubicBezTo>
                  <a:pt x="13470" y="1223"/>
                  <a:pt x="12507" y="1097"/>
                  <a:pt x="11493" y="1097"/>
                </a:cubicBezTo>
                <a:cubicBezTo>
                  <a:pt x="9915" y="1097"/>
                  <a:pt x="8507" y="1357"/>
                  <a:pt x="7268" y="1876"/>
                </a:cubicBezTo>
                <a:cubicBezTo>
                  <a:pt x="6028" y="2397"/>
                  <a:pt x="4980" y="3095"/>
                  <a:pt x="4124" y="3970"/>
                </a:cubicBezTo>
                <a:cubicBezTo>
                  <a:pt x="3267" y="4847"/>
                  <a:pt x="2614" y="5872"/>
                  <a:pt x="2163" y="7045"/>
                </a:cubicBezTo>
                <a:cubicBezTo>
                  <a:pt x="1712" y="8220"/>
                  <a:pt x="1487" y="9472"/>
                  <a:pt x="1487" y="10799"/>
                </a:cubicBezTo>
                <a:cubicBezTo>
                  <a:pt x="1487" y="12128"/>
                  <a:pt x="1712" y="13380"/>
                  <a:pt x="2163" y="14555"/>
                </a:cubicBezTo>
                <a:cubicBezTo>
                  <a:pt x="2614" y="15729"/>
                  <a:pt x="3267" y="16754"/>
                  <a:pt x="4124" y="17629"/>
                </a:cubicBezTo>
                <a:cubicBezTo>
                  <a:pt x="4980" y="18506"/>
                  <a:pt x="6028" y="19203"/>
                  <a:pt x="7268" y="19724"/>
                </a:cubicBezTo>
                <a:cubicBezTo>
                  <a:pt x="8507" y="20243"/>
                  <a:pt x="9915" y="20503"/>
                  <a:pt x="11493" y="20503"/>
                </a:cubicBezTo>
                <a:cubicBezTo>
                  <a:pt x="12664" y="20503"/>
                  <a:pt x="13763" y="20296"/>
                  <a:pt x="14789" y="19881"/>
                </a:cubicBezTo>
                <a:cubicBezTo>
                  <a:pt x="15814" y="19468"/>
                  <a:pt x="16710" y="18919"/>
                  <a:pt x="17476" y="18236"/>
                </a:cubicBezTo>
                <a:cubicBezTo>
                  <a:pt x="18242" y="17552"/>
                  <a:pt x="18856" y="16763"/>
                  <a:pt x="19318" y="15869"/>
                </a:cubicBezTo>
                <a:cubicBezTo>
                  <a:pt x="19780" y="14973"/>
                  <a:pt x="20045" y="14044"/>
                  <a:pt x="20113" y="13082"/>
                </a:cubicBezTo>
                <a:lnTo>
                  <a:pt x="21600" y="13082"/>
                </a:lnTo>
                <a:cubicBezTo>
                  <a:pt x="21465" y="14314"/>
                  <a:pt x="21110" y="15449"/>
                  <a:pt x="20535" y="16489"/>
                </a:cubicBezTo>
                <a:cubicBezTo>
                  <a:pt x="19960" y="17529"/>
                  <a:pt x="19228" y="18428"/>
                  <a:pt x="18338" y="19188"/>
                </a:cubicBezTo>
                <a:cubicBezTo>
                  <a:pt x="17447" y="19949"/>
                  <a:pt x="16416" y="20542"/>
                  <a:pt x="15245" y="20965"/>
                </a:cubicBezTo>
                <a:cubicBezTo>
                  <a:pt x="14073" y="21388"/>
                  <a:pt x="12822" y="21600"/>
                  <a:pt x="11493" y="21600"/>
                </a:cubicBezTo>
                <a:cubicBezTo>
                  <a:pt x="9690" y="21600"/>
                  <a:pt x="8073" y="21321"/>
                  <a:pt x="6642" y="20762"/>
                </a:cubicBezTo>
                <a:cubicBezTo>
                  <a:pt x="5211" y="20205"/>
                  <a:pt x="4005" y="19439"/>
                  <a:pt x="3025" y="18466"/>
                </a:cubicBezTo>
                <a:cubicBezTo>
                  <a:pt x="2045" y="17494"/>
                  <a:pt x="1296" y="16350"/>
                  <a:pt x="777" y="15031"/>
                </a:cubicBezTo>
                <a:cubicBezTo>
                  <a:pt x="259" y="13712"/>
                  <a:pt x="0" y="12302"/>
                  <a:pt x="0" y="1079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802"/>
          <p:cNvSpPr/>
          <p:nvPr/>
        </p:nvSpPr>
        <p:spPr>
          <a:xfrm>
            <a:off x="2928340" y="353155"/>
            <a:ext cx="101771" cy="11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" y="10799"/>
                </a:moveTo>
                <a:cubicBezTo>
                  <a:pt x="1739" y="12030"/>
                  <a:pt x="1937" y="13216"/>
                  <a:pt x="2334" y="14353"/>
                </a:cubicBezTo>
                <a:cubicBezTo>
                  <a:pt x="2730" y="15490"/>
                  <a:pt x="3310" y="16500"/>
                  <a:pt x="4073" y="17384"/>
                </a:cubicBezTo>
                <a:cubicBezTo>
                  <a:pt x="4836" y="18267"/>
                  <a:pt x="5782" y="18971"/>
                  <a:pt x="6910" y="19492"/>
                </a:cubicBezTo>
                <a:cubicBezTo>
                  <a:pt x="8039" y="20013"/>
                  <a:pt x="9336" y="20276"/>
                  <a:pt x="10801" y="20276"/>
                </a:cubicBezTo>
                <a:cubicBezTo>
                  <a:pt x="12265" y="20276"/>
                  <a:pt x="13561" y="20013"/>
                  <a:pt x="14690" y="19492"/>
                </a:cubicBezTo>
                <a:cubicBezTo>
                  <a:pt x="15819" y="18971"/>
                  <a:pt x="16764" y="18267"/>
                  <a:pt x="17528" y="17384"/>
                </a:cubicBezTo>
                <a:cubicBezTo>
                  <a:pt x="18290" y="16500"/>
                  <a:pt x="18869" y="15490"/>
                  <a:pt x="19266" y="14353"/>
                </a:cubicBezTo>
                <a:cubicBezTo>
                  <a:pt x="19663" y="13216"/>
                  <a:pt x="19862" y="12030"/>
                  <a:pt x="19862" y="10799"/>
                </a:cubicBezTo>
                <a:cubicBezTo>
                  <a:pt x="19862" y="9570"/>
                  <a:pt x="19663" y="8384"/>
                  <a:pt x="19266" y="7247"/>
                </a:cubicBezTo>
                <a:cubicBezTo>
                  <a:pt x="18869" y="6110"/>
                  <a:pt x="18290" y="5097"/>
                  <a:pt x="17528" y="4214"/>
                </a:cubicBezTo>
                <a:cubicBezTo>
                  <a:pt x="16764" y="3331"/>
                  <a:pt x="15819" y="2629"/>
                  <a:pt x="14690" y="2106"/>
                </a:cubicBezTo>
                <a:cubicBezTo>
                  <a:pt x="13561" y="1585"/>
                  <a:pt x="12265" y="1324"/>
                  <a:pt x="10801" y="1324"/>
                </a:cubicBezTo>
                <a:cubicBezTo>
                  <a:pt x="9336" y="1324"/>
                  <a:pt x="8039" y="1585"/>
                  <a:pt x="6910" y="2106"/>
                </a:cubicBezTo>
                <a:cubicBezTo>
                  <a:pt x="5782" y="2629"/>
                  <a:pt x="4836" y="3331"/>
                  <a:pt x="4073" y="4214"/>
                </a:cubicBezTo>
                <a:cubicBezTo>
                  <a:pt x="3310" y="5097"/>
                  <a:pt x="2730" y="6110"/>
                  <a:pt x="2334" y="7247"/>
                </a:cubicBezTo>
                <a:cubicBezTo>
                  <a:pt x="1937" y="8384"/>
                  <a:pt x="1739" y="9570"/>
                  <a:pt x="1739" y="10799"/>
                </a:cubicBezTo>
                <a:close/>
                <a:moveTo>
                  <a:pt x="0" y="10799"/>
                </a:moveTo>
                <a:cubicBezTo>
                  <a:pt x="0" y="9327"/>
                  <a:pt x="236" y="7943"/>
                  <a:pt x="710" y="6645"/>
                </a:cubicBezTo>
                <a:cubicBezTo>
                  <a:pt x="1182" y="5346"/>
                  <a:pt x="1876" y="4202"/>
                  <a:pt x="2792" y="3211"/>
                </a:cubicBezTo>
                <a:cubicBezTo>
                  <a:pt x="3707" y="2221"/>
                  <a:pt x="4836" y="1437"/>
                  <a:pt x="6179" y="863"/>
                </a:cubicBezTo>
                <a:cubicBezTo>
                  <a:pt x="7520" y="286"/>
                  <a:pt x="9060" y="0"/>
                  <a:pt x="10801" y="0"/>
                </a:cubicBezTo>
                <a:cubicBezTo>
                  <a:pt x="12538" y="0"/>
                  <a:pt x="14079" y="286"/>
                  <a:pt x="15422" y="863"/>
                </a:cubicBezTo>
                <a:cubicBezTo>
                  <a:pt x="16764" y="1437"/>
                  <a:pt x="17893" y="2221"/>
                  <a:pt x="18808" y="3211"/>
                </a:cubicBezTo>
                <a:cubicBezTo>
                  <a:pt x="19724" y="4202"/>
                  <a:pt x="20417" y="5346"/>
                  <a:pt x="20890" y="6645"/>
                </a:cubicBezTo>
                <a:cubicBezTo>
                  <a:pt x="21363" y="7943"/>
                  <a:pt x="21600" y="9327"/>
                  <a:pt x="21600" y="10799"/>
                </a:cubicBezTo>
                <a:cubicBezTo>
                  <a:pt x="21600" y="12273"/>
                  <a:pt x="21363" y="13663"/>
                  <a:pt x="20890" y="14976"/>
                </a:cubicBezTo>
                <a:cubicBezTo>
                  <a:pt x="20417" y="16286"/>
                  <a:pt x="19724" y="17432"/>
                  <a:pt x="18808" y="18408"/>
                </a:cubicBezTo>
                <a:cubicBezTo>
                  <a:pt x="17893" y="19386"/>
                  <a:pt x="16764" y="20161"/>
                  <a:pt x="15422" y="20737"/>
                </a:cubicBezTo>
                <a:cubicBezTo>
                  <a:pt x="14079" y="21312"/>
                  <a:pt x="12538" y="21600"/>
                  <a:pt x="10801" y="21600"/>
                </a:cubicBezTo>
                <a:cubicBezTo>
                  <a:pt x="9060" y="21600"/>
                  <a:pt x="7520" y="21312"/>
                  <a:pt x="6179" y="20737"/>
                </a:cubicBezTo>
                <a:cubicBezTo>
                  <a:pt x="4836" y="20161"/>
                  <a:pt x="3707" y="19386"/>
                  <a:pt x="2792" y="18408"/>
                </a:cubicBezTo>
                <a:cubicBezTo>
                  <a:pt x="1876" y="17432"/>
                  <a:pt x="1182" y="16286"/>
                  <a:pt x="710" y="14976"/>
                </a:cubicBezTo>
                <a:cubicBezTo>
                  <a:pt x="236" y="13663"/>
                  <a:pt x="0" y="12273"/>
                  <a:pt x="0" y="1079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803"/>
          <p:cNvSpPr/>
          <p:nvPr/>
        </p:nvSpPr>
        <p:spPr>
          <a:xfrm>
            <a:off x="3048831" y="353155"/>
            <a:ext cx="147048" cy="113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1"/>
                </a:moveTo>
                <a:lnTo>
                  <a:pt x="1203" y="491"/>
                </a:lnTo>
                <a:lnTo>
                  <a:pt x="1203" y="4803"/>
                </a:lnTo>
                <a:lnTo>
                  <a:pt x="1266" y="4803"/>
                </a:lnTo>
                <a:cubicBezTo>
                  <a:pt x="1394" y="4147"/>
                  <a:pt x="1615" y="3525"/>
                  <a:pt x="1932" y="2935"/>
                </a:cubicBezTo>
                <a:cubicBezTo>
                  <a:pt x="2249" y="2347"/>
                  <a:pt x="2633" y="1833"/>
                  <a:pt x="3088" y="1394"/>
                </a:cubicBezTo>
                <a:cubicBezTo>
                  <a:pt x="3541" y="958"/>
                  <a:pt x="4048" y="616"/>
                  <a:pt x="4608" y="368"/>
                </a:cubicBezTo>
                <a:cubicBezTo>
                  <a:pt x="5167" y="123"/>
                  <a:pt x="5753" y="0"/>
                  <a:pt x="6366" y="0"/>
                </a:cubicBezTo>
                <a:cubicBezTo>
                  <a:pt x="7147" y="0"/>
                  <a:pt x="7823" y="130"/>
                  <a:pt x="8393" y="389"/>
                </a:cubicBezTo>
                <a:cubicBezTo>
                  <a:pt x="8962" y="649"/>
                  <a:pt x="9448" y="991"/>
                  <a:pt x="9850" y="1415"/>
                </a:cubicBezTo>
                <a:cubicBezTo>
                  <a:pt x="10251" y="1840"/>
                  <a:pt x="10567" y="2319"/>
                  <a:pt x="10800" y="2852"/>
                </a:cubicBezTo>
                <a:cubicBezTo>
                  <a:pt x="11032" y="3388"/>
                  <a:pt x="11190" y="3928"/>
                  <a:pt x="11275" y="4475"/>
                </a:cubicBezTo>
                <a:lnTo>
                  <a:pt x="11339" y="4475"/>
                </a:lnTo>
                <a:cubicBezTo>
                  <a:pt x="11824" y="2996"/>
                  <a:pt x="12473" y="1883"/>
                  <a:pt x="13286" y="1128"/>
                </a:cubicBezTo>
                <a:cubicBezTo>
                  <a:pt x="14099" y="375"/>
                  <a:pt x="15170" y="0"/>
                  <a:pt x="16500" y="0"/>
                </a:cubicBezTo>
                <a:cubicBezTo>
                  <a:pt x="17240" y="0"/>
                  <a:pt x="17921" y="142"/>
                  <a:pt x="18543" y="429"/>
                </a:cubicBezTo>
                <a:cubicBezTo>
                  <a:pt x="19167" y="717"/>
                  <a:pt x="19705" y="1156"/>
                  <a:pt x="20159" y="1743"/>
                </a:cubicBezTo>
                <a:cubicBezTo>
                  <a:pt x="20613" y="2333"/>
                  <a:pt x="20967" y="3079"/>
                  <a:pt x="21220" y="3982"/>
                </a:cubicBezTo>
                <a:cubicBezTo>
                  <a:pt x="21474" y="4886"/>
                  <a:pt x="21600" y="5954"/>
                  <a:pt x="21600" y="7186"/>
                </a:cubicBezTo>
                <a:lnTo>
                  <a:pt x="21600" y="21600"/>
                </a:lnTo>
                <a:lnTo>
                  <a:pt x="20396" y="21600"/>
                </a:lnTo>
                <a:lnTo>
                  <a:pt x="20396" y="7146"/>
                </a:lnTo>
                <a:cubicBezTo>
                  <a:pt x="20396" y="5803"/>
                  <a:pt x="20238" y="4749"/>
                  <a:pt x="19922" y="3982"/>
                </a:cubicBezTo>
                <a:cubicBezTo>
                  <a:pt x="19605" y="3215"/>
                  <a:pt x="19229" y="2635"/>
                  <a:pt x="18797" y="2236"/>
                </a:cubicBezTo>
                <a:cubicBezTo>
                  <a:pt x="18364" y="1840"/>
                  <a:pt x="17931" y="1595"/>
                  <a:pt x="17499" y="1498"/>
                </a:cubicBezTo>
                <a:cubicBezTo>
                  <a:pt x="17066" y="1401"/>
                  <a:pt x="16733" y="1354"/>
                  <a:pt x="16500" y="1354"/>
                </a:cubicBezTo>
                <a:cubicBezTo>
                  <a:pt x="15762" y="1354"/>
                  <a:pt x="15081" y="1519"/>
                  <a:pt x="14458" y="1847"/>
                </a:cubicBezTo>
                <a:cubicBezTo>
                  <a:pt x="13835" y="2175"/>
                  <a:pt x="13296" y="2668"/>
                  <a:pt x="12843" y="3326"/>
                </a:cubicBezTo>
                <a:cubicBezTo>
                  <a:pt x="12388" y="3982"/>
                  <a:pt x="12035" y="4798"/>
                  <a:pt x="11782" y="5768"/>
                </a:cubicBezTo>
                <a:cubicBezTo>
                  <a:pt x="11528" y="6740"/>
                  <a:pt x="11402" y="7856"/>
                  <a:pt x="11402" y="9116"/>
                </a:cubicBezTo>
                <a:lnTo>
                  <a:pt x="11402" y="21600"/>
                </a:lnTo>
                <a:lnTo>
                  <a:pt x="10198" y="21600"/>
                </a:lnTo>
                <a:lnTo>
                  <a:pt x="10198" y="7146"/>
                </a:lnTo>
                <a:cubicBezTo>
                  <a:pt x="10198" y="5829"/>
                  <a:pt x="10045" y="4784"/>
                  <a:pt x="9739" y="4003"/>
                </a:cubicBezTo>
                <a:cubicBezTo>
                  <a:pt x="9432" y="3223"/>
                  <a:pt x="9073" y="2642"/>
                  <a:pt x="8662" y="2258"/>
                </a:cubicBezTo>
                <a:cubicBezTo>
                  <a:pt x="8250" y="1875"/>
                  <a:pt x="7827" y="1628"/>
                  <a:pt x="7395" y="1519"/>
                </a:cubicBezTo>
                <a:cubicBezTo>
                  <a:pt x="6962" y="1408"/>
                  <a:pt x="6619" y="1354"/>
                  <a:pt x="6366" y="1354"/>
                </a:cubicBezTo>
                <a:cubicBezTo>
                  <a:pt x="5796" y="1354"/>
                  <a:pt x="5204" y="1505"/>
                  <a:pt x="4592" y="1805"/>
                </a:cubicBezTo>
                <a:cubicBezTo>
                  <a:pt x="3979" y="2107"/>
                  <a:pt x="3420" y="2574"/>
                  <a:pt x="2913" y="3201"/>
                </a:cubicBezTo>
                <a:cubicBezTo>
                  <a:pt x="2407" y="3831"/>
                  <a:pt x="1995" y="4640"/>
                  <a:pt x="1678" y="5624"/>
                </a:cubicBezTo>
                <a:cubicBezTo>
                  <a:pt x="1361" y="6610"/>
                  <a:pt x="1203" y="7776"/>
                  <a:pt x="1203" y="9116"/>
                </a:cubicBezTo>
                <a:lnTo>
                  <a:pt x="1203" y="21600"/>
                </a:lnTo>
                <a:lnTo>
                  <a:pt x="0" y="21600"/>
                </a:lnTo>
                <a:cubicBezTo>
                  <a:pt x="0" y="21600"/>
                  <a:pt x="0" y="491"/>
                  <a:pt x="0" y="4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Shape 3804"/>
          <p:cNvSpPr/>
          <p:nvPr/>
        </p:nvSpPr>
        <p:spPr>
          <a:xfrm>
            <a:off x="3220056" y="353155"/>
            <a:ext cx="147048" cy="113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1"/>
                </a:moveTo>
                <a:lnTo>
                  <a:pt x="1204" y="491"/>
                </a:lnTo>
                <a:lnTo>
                  <a:pt x="1204" y="4803"/>
                </a:lnTo>
                <a:lnTo>
                  <a:pt x="1266" y="4803"/>
                </a:lnTo>
                <a:cubicBezTo>
                  <a:pt x="1393" y="4147"/>
                  <a:pt x="1615" y="3525"/>
                  <a:pt x="1931" y="2935"/>
                </a:cubicBezTo>
                <a:cubicBezTo>
                  <a:pt x="2248" y="2347"/>
                  <a:pt x="2634" y="1833"/>
                  <a:pt x="3088" y="1394"/>
                </a:cubicBezTo>
                <a:cubicBezTo>
                  <a:pt x="3541" y="958"/>
                  <a:pt x="4048" y="616"/>
                  <a:pt x="4608" y="368"/>
                </a:cubicBezTo>
                <a:cubicBezTo>
                  <a:pt x="5167" y="123"/>
                  <a:pt x="5753" y="0"/>
                  <a:pt x="6366" y="0"/>
                </a:cubicBezTo>
                <a:cubicBezTo>
                  <a:pt x="7147" y="0"/>
                  <a:pt x="7823" y="130"/>
                  <a:pt x="8393" y="389"/>
                </a:cubicBezTo>
                <a:cubicBezTo>
                  <a:pt x="8962" y="649"/>
                  <a:pt x="9448" y="991"/>
                  <a:pt x="9849" y="1415"/>
                </a:cubicBezTo>
                <a:cubicBezTo>
                  <a:pt x="10251" y="1840"/>
                  <a:pt x="10567" y="2319"/>
                  <a:pt x="10800" y="2852"/>
                </a:cubicBezTo>
                <a:cubicBezTo>
                  <a:pt x="11032" y="3388"/>
                  <a:pt x="11190" y="3928"/>
                  <a:pt x="11275" y="4475"/>
                </a:cubicBezTo>
                <a:lnTo>
                  <a:pt x="11339" y="4475"/>
                </a:lnTo>
                <a:cubicBezTo>
                  <a:pt x="11823" y="2996"/>
                  <a:pt x="12473" y="1883"/>
                  <a:pt x="13286" y="1128"/>
                </a:cubicBezTo>
                <a:cubicBezTo>
                  <a:pt x="14099" y="375"/>
                  <a:pt x="15170" y="0"/>
                  <a:pt x="16501" y="0"/>
                </a:cubicBezTo>
                <a:cubicBezTo>
                  <a:pt x="17240" y="0"/>
                  <a:pt x="17920" y="142"/>
                  <a:pt x="18543" y="429"/>
                </a:cubicBezTo>
                <a:cubicBezTo>
                  <a:pt x="19167" y="717"/>
                  <a:pt x="19705" y="1156"/>
                  <a:pt x="20159" y="1743"/>
                </a:cubicBezTo>
                <a:cubicBezTo>
                  <a:pt x="20613" y="2333"/>
                  <a:pt x="20967" y="3079"/>
                  <a:pt x="21220" y="3982"/>
                </a:cubicBezTo>
                <a:cubicBezTo>
                  <a:pt x="21474" y="4886"/>
                  <a:pt x="21600" y="5954"/>
                  <a:pt x="21600" y="7186"/>
                </a:cubicBezTo>
                <a:lnTo>
                  <a:pt x="21600" y="21600"/>
                </a:lnTo>
                <a:lnTo>
                  <a:pt x="20396" y="21600"/>
                </a:lnTo>
                <a:lnTo>
                  <a:pt x="20396" y="7146"/>
                </a:lnTo>
                <a:cubicBezTo>
                  <a:pt x="20396" y="5803"/>
                  <a:pt x="20238" y="4749"/>
                  <a:pt x="19922" y="3982"/>
                </a:cubicBezTo>
                <a:cubicBezTo>
                  <a:pt x="19605" y="3215"/>
                  <a:pt x="19229" y="2635"/>
                  <a:pt x="18797" y="2236"/>
                </a:cubicBezTo>
                <a:cubicBezTo>
                  <a:pt x="18364" y="1840"/>
                  <a:pt x="17931" y="1595"/>
                  <a:pt x="17498" y="1498"/>
                </a:cubicBezTo>
                <a:cubicBezTo>
                  <a:pt x="17065" y="1401"/>
                  <a:pt x="16733" y="1354"/>
                  <a:pt x="16501" y="1354"/>
                </a:cubicBezTo>
                <a:cubicBezTo>
                  <a:pt x="15762" y="1354"/>
                  <a:pt x="15080" y="1519"/>
                  <a:pt x="14458" y="1847"/>
                </a:cubicBezTo>
                <a:cubicBezTo>
                  <a:pt x="13835" y="2175"/>
                  <a:pt x="13296" y="2668"/>
                  <a:pt x="12842" y="3326"/>
                </a:cubicBezTo>
                <a:cubicBezTo>
                  <a:pt x="12388" y="3982"/>
                  <a:pt x="12035" y="4798"/>
                  <a:pt x="11782" y="5768"/>
                </a:cubicBezTo>
                <a:cubicBezTo>
                  <a:pt x="11529" y="6740"/>
                  <a:pt x="11401" y="7856"/>
                  <a:pt x="11401" y="9116"/>
                </a:cubicBezTo>
                <a:lnTo>
                  <a:pt x="11401" y="21600"/>
                </a:lnTo>
                <a:lnTo>
                  <a:pt x="10198" y="21600"/>
                </a:lnTo>
                <a:lnTo>
                  <a:pt x="10198" y="7146"/>
                </a:lnTo>
                <a:cubicBezTo>
                  <a:pt x="10198" y="5829"/>
                  <a:pt x="10045" y="4784"/>
                  <a:pt x="9738" y="4003"/>
                </a:cubicBezTo>
                <a:cubicBezTo>
                  <a:pt x="9433" y="3223"/>
                  <a:pt x="9073" y="2642"/>
                  <a:pt x="8662" y="2258"/>
                </a:cubicBezTo>
                <a:cubicBezTo>
                  <a:pt x="8250" y="1875"/>
                  <a:pt x="7828" y="1628"/>
                  <a:pt x="7395" y="1519"/>
                </a:cubicBezTo>
                <a:cubicBezTo>
                  <a:pt x="6962" y="1408"/>
                  <a:pt x="6619" y="1354"/>
                  <a:pt x="6366" y="1354"/>
                </a:cubicBezTo>
                <a:cubicBezTo>
                  <a:pt x="5796" y="1354"/>
                  <a:pt x="5204" y="1505"/>
                  <a:pt x="4592" y="1805"/>
                </a:cubicBezTo>
                <a:cubicBezTo>
                  <a:pt x="3979" y="2107"/>
                  <a:pt x="3420" y="2574"/>
                  <a:pt x="2914" y="3201"/>
                </a:cubicBezTo>
                <a:cubicBezTo>
                  <a:pt x="2407" y="3831"/>
                  <a:pt x="1995" y="4640"/>
                  <a:pt x="1678" y="5624"/>
                </a:cubicBezTo>
                <a:cubicBezTo>
                  <a:pt x="1362" y="6610"/>
                  <a:pt x="1204" y="7776"/>
                  <a:pt x="1204" y="9116"/>
                </a:cubicBezTo>
                <a:lnTo>
                  <a:pt x="1204" y="21600"/>
                </a:lnTo>
                <a:lnTo>
                  <a:pt x="0" y="21600"/>
                </a:lnTo>
                <a:cubicBezTo>
                  <a:pt x="0" y="21600"/>
                  <a:pt x="0" y="491"/>
                  <a:pt x="0" y="4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805"/>
          <p:cNvSpPr/>
          <p:nvPr/>
        </p:nvSpPr>
        <p:spPr>
          <a:xfrm>
            <a:off x="3384939" y="353155"/>
            <a:ext cx="98104" cy="11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0" y="9676"/>
                </a:moveTo>
                <a:cubicBezTo>
                  <a:pt x="19686" y="8550"/>
                  <a:pt x="19463" y="7487"/>
                  <a:pt x="19083" y="6483"/>
                </a:cubicBezTo>
                <a:cubicBezTo>
                  <a:pt x="18701" y="5480"/>
                  <a:pt x="18139" y="4597"/>
                  <a:pt x="17393" y="3833"/>
                </a:cubicBezTo>
                <a:cubicBezTo>
                  <a:pt x="16648" y="3070"/>
                  <a:pt x="15742" y="2461"/>
                  <a:pt x="14680" y="2007"/>
                </a:cubicBezTo>
                <a:cubicBezTo>
                  <a:pt x="13616" y="1552"/>
                  <a:pt x="12403" y="1324"/>
                  <a:pt x="11038" y="1324"/>
                </a:cubicBezTo>
                <a:cubicBezTo>
                  <a:pt x="9579" y="1324"/>
                  <a:pt x="8293" y="1559"/>
                  <a:pt x="7183" y="2027"/>
                </a:cubicBezTo>
                <a:cubicBezTo>
                  <a:pt x="6072" y="2496"/>
                  <a:pt x="5135" y="3111"/>
                  <a:pt x="4374" y="3873"/>
                </a:cubicBezTo>
                <a:cubicBezTo>
                  <a:pt x="3612" y="4636"/>
                  <a:pt x="3026" y="5526"/>
                  <a:pt x="2614" y="6543"/>
                </a:cubicBezTo>
                <a:cubicBezTo>
                  <a:pt x="2201" y="7561"/>
                  <a:pt x="1947" y="8605"/>
                  <a:pt x="1852" y="9676"/>
                </a:cubicBezTo>
                <a:cubicBezTo>
                  <a:pt x="1852" y="9676"/>
                  <a:pt x="19750" y="9676"/>
                  <a:pt x="19750" y="9676"/>
                </a:cubicBezTo>
                <a:close/>
                <a:moveTo>
                  <a:pt x="1804" y="11000"/>
                </a:moveTo>
                <a:lnTo>
                  <a:pt x="1804" y="11242"/>
                </a:lnTo>
                <a:cubicBezTo>
                  <a:pt x="1804" y="12446"/>
                  <a:pt x="1994" y="13597"/>
                  <a:pt x="2375" y="14694"/>
                </a:cubicBezTo>
                <a:cubicBezTo>
                  <a:pt x="2756" y="15792"/>
                  <a:pt x="3319" y="16756"/>
                  <a:pt x="4065" y="17584"/>
                </a:cubicBezTo>
                <a:cubicBezTo>
                  <a:pt x="4811" y="18415"/>
                  <a:pt x="5746" y="19070"/>
                  <a:pt x="6874" y="19552"/>
                </a:cubicBezTo>
                <a:cubicBezTo>
                  <a:pt x="8000" y="20034"/>
                  <a:pt x="9309" y="20276"/>
                  <a:pt x="10801" y="20276"/>
                </a:cubicBezTo>
                <a:cubicBezTo>
                  <a:pt x="13244" y="20276"/>
                  <a:pt x="15180" y="19734"/>
                  <a:pt x="16608" y="18650"/>
                </a:cubicBezTo>
                <a:cubicBezTo>
                  <a:pt x="18036" y="17566"/>
                  <a:pt x="19019" y="16060"/>
                  <a:pt x="19559" y="14132"/>
                </a:cubicBezTo>
                <a:lnTo>
                  <a:pt x="21363" y="14132"/>
                </a:lnTo>
                <a:cubicBezTo>
                  <a:pt x="20824" y="16542"/>
                  <a:pt x="19661" y="18387"/>
                  <a:pt x="17873" y="19672"/>
                </a:cubicBezTo>
                <a:cubicBezTo>
                  <a:pt x="16086" y="20956"/>
                  <a:pt x="13720" y="21600"/>
                  <a:pt x="10776" y="21600"/>
                </a:cubicBezTo>
                <a:cubicBezTo>
                  <a:pt x="8972" y="21600"/>
                  <a:pt x="7397" y="21326"/>
                  <a:pt x="6053" y="20777"/>
                </a:cubicBezTo>
                <a:cubicBezTo>
                  <a:pt x="4707" y="20228"/>
                  <a:pt x="3585" y="19478"/>
                  <a:pt x="2682" y="18528"/>
                </a:cubicBezTo>
                <a:cubicBezTo>
                  <a:pt x="1781" y="17580"/>
                  <a:pt x="1107" y="16454"/>
                  <a:pt x="665" y="15156"/>
                </a:cubicBezTo>
                <a:cubicBezTo>
                  <a:pt x="221" y="13857"/>
                  <a:pt x="0" y="12459"/>
                  <a:pt x="0" y="10960"/>
                </a:cubicBezTo>
                <a:cubicBezTo>
                  <a:pt x="0" y="9514"/>
                  <a:pt x="229" y="8130"/>
                  <a:pt x="689" y="6804"/>
                </a:cubicBezTo>
                <a:cubicBezTo>
                  <a:pt x="1147" y="5480"/>
                  <a:pt x="1835" y="4315"/>
                  <a:pt x="2753" y="3312"/>
                </a:cubicBezTo>
                <a:cubicBezTo>
                  <a:pt x="3671" y="2306"/>
                  <a:pt x="4819" y="1504"/>
                  <a:pt x="6196" y="902"/>
                </a:cubicBezTo>
                <a:cubicBezTo>
                  <a:pt x="7572" y="300"/>
                  <a:pt x="9193" y="0"/>
                  <a:pt x="11061" y="0"/>
                </a:cubicBezTo>
                <a:cubicBezTo>
                  <a:pt x="12771" y="0"/>
                  <a:pt x="14282" y="268"/>
                  <a:pt x="15595" y="803"/>
                </a:cubicBezTo>
                <a:cubicBezTo>
                  <a:pt x="16908" y="1338"/>
                  <a:pt x="18008" y="2067"/>
                  <a:pt x="18895" y="2989"/>
                </a:cubicBezTo>
                <a:cubicBezTo>
                  <a:pt x="19780" y="3914"/>
                  <a:pt x="20453" y="4984"/>
                  <a:pt x="20913" y="6202"/>
                </a:cubicBezTo>
                <a:cubicBezTo>
                  <a:pt x="21371" y="7420"/>
                  <a:pt x="21600" y="8725"/>
                  <a:pt x="21600" y="10116"/>
                </a:cubicBezTo>
                <a:cubicBezTo>
                  <a:pt x="21600" y="10252"/>
                  <a:pt x="21592" y="10404"/>
                  <a:pt x="21577" y="10580"/>
                </a:cubicBezTo>
                <a:cubicBezTo>
                  <a:pt x="21560" y="10753"/>
                  <a:pt x="21554" y="10893"/>
                  <a:pt x="21554" y="11000"/>
                </a:cubicBezTo>
                <a:cubicBezTo>
                  <a:pt x="21554" y="11000"/>
                  <a:pt x="1804" y="11000"/>
                  <a:pt x="1804" y="11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806"/>
          <p:cNvSpPr/>
          <p:nvPr/>
        </p:nvSpPr>
        <p:spPr>
          <a:xfrm>
            <a:off x="3505431" y="353154"/>
            <a:ext cx="51316" cy="111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8" extrusionOk="0">
                <a:moveTo>
                  <a:pt x="3449" y="4887"/>
                </a:moveTo>
                <a:lnTo>
                  <a:pt x="3720" y="4887"/>
                </a:lnTo>
                <a:cubicBezTo>
                  <a:pt x="4142" y="4192"/>
                  <a:pt x="4914" y="3538"/>
                  <a:pt x="6035" y="2926"/>
                </a:cubicBezTo>
                <a:cubicBezTo>
                  <a:pt x="7153" y="2315"/>
                  <a:pt x="8514" y="1785"/>
                  <a:pt x="10120" y="1340"/>
                </a:cubicBezTo>
                <a:cubicBezTo>
                  <a:pt x="11720" y="896"/>
                  <a:pt x="13506" y="553"/>
                  <a:pt x="15474" y="318"/>
                </a:cubicBezTo>
                <a:cubicBezTo>
                  <a:pt x="17440" y="81"/>
                  <a:pt x="19481" y="-22"/>
                  <a:pt x="21600" y="4"/>
                </a:cubicBezTo>
                <a:lnTo>
                  <a:pt x="21600" y="1591"/>
                </a:lnTo>
                <a:cubicBezTo>
                  <a:pt x="19786" y="1479"/>
                  <a:pt x="17711" y="1562"/>
                  <a:pt x="15383" y="1841"/>
                </a:cubicBezTo>
                <a:cubicBezTo>
                  <a:pt x="13052" y="2119"/>
                  <a:pt x="10829" y="2732"/>
                  <a:pt x="8712" y="3677"/>
                </a:cubicBezTo>
                <a:cubicBezTo>
                  <a:pt x="7865" y="4094"/>
                  <a:pt x="7124" y="4499"/>
                  <a:pt x="6488" y="4887"/>
                </a:cubicBezTo>
                <a:cubicBezTo>
                  <a:pt x="5852" y="5278"/>
                  <a:pt x="5323" y="5707"/>
                  <a:pt x="4901" y="6182"/>
                </a:cubicBezTo>
                <a:cubicBezTo>
                  <a:pt x="4476" y="6654"/>
                  <a:pt x="4142" y="7181"/>
                  <a:pt x="3902" y="7766"/>
                </a:cubicBezTo>
                <a:cubicBezTo>
                  <a:pt x="3660" y="8351"/>
                  <a:pt x="3509" y="9046"/>
                  <a:pt x="3449" y="9852"/>
                </a:cubicBezTo>
                <a:lnTo>
                  <a:pt x="3449" y="21578"/>
                </a:lnTo>
                <a:lnTo>
                  <a:pt x="0" y="21578"/>
                </a:lnTo>
                <a:lnTo>
                  <a:pt x="0" y="129"/>
                </a:lnTo>
                <a:lnTo>
                  <a:pt x="3449" y="129"/>
                </a:lnTo>
                <a:cubicBezTo>
                  <a:pt x="3449" y="129"/>
                  <a:pt x="3449" y="4887"/>
                  <a:pt x="3449" y="488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Shape 3807"/>
          <p:cNvSpPr/>
          <p:nvPr/>
        </p:nvSpPr>
        <p:spPr>
          <a:xfrm>
            <a:off x="3556164" y="353155"/>
            <a:ext cx="97677" cy="11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48" y="6864"/>
                </a:moveTo>
                <a:cubicBezTo>
                  <a:pt x="19454" y="5955"/>
                  <a:pt x="19175" y="5153"/>
                  <a:pt x="18714" y="4456"/>
                </a:cubicBezTo>
                <a:cubicBezTo>
                  <a:pt x="18253" y="3760"/>
                  <a:pt x="17657" y="3185"/>
                  <a:pt x="16927" y="2729"/>
                </a:cubicBezTo>
                <a:cubicBezTo>
                  <a:pt x="16195" y="2274"/>
                  <a:pt x="15345" y="1926"/>
                  <a:pt x="14376" y="1686"/>
                </a:cubicBezTo>
                <a:cubicBezTo>
                  <a:pt x="13406" y="1444"/>
                  <a:pt x="12365" y="1324"/>
                  <a:pt x="11253" y="1324"/>
                </a:cubicBezTo>
                <a:cubicBezTo>
                  <a:pt x="9726" y="1324"/>
                  <a:pt x="8376" y="1585"/>
                  <a:pt x="7200" y="2106"/>
                </a:cubicBezTo>
                <a:cubicBezTo>
                  <a:pt x="6023" y="2629"/>
                  <a:pt x="5037" y="3326"/>
                  <a:pt x="4244" y="4195"/>
                </a:cubicBezTo>
                <a:cubicBezTo>
                  <a:pt x="3448" y="5065"/>
                  <a:pt x="2844" y="6054"/>
                  <a:pt x="2432" y="7166"/>
                </a:cubicBezTo>
                <a:cubicBezTo>
                  <a:pt x="2019" y="8278"/>
                  <a:pt x="1812" y="9422"/>
                  <a:pt x="1812" y="10598"/>
                </a:cubicBezTo>
                <a:cubicBezTo>
                  <a:pt x="1812" y="11991"/>
                  <a:pt x="2002" y="13276"/>
                  <a:pt x="2384" y="14452"/>
                </a:cubicBezTo>
                <a:cubicBezTo>
                  <a:pt x="2765" y="15631"/>
                  <a:pt x="3353" y="16655"/>
                  <a:pt x="4148" y="17524"/>
                </a:cubicBezTo>
                <a:cubicBezTo>
                  <a:pt x="4943" y="18394"/>
                  <a:pt x="5929" y="19070"/>
                  <a:pt x="7105" y="19552"/>
                </a:cubicBezTo>
                <a:cubicBezTo>
                  <a:pt x="8280" y="20034"/>
                  <a:pt x="9663" y="20276"/>
                  <a:pt x="11253" y="20276"/>
                </a:cubicBezTo>
                <a:cubicBezTo>
                  <a:pt x="12397" y="20276"/>
                  <a:pt x="13453" y="20115"/>
                  <a:pt x="14424" y="19794"/>
                </a:cubicBezTo>
                <a:cubicBezTo>
                  <a:pt x="15393" y="19471"/>
                  <a:pt x="16251" y="19031"/>
                  <a:pt x="16998" y="18468"/>
                </a:cubicBezTo>
                <a:cubicBezTo>
                  <a:pt x="17745" y="17905"/>
                  <a:pt x="18357" y="17232"/>
                  <a:pt x="18834" y="16440"/>
                </a:cubicBezTo>
                <a:cubicBezTo>
                  <a:pt x="19310" y="15652"/>
                  <a:pt x="19628" y="14789"/>
                  <a:pt x="19788" y="13850"/>
                </a:cubicBezTo>
                <a:lnTo>
                  <a:pt x="21600" y="13850"/>
                </a:lnTo>
                <a:cubicBezTo>
                  <a:pt x="21408" y="15082"/>
                  <a:pt x="21011" y="16180"/>
                  <a:pt x="20407" y="17144"/>
                </a:cubicBezTo>
                <a:cubicBezTo>
                  <a:pt x="19803" y="18108"/>
                  <a:pt x="19040" y="18918"/>
                  <a:pt x="18119" y="19573"/>
                </a:cubicBezTo>
                <a:cubicBezTo>
                  <a:pt x="17197" y="20228"/>
                  <a:pt x="16148" y="20730"/>
                  <a:pt x="14972" y="21079"/>
                </a:cubicBezTo>
                <a:cubicBezTo>
                  <a:pt x="13795" y="21425"/>
                  <a:pt x="12556" y="21600"/>
                  <a:pt x="11253" y="21600"/>
                </a:cubicBezTo>
                <a:cubicBezTo>
                  <a:pt x="9250" y="21600"/>
                  <a:pt x="7541" y="21298"/>
                  <a:pt x="6127" y="20696"/>
                </a:cubicBezTo>
                <a:cubicBezTo>
                  <a:pt x="4713" y="20094"/>
                  <a:pt x="3553" y="19284"/>
                  <a:pt x="2646" y="18267"/>
                </a:cubicBezTo>
                <a:cubicBezTo>
                  <a:pt x="1741" y="17250"/>
                  <a:pt x="1072" y="16078"/>
                  <a:pt x="644" y="14754"/>
                </a:cubicBezTo>
                <a:cubicBezTo>
                  <a:pt x="215" y="13428"/>
                  <a:pt x="0" y="12044"/>
                  <a:pt x="0" y="10598"/>
                </a:cubicBezTo>
                <a:cubicBezTo>
                  <a:pt x="0" y="9154"/>
                  <a:pt x="245" y="7789"/>
                  <a:pt x="740" y="6504"/>
                </a:cubicBezTo>
                <a:cubicBezTo>
                  <a:pt x="1231" y="5220"/>
                  <a:pt x="1954" y="4094"/>
                  <a:pt x="2909" y="3130"/>
                </a:cubicBezTo>
                <a:cubicBezTo>
                  <a:pt x="3862" y="2168"/>
                  <a:pt x="5037" y="1405"/>
                  <a:pt x="6437" y="842"/>
                </a:cubicBezTo>
                <a:cubicBezTo>
                  <a:pt x="7835" y="279"/>
                  <a:pt x="9440" y="0"/>
                  <a:pt x="11253" y="0"/>
                </a:cubicBezTo>
                <a:cubicBezTo>
                  <a:pt x="12587" y="0"/>
                  <a:pt x="13835" y="138"/>
                  <a:pt x="14996" y="420"/>
                </a:cubicBezTo>
                <a:cubicBezTo>
                  <a:pt x="16156" y="701"/>
                  <a:pt x="17189" y="1123"/>
                  <a:pt x="18095" y="1686"/>
                </a:cubicBezTo>
                <a:cubicBezTo>
                  <a:pt x="19001" y="2246"/>
                  <a:pt x="19740" y="2964"/>
                  <a:pt x="20313" y="3833"/>
                </a:cubicBezTo>
                <a:cubicBezTo>
                  <a:pt x="20884" y="4703"/>
                  <a:pt x="21233" y="5713"/>
                  <a:pt x="21360" y="6864"/>
                </a:cubicBezTo>
                <a:cubicBezTo>
                  <a:pt x="21360" y="6864"/>
                  <a:pt x="19548" y="6864"/>
                  <a:pt x="19548" y="686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Shape 3808"/>
          <p:cNvSpPr/>
          <p:nvPr/>
        </p:nvSpPr>
        <p:spPr>
          <a:xfrm>
            <a:off x="3670314" y="353155"/>
            <a:ext cx="98104" cy="11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0" y="9676"/>
                </a:moveTo>
                <a:cubicBezTo>
                  <a:pt x="19686" y="8550"/>
                  <a:pt x="19463" y="7487"/>
                  <a:pt x="19083" y="6483"/>
                </a:cubicBezTo>
                <a:cubicBezTo>
                  <a:pt x="18701" y="5480"/>
                  <a:pt x="18139" y="4597"/>
                  <a:pt x="17393" y="3833"/>
                </a:cubicBezTo>
                <a:cubicBezTo>
                  <a:pt x="16648" y="3070"/>
                  <a:pt x="15742" y="2461"/>
                  <a:pt x="14680" y="2007"/>
                </a:cubicBezTo>
                <a:cubicBezTo>
                  <a:pt x="13616" y="1552"/>
                  <a:pt x="12403" y="1324"/>
                  <a:pt x="11038" y="1324"/>
                </a:cubicBezTo>
                <a:cubicBezTo>
                  <a:pt x="9579" y="1324"/>
                  <a:pt x="8293" y="1559"/>
                  <a:pt x="7183" y="2027"/>
                </a:cubicBezTo>
                <a:cubicBezTo>
                  <a:pt x="6072" y="2496"/>
                  <a:pt x="5135" y="3111"/>
                  <a:pt x="4374" y="3873"/>
                </a:cubicBezTo>
                <a:cubicBezTo>
                  <a:pt x="3612" y="4636"/>
                  <a:pt x="3026" y="5526"/>
                  <a:pt x="2614" y="6543"/>
                </a:cubicBezTo>
                <a:cubicBezTo>
                  <a:pt x="2201" y="7561"/>
                  <a:pt x="1947" y="8605"/>
                  <a:pt x="1852" y="9676"/>
                </a:cubicBezTo>
                <a:cubicBezTo>
                  <a:pt x="1852" y="9676"/>
                  <a:pt x="19750" y="9676"/>
                  <a:pt x="19750" y="9676"/>
                </a:cubicBezTo>
                <a:close/>
                <a:moveTo>
                  <a:pt x="1804" y="11000"/>
                </a:moveTo>
                <a:lnTo>
                  <a:pt x="1804" y="11242"/>
                </a:lnTo>
                <a:cubicBezTo>
                  <a:pt x="1804" y="12446"/>
                  <a:pt x="1994" y="13597"/>
                  <a:pt x="2375" y="14694"/>
                </a:cubicBezTo>
                <a:cubicBezTo>
                  <a:pt x="2756" y="15792"/>
                  <a:pt x="3319" y="16756"/>
                  <a:pt x="4065" y="17584"/>
                </a:cubicBezTo>
                <a:cubicBezTo>
                  <a:pt x="4811" y="18415"/>
                  <a:pt x="5746" y="19070"/>
                  <a:pt x="6874" y="19552"/>
                </a:cubicBezTo>
                <a:cubicBezTo>
                  <a:pt x="8000" y="20034"/>
                  <a:pt x="9309" y="20276"/>
                  <a:pt x="10801" y="20276"/>
                </a:cubicBezTo>
                <a:cubicBezTo>
                  <a:pt x="13244" y="20276"/>
                  <a:pt x="15180" y="19734"/>
                  <a:pt x="16608" y="18650"/>
                </a:cubicBezTo>
                <a:cubicBezTo>
                  <a:pt x="18036" y="17566"/>
                  <a:pt x="19019" y="16060"/>
                  <a:pt x="19559" y="14132"/>
                </a:cubicBezTo>
                <a:lnTo>
                  <a:pt x="21363" y="14132"/>
                </a:lnTo>
                <a:cubicBezTo>
                  <a:pt x="20824" y="16542"/>
                  <a:pt x="19661" y="18387"/>
                  <a:pt x="17873" y="19672"/>
                </a:cubicBezTo>
                <a:cubicBezTo>
                  <a:pt x="16086" y="20956"/>
                  <a:pt x="13720" y="21600"/>
                  <a:pt x="10776" y="21600"/>
                </a:cubicBezTo>
                <a:cubicBezTo>
                  <a:pt x="8972" y="21600"/>
                  <a:pt x="7397" y="21326"/>
                  <a:pt x="6053" y="20777"/>
                </a:cubicBezTo>
                <a:cubicBezTo>
                  <a:pt x="4707" y="20228"/>
                  <a:pt x="3585" y="19478"/>
                  <a:pt x="2682" y="18528"/>
                </a:cubicBezTo>
                <a:cubicBezTo>
                  <a:pt x="1781" y="17580"/>
                  <a:pt x="1107" y="16454"/>
                  <a:pt x="665" y="15156"/>
                </a:cubicBezTo>
                <a:cubicBezTo>
                  <a:pt x="221" y="13857"/>
                  <a:pt x="0" y="12459"/>
                  <a:pt x="0" y="10960"/>
                </a:cubicBezTo>
                <a:cubicBezTo>
                  <a:pt x="0" y="9514"/>
                  <a:pt x="229" y="8130"/>
                  <a:pt x="689" y="6804"/>
                </a:cubicBezTo>
                <a:cubicBezTo>
                  <a:pt x="1147" y="5480"/>
                  <a:pt x="1835" y="4315"/>
                  <a:pt x="2753" y="3312"/>
                </a:cubicBezTo>
                <a:cubicBezTo>
                  <a:pt x="3671" y="2306"/>
                  <a:pt x="4819" y="1504"/>
                  <a:pt x="6196" y="902"/>
                </a:cubicBezTo>
                <a:cubicBezTo>
                  <a:pt x="7572" y="300"/>
                  <a:pt x="9193" y="0"/>
                  <a:pt x="11061" y="0"/>
                </a:cubicBezTo>
                <a:cubicBezTo>
                  <a:pt x="12771" y="0"/>
                  <a:pt x="14282" y="268"/>
                  <a:pt x="15595" y="803"/>
                </a:cubicBezTo>
                <a:cubicBezTo>
                  <a:pt x="16908" y="1338"/>
                  <a:pt x="18008" y="2067"/>
                  <a:pt x="18895" y="2989"/>
                </a:cubicBezTo>
                <a:cubicBezTo>
                  <a:pt x="19780" y="3914"/>
                  <a:pt x="20453" y="4984"/>
                  <a:pt x="20913" y="6202"/>
                </a:cubicBezTo>
                <a:cubicBezTo>
                  <a:pt x="21371" y="7420"/>
                  <a:pt x="21600" y="8725"/>
                  <a:pt x="21600" y="10116"/>
                </a:cubicBezTo>
                <a:cubicBezTo>
                  <a:pt x="21600" y="10252"/>
                  <a:pt x="21592" y="10404"/>
                  <a:pt x="21577" y="10580"/>
                </a:cubicBezTo>
                <a:cubicBezTo>
                  <a:pt x="21560" y="10753"/>
                  <a:pt x="21554" y="10893"/>
                  <a:pt x="21554" y="11000"/>
                </a:cubicBezTo>
                <a:cubicBezTo>
                  <a:pt x="21554" y="11000"/>
                  <a:pt x="1804" y="11000"/>
                  <a:pt x="1804" y="11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809"/>
          <p:cNvSpPr/>
          <p:nvPr/>
        </p:nvSpPr>
        <p:spPr>
          <a:xfrm>
            <a:off x="8781694" y="296080"/>
            <a:ext cx="194270" cy="153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79" y="0"/>
                </a:lnTo>
                <a:lnTo>
                  <a:pt x="5538" y="20178"/>
                </a:lnTo>
                <a:lnTo>
                  <a:pt x="5586" y="20178"/>
                </a:lnTo>
                <a:lnTo>
                  <a:pt x="10117" y="0"/>
                </a:lnTo>
                <a:lnTo>
                  <a:pt x="11435" y="0"/>
                </a:lnTo>
                <a:lnTo>
                  <a:pt x="16038" y="20178"/>
                </a:lnTo>
                <a:lnTo>
                  <a:pt x="16086" y="20178"/>
                </a:lnTo>
                <a:lnTo>
                  <a:pt x="20473" y="0"/>
                </a:lnTo>
                <a:lnTo>
                  <a:pt x="21600" y="0"/>
                </a:lnTo>
                <a:lnTo>
                  <a:pt x="16686" y="21600"/>
                </a:lnTo>
                <a:lnTo>
                  <a:pt x="15487" y="21600"/>
                </a:lnTo>
                <a:lnTo>
                  <a:pt x="10788" y="1150"/>
                </a:lnTo>
                <a:lnTo>
                  <a:pt x="10740" y="1150"/>
                </a:lnTo>
                <a:lnTo>
                  <a:pt x="6113" y="21600"/>
                </a:lnTo>
                <a:lnTo>
                  <a:pt x="4938" y="21600"/>
                </a:lnTo>
                <a:cubicBezTo>
                  <a:pt x="4938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810"/>
          <p:cNvSpPr/>
          <p:nvPr/>
        </p:nvSpPr>
        <p:spPr>
          <a:xfrm>
            <a:off x="8971944" y="334130"/>
            <a:ext cx="98110" cy="11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8" y="9676"/>
                </a:moveTo>
                <a:cubicBezTo>
                  <a:pt x="19686" y="8552"/>
                  <a:pt x="19462" y="7487"/>
                  <a:pt x="19083" y="6483"/>
                </a:cubicBezTo>
                <a:cubicBezTo>
                  <a:pt x="18701" y="5480"/>
                  <a:pt x="18140" y="4597"/>
                  <a:pt x="17392" y="3833"/>
                </a:cubicBezTo>
                <a:cubicBezTo>
                  <a:pt x="16648" y="3070"/>
                  <a:pt x="15743" y="2463"/>
                  <a:pt x="14679" y="2007"/>
                </a:cubicBezTo>
                <a:cubicBezTo>
                  <a:pt x="13616" y="1552"/>
                  <a:pt x="12402" y="1324"/>
                  <a:pt x="11039" y="1324"/>
                </a:cubicBezTo>
                <a:cubicBezTo>
                  <a:pt x="9580" y="1324"/>
                  <a:pt x="8293" y="1559"/>
                  <a:pt x="7183" y="2027"/>
                </a:cubicBezTo>
                <a:cubicBezTo>
                  <a:pt x="6073" y="2496"/>
                  <a:pt x="5135" y="3111"/>
                  <a:pt x="4374" y="3875"/>
                </a:cubicBezTo>
                <a:cubicBezTo>
                  <a:pt x="3613" y="4636"/>
                  <a:pt x="3027" y="5526"/>
                  <a:pt x="2614" y="6543"/>
                </a:cubicBezTo>
                <a:cubicBezTo>
                  <a:pt x="2201" y="7561"/>
                  <a:pt x="1947" y="8605"/>
                  <a:pt x="1852" y="9676"/>
                </a:cubicBezTo>
                <a:cubicBezTo>
                  <a:pt x="1852" y="9676"/>
                  <a:pt x="19748" y="9676"/>
                  <a:pt x="19748" y="9676"/>
                </a:cubicBezTo>
                <a:close/>
                <a:moveTo>
                  <a:pt x="1805" y="11002"/>
                </a:moveTo>
                <a:lnTo>
                  <a:pt x="1805" y="11242"/>
                </a:lnTo>
                <a:cubicBezTo>
                  <a:pt x="1805" y="12446"/>
                  <a:pt x="1995" y="13597"/>
                  <a:pt x="2375" y="14694"/>
                </a:cubicBezTo>
                <a:cubicBezTo>
                  <a:pt x="2757" y="15792"/>
                  <a:pt x="3319" y="16756"/>
                  <a:pt x="4066" y="17584"/>
                </a:cubicBezTo>
                <a:cubicBezTo>
                  <a:pt x="4810" y="18415"/>
                  <a:pt x="5746" y="19072"/>
                  <a:pt x="6875" y="19552"/>
                </a:cubicBezTo>
                <a:cubicBezTo>
                  <a:pt x="8001" y="20034"/>
                  <a:pt x="9310" y="20276"/>
                  <a:pt x="10801" y="20276"/>
                </a:cubicBezTo>
                <a:cubicBezTo>
                  <a:pt x="13245" y="20276"/>
                  <a:pt x="15181" y="19734"/>
                  <a:pt x="16607" y="18650"/>
                </a:cubicBezTo>
                <a:cubicBezTo>
                  <a:pt x="18036" y="17566"/>
                  <a:pt x="19018" y="16060"/>
                  <a:pt x="19558" y="14132"/>
                </a:cubicBezTo>
                <a:lnTo>
                  <a:pt x="21363" y="14132"/>
                </a:lnTo>
                <a:cubicBezTo>
                  <a:pt x="20823" y="16542"/>
                  <a:pt x="19661" y="18389"/>
                  <a:pt x="17872" y="19674"/>
                </a:cubicBezTo>
                <a:cubicBezTo>
                  <a:pt x="16086" y="20959"/>
                  <a:pt x="13719" y="21600"/>
                  <a:pt x="10777" y="21600"/>
                </a:cubicBezTo>
                <a:cubicBezTo>
                  <a:pt x="8972" y="21600"/>
                  <a:pt x="7398" y="21326"/>
                  <a:pt x="6054" y="20777"/>
                </a:cubicBezTo>
                <a:cubicBezTo>
                  <a:pt x="4707" y="20230"/>
                  <a:pt x="3586" y="19480"/>
                  <a:pt x="2683" y="18530"/>
                </a:cubicBezTo>
                <a:cubicBezTo>
                  <a:pt x="1781" y="17580"/>
                  <a:pt x="1108" y="16454"/>
                  <a:pt x="665" y="15156"/>
                </a:cubicBezTo>
                <a:cubicBezTo>
                  <a:pt x="221" y="13860"/>
                  <a:pt x="0" y="12459"/>
                  <a:pt x="0" y="10960"/>
                </a:cubicBezTo>
                <a:cubicBezTo>
                  <a:pt x="0" y="9514"/>
                  <a:pt x="229" y="8130"/>
                  <a:pt x="690" y="6804"/>
                </a:cubicBezTo>
                <a:cubicBezTo>
                  <a:pt x="1148" y="5480"/>
                  <a:pt x="1835" y="4315"/>
                  <a:pt x="2754" y="3312"/>
                </a:cubicBezTo>
                <a:cubicBezTo>
                  <a:pt x="3670" y="2309"/>
                  <a:pt x="4818" y="1506"/>
                  <a:pt x="6196" y="902"/>
                </a:cubicBezTo>
                <a:cubicBezTo>
                  <a:pt x="7573" y="300"/>
                  <a:pt x="9192" y="0"/>
                  <a:pt x="11060" y="0"/>
                </a:cubicBezTo>
                <a:cubicBezTo>
                  <a:pt x="12770" y="0"/>
                  <a:pt x="14281" y="268"/>
                  <a:pt x="15595" y="803"/>
                </a:cubicBezTo>
                <a:cubicBezTo>
                  <a:pt x="16907" y="1338"/>
                  <a:pt x="18009" y="2067"/>
                  <a:pt x="18895" y="2991"/>
                </a:cubicBezTo>
                <a:cubicBezTo>
                  <a:pt x="19778" y="3914"/>
                  <a:pt x="20452" y="4984"/>
                  <a:pt x="20913" y="6202"/>
                </a:cubicBezTo>
                <a:cubicBezTo>
                  <a:pt x="21371" y="7422"/>
                  <a:pt x="21600" y="8725"/>
                  <a:pt x="21600" y="10118"/>
                </a:cubicBezTo>
                <a:cubicBezTo>
                  <a:pt x="21600" y="10252"/>
                  <a:pt x="21592" y="10404"/>
                  <a:pt x="21575" y="10580"/>
                </a:cubicBezTo>
                <a:cubicBezTo>
                  <a:pt x="21559" y="10753"/>
                  <a:pt x="21554" y="10893"/>
                  <a:pt x="21554" y="11002"/>
                </a:cubicBezTo>
                <a:cubicBezTo>
                  <a:pt x="21554" y="11002"/>
                  <a:pt x="1805" y="11002"/>
                  <a:pt x="1805" y="1100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811"/>
          <p:cNvSpPr/>
          <p:nvPr/>
        </p:nvSpPr>
        <p:spPr>
          <a:xfrm>
            <a:off x="9092435" y="296080"/>
            <a:ext cx="98755" cy="156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60" y="20619"/>
                </a:moveTo>
                <a:cubicBezTo>
                  <a:pt x="12667" y="20619"/>
                  <a:pt x="14023" y="20400"/>
                  <a:pt x="15127" y="19964"/>
                </a:cubicBezTo>
                <a:cubicBezTo>
                  <a:pt x="16229" y="19529"/>
                  <a:pt x="17127" y="18958"/>
                  <a:pt x="17822" y="18254"/>
                </a:cubicBezTo>
                <a:cubicBezTo>
                  <a:pt x="18516" y="17549"/>
                  <a:pt x="19020" y="16756"/>
                  <a:pt x="19335" y="15873"/>
                </a:cubicBezTo>
                <a:cubicBezTo>
                  <a:pt x="19649" y="14991"/>
                  <a:pt x="19808" y="14112"/>
                  <a:pt x="19808" y="13241"/>
                </a:cubicBezTo>
                <a:cubicBezTo>
                  <a:pt x="19808" y="12388"/>
                  <a:pt x="19626" y="11564"/>
                  <a:pt x="19263" y="10771"/>
                </a:cubicBezTo>
                <a:cubicBezTo>
                  <a:pt x="18902" y="9978"/>
                  <a:pt x="18349" y="9269"/>
                  <a:pt x="17608" y="8643"/>
                </a:cubicBezTo>
                <a:cubicBezTo>
                  <a:pt x="16867" y="8019"/>
                  <a:pt x="15954" y="7518"/>
                  <a:pt x="14866" y="7141"/>
                </a:cubicBezTo>
                <a:cubicBezTo>
                  <a:pt x="13779" y="6765"/>
                  <a:pt x="12511" y="6575"/>
                  <a:pt x="11060" y="6575"/>
                </a:cubicBezTo>
                <a:cubicBezTo>
                  <a:pt x="9483" y="6575"/>
                  <a:pt x="8113" y="6744"/>
                  <a:pt x="6946" y="7081"/>
                </a:cubicBezTo>
                <a:cubicBezTo>
                  <a:pt x="5780" y="7419"/>
                  <a:pt x="4818" y="7884"/>
                  <a:pt x="4062" y="8479"/>
                </a:cubicBezTo>
                <a:cubicBezTo>
                  <a:pt x="3305" y="9075"/>
                  <a:pt x="2738" y="9780"/>
                  <a:pt x="2360" y="10591"/>
                </a:cubicBezTo>
                <a:cubicBezTo>
                  <a:pt x="1980" y="11405"/>
                  <a:pt x="1792" y="12289"/>
                  <a:pt x="1792" y="13241"/>
                </a:cubicBezTo>
                <a:cubicBezTo>
                  <a:pt x="1792" y="14172"/>
                  <a:pt x="1965" y="15085"/>
                  <a:pt x="2312" y="15977"/>
                </a:cubicBezTo>
                <a:cubicBezTo>
                  <a:pt x="2659" y="16869"/>
                  <a:pt x="3202" y="17659"/>
                  <a:pt x="3945" y="18342"/>
                </a:cubicBezTo>
                <a:cubicBezTo>
                  <a:pt x="4684" y="19026"/>
                  <a:pt x="5638" y="19578"/>
                  <a:pt x="6804" y="19993"/>
                </a:cubicBezTo>
                <a:cubicBezTo>
                  <a:pt x="7970" y="20410"/>
                  <a:pt x="9389" y="20619"/>
                  <a:pt x="11060" y="20619"/>
                </a:cubicBezTo>
                <a:close/>
                <a:moveTo>
                  <a:pt x="0" y="0"/>
                </a:moveTo>
                <a:lnTo>
                  <a:pt x="1745" y="0"/>
                </a:lnTo>
                <a:lnTo>
                  <a:pt x="1745" y="9193"/>
                </a:lnTo>
                <a:lnTo>
                  <a:pt x="1840" y="9193"/>
                </a:lnTo>
                <a:cubicBezTo>
                  <a:pt x="2186" y="8599"/>
                  <a:pt x="2674" y="8077"/>
                  <a:pt x="3305" y="7631"/>
                </a:cubicBezTo>
                <a:cubicBezTo>
                  <a:pt x="3935" y="7185"/>
                  <a:pt x="4660" y="6809"/>
                  <a:pt x="5479" y="6502"/>
                </a:cubicBezTo>
                <a:cubicBezTo>
                  <a:pt x="6299" y="6194"/>
                  <a:pt x="7181" y="5965"/>
                  <a:pt x="8126" y="5816"/>
                </a:cubicBezTo>
                <a:cubicBezTo>
                  <a:pt x="9072" y="5667"/>
                  <a:pt x="10050" y="5594"/>
                  <a:pt x="11057" y="5594"/>
                </a:cubicBezTo>
                <a:cubicBezTo>
                  <a:pt x="12855" y="5594"/>
                  <a:pt x="14406" y="5792"/>
                  <a:pt x="15714" y="6189"/>
                </a:cubicBezTo>
                <a:cubicBezTo>
                  <a:pt x="17022" y="6585"/>
                  <a:pt x="18116" y="7130"/>
                  <a:pt x="18999" y="7824"/>
                </a:cubicBezTo>
                <a:cubicBezTo>
                  <a:pt x="19882" y="8520"/>
                  <a:pt x="20535" y="9327"/>
                  <a:pt x="20962" y="10250"/>
                </a:cubicBezTo>
                <a:cubicBezTo>
                  <a:pt x="21387" y="11173"/>
                  <a:pt x="21600" y="12169"/>
                  <a:pt x="21600" y="13241"/>
                </a:cubicBezTo>
                <a:cubicBezTo>
                  <a:pt x="21600" y="15064"/>
                  <a:pt x="21206" y="16527"/>
                  <a:pt x="20417" y="17628"/>
                </a:cubicBezTo>
                <a:cubicBezTo>
                  <a:pt x="19629" y="18729"/>
                  <a:pt x="18684" y="19573"/>
                  <a:pt x="17581" y="20157"/>
                </a:cubicBezTo>
                <a:cubicBezTo>
                  <a:pt x="16478" y="20742"/>
                  <a:pt x="15328" y="21130"/>
                  <a:pt x="14131" y="21318"/>
                </a:cubicBezTo>
                <a:cubicBezTo>
                  <a:pt x="12932" y="21506"/>
                  <a:pt x="11908" y="21600"/>
                  <a:pt x="11057" y="21600"/>
                </a:cubicBezTo>
                <a:cubicBezTo>
                  <a:pt x="9449" y="21600"/>
                  <a:pt x="8087" y="21441"/>
                  <a:pt x="6968" y="21125"/>
                </a:cubicBezTo>
                <a:cubicBezTo>
                  <a:pt x="5849" y="20807"/>
                  <a:pt x="4928" y="20436"/>
                  <a:pt x="4202" y="20009"/>
                </a:cubicBezTo>
                <a:cubicBezTo>
                  <a:pt x="3477" y="19583"/>
                  <a:pt x="2926" y="19161"/>
                  <a:pt x="2548" y="18744"/>
                </a:cubicBezTo>
                <a:cubicBezTo>
                  <a:pt x="2170" y="18327"/>
                  <a:pt x="1933" y="18021"/>
                  <a:pt x="1840" y="17821"/>
                </a:cubicBezTo>
                <a:lnTo>
                  <a:pt x="1746" y="17821"/>
                </a:lnTo>
                <a:lnTo>
                  <a:pt x="1746" y="21243"/>
                </a:lnTo>
                <a:lnTo>
                  <a:pt x="0" y="21243"/>
                </a:lnTo>
                <a:cubicBezTo>
                  <a:pt x="0" y="21243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812"/>
          <p:cNvSpPr/>
          <p:nvPr/>
        </p:nvSpPr>
        <p:spPr>
          <a:xfrm>
            <a:off x="2871265" y="4024978"/>
            <a:ext cx="133039" cy="153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14" y="13523"/>
                </a:moveTo>
                <a:lnTo>
                  <a:pt x="10958" y="1300"/>
                </a:lnTo>
                <a:lnTo>
                  <a:pt x="10887" y="1300"/>
                </a:lnTo>
                <a:lnTo>
                  <a:pt x="5321" y="13523"/>
                </a:lnTo>
                <a:cubicBezTo>
                  <a:pt x="5321" y="13523"/>
                  <a:pt x="16314" y="13523"/>
                  <a:pt x="16314" y="13523"/>
                </a:cubicBezTo>
                <a:close/>
                <a:moveTo>
                  <a:pt x="10048" y="0"/>
                </a:moveTo>
                <a:lnTo>
                  <a:pt x="11728" y="0"/>
                </a:lnTo>
                <a:lnTo>
                  <a:pt x="21600" y="21600"/>
                </a:lnTo>
                <a:lnTo>
                  <a:pt x="19955" y="21600"/>
                </a:lnTo>
                <a:lnTo>
                  <a:pt x="16804" y="14673"/>
                </a:lnTo>
                <a:lnTo>
                  <a:pt x="4832" y="14673"/>
                </a:lnTo>
                <a:lnTo>
                  <a:pt x="1646" y="21600"/>
                </a:lnTo>
                <a:lnTo>
                  <a:pt x="0" y="21600"/>
                </a:lnTo>
                <a:cubicBezTo>
                  <a:pt x="0" y="21600"/>
                  <a:pt x="10048" y="0"/>
                  <a:pt x="10048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813"/>
          <p:cNvSpPr/>
          <p:nvPr/>
        </p:nvSpPr>
        <p:spPr>
          <a:xfrm>
            <a:off x="3010781" y="4069369"/>
            <a:ext cx="51316" cy="111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8" extrusionOk="0">
                <a:moveTo>
                  <a:pt x="3449" y="4887"/>
                </a:moveTo>
                <a:lnTo>
                  <a:pt x="3723" y="4887"/>
                </a:lnTo>
                <a:cubicBezTo>
                  <a:pt x="4145" y="4192"/>
                  <a:pt x="4916" y="3538"/>
                  <a:pt x="6037" y="2927"/>
                </a:cubicBezTo>
                <a:cubicBezTo>
                  <a:pt x="7153" y="2315"/>
                  <a:pt x="8516" y="1785"/>
                  <a:pt x="10120" y="1340"/>
                </a:cubicBezTo>
                <a:cubicBezTo>
                  <a:pt x="11723" y="896"/>
                  <a:pt x="13508" y="556"/>
                  <a:pt x="15474" y="318"/>
                </a:cubicBezTo>
                <a:cubicBezTo>
                  <a:pt x="17440" y="81"/>
                  <a:pt x="19483" y="-22"/>
                  <a:pt x="21600" y="4"/>
                </a:cubicBezTo>
                <a:lnTo>
                  <a:pt x="21600" y="1591"/>
                </a:lnTo>
                <a:cubicBezTo>
                  <a:pt x="19786" y="1481"/>
                  <a:pt x="17713" y="1563"/>
                  <a:pt x="15385" y="1841"/>
                </a:cubicBezTo>
                <a:cubicBezTo>
                  <a:pt x="13055" y="2119"/>
                  <a:pt x="10829" y="2732"/>
                  <a:pt x="8712" y="3677"/>
                </a:cubicBezTo>
                <a:cubicBezTo>
                  <a:pt x="7865" y="4094"/>
                  <a:pt x="7127" y="4499"/>
                  <a:pt x="6491" y="4887"/>
                </a:cubicBezTo>
                <a:cubicBezTo>
                  <a:pt x="5855" y="5278"/>
                  <a:pt x="5323" y="5707"/>
                  <a:pt x="4901" y="6182"/>
                </a:cubicBezTo>
                <a:cubicBezTo>
                  <a:pt x="4478" y="6654"/>
                  <a:pt x="4145" y="7182"/>
                  <a:pt x="3905" y="7767"/>
                </a:cubicBezTo>
                <a:cubicBezTo>
                  <a:pt x="3660" y="8351"/>
                  <a:pt x="3509" y="9047"/>
                  <a:pt x="3449" y="9854"/>
                </a:cubicBezTo>
                <a:lnTo>
                  <a:pt x="3449" y="21578"/>
                </a:lnTo>
                <a:lnTo>
                  <a:pt x="0" y="21578"/>
                </a:lnTo>
                <a:lnTo>
                  <a:pt x="0" y="131"/>
                </a:lnTo>
                <a:lnTo>
                  <a:pt x="3449" y="131"/>
                </a:lnTo>
                <a:cubicBezTo>
                  <a:pt x="3449" y="131"/>
                  <a:pt x="3449" y="4887"/>
                  <a:pt x="3449" y="488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814"/>
          <p:cNvSpPr/>
          <p:nvPr/>
        </p:nvSpPr>
        <p:spPr>
          <a:xfrm>
            <a:off x="3067856" y="4069369"/>
            <a:ext cx="51322" cy="111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8" extrusionOk="0">
                <a:moveTo>
                  <a:pt x="3448" y="4887"/>
                </a:moveTo>
                <a:lnTo>
                  <a:pt x="3719" y="4887"/>
                </a:lnTo>
                <a:cubicBezTo>
                  <a:pt x="4144" y="4192"/>
                  <a:pt x="4913" y="3538"/>
                  <a:pt x="6034" y="2927"/>
                </a:cubicBezTo>
                <a:cubicBezTo>
                  <a:pt x="7155" y="2315"/>
                  <a:pt x="8515" y="1785"/>
                  <a:pt x="10118" y="1340"/>
                </a:cubicBezTo>
                <a:cubicBezTo>
                  <a:pt x="11721" y="896"/>
                  <a:pt x="13507" y="556"/>
                  <a:pt x="15475" y="318"/>
                </a:cubicBezTo>
                <a:cubicBezTo>
                  <a:pt x="17440" y="81"/>
                  <a:pt x="19478" y="-22"/>
                  <a:pt x="21600" y="4"/>
                </a:cubicBezTo>
                <a:lnTo>
                  <a:pt x="21600" y="1591"/>
                </a:lnTo>
                <a:cubicBezTo>
                  <a:pt x="19783" y="1481"/>
                  <a:pt x="17711" y="1563"/>
                  <a:pt x="15381" y="1841"/>
                </a:cubicBezTo>
                <a:cubicBezTo>
                  <a:pt x="13051" y="2119"/>
                  <a:pt x="10830" y="2732"/>
                  <a:pt x="8714" y="3677"/>
                </a:cubicBezTo>
                <a:cubicBezTo>
                  <a:pt x="7864" y="4094"/>
                  <a:pt x="7124" y="4499"/>
                  <a:pt x="6488" y="4887"/>
                </a:cubicBezTo>
                <a:cubicBezTo>
                  <a:pt x="5854" y="5278"/>
                  <a:pt x="5325" y="5707"/>
                  <a:pt x="4903" y="6182"/>
                </a:cubicBezTo>
                <a:cubicBezTo>
                  <a:pt x="4475" y="6654"/>
                  <a:pt x="4144" y="7182"/>
                  <a:pt x="3902" y="7767"/>
                </a:cubicBezTo>
                <a:cubicBezTo>
                  <a:pt x="3662" y="8351"/>
                  <a:pt x="3508" y="9047"/>
                  <a:pt x="3448" y="9854"/>
                </a:cubicBezTo>
                <a:lnTo>
                  <a:pt x="3448" y="21578"/>
                </a:lnTo>
                <a:lnTo>
                  <a:pt x="0" y="21578"/>
                </a:lnTo>
                <a:lnTo>
                  <a:pt x="0" y="131"/>
                </a:lnTo>
                <a:lnTo>
                  <a:pt x="3448" y="131"/>
                </a:lnTo>
                <a:cubicBezTo>
                  <a:pt x="3448" y="131"/>
                  <a:pt x="3448" y="4887"/>
                  <a:pt x="3448" y="488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Shape 3815"/>
          <p:cNvSpPr/>
          <p:nvPr/>
        </p:nvSpPr>
        <p:spPr>
          <a:xfrm>
            <a:off x="3118590" y="4069369"/>
            <a:ext cx="101771" cy="11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" y="10799"/>
                </a:moveTo>
                <a:cubicBezTo>
                  <a:pt x="1739" y="12031"/>
                  <a:pt x="1937" y="13217"/>
                  <a:pt x="2334" y="14354"/>
                </a:cubicBezTo>
                <a:cubicBezTo>
                  <a:pt x="2730" y="15491"/>
                  <a:pt x="3310" y="16501"/>
                  <a:pt x="4072" y="17385"/>
                </a:cubicBezTo>
                <a:cubicBezTo>
                  <a:pt x="4834" y="18268"/>
                  <a:pt x="5781" y="18972"/>
                  <a:pt x="6911" y="19492"/>
                </a:cubicBezTo>
                <a:cubicBezTo>
                  <a:pt x="8039" y="20015"/>
                  <a:pt x="9335" y="20276"/>
                  <a:pt x="10801" y="20276"/>
                </a:cubicBezTo>
                <a:cubicBezTo>
                  <a:pt x="12265" y="20276"/>
                  <a:pt x="13561" y="20015"/>
                  <a:pt x="14690" y="19492"/>
                </a:cubicBezTo>
                <a:cubicBezTo>
                  <a:pt x="15818" y="18972"/>
                  <a:pt x="16764" y="18268"/>
                  <a:pt x="17528" y="17385"/>
                </a:cubicBezTo>
                <a:cubicBezTo>
                  <a:pt x="18290" y="16501"/>
                  <a:pt x="18870" y="15491"/>
                  <a:pt x="19267" y="14354"/>
                </a:cubicBezTo>
                <a:cubicBezTo>
                  <a:pt x="19663" y="13217"/>
                  <a:pt x="19861" y="12031"/>
                  <a:pt x="19861" y="10799"/>
                </a:cubicBezTo>
                <a:cubicBezTo>
                  <a:pt x="19861" y="9570"/>
                  <a:pt x="19663" y="8384"/>
                  <a:pt x="19267" y="7247"/>
                </a:cubicBezTo>
                <a:cubicBezTo>
                  <a:pt x="18870" y="6110"/>
                  <a:pt x="18290" y="5098"/>
                  <a:pt x="17528" y="4214"/>
                </a:cubicBezTo>
                <a:cubicBezTo>
                  <a:pt x="16764" y="3333"/>
                  <a:pt x="15818" y="2630"/>
                  <a:pt x="14690" y="2108"/>
                </a:cubicBezTo>
                <a:cubicBezTo>
                  <a:pt x="13561" y="1585"/>
                  <a:pt x="12265" y="1324"/>
                  <a:pt x="10801" y="1324"/>
                </a:cubicBezTo>
                <a:cubicBezTo>
                  <a:pt x="9335" y="1324"/>
                  <a:pt x="8039" y="1585"/>
                  <a:pt x="6911" y="2108"/>
                </a:cubicBezTo>
                <a:cubicBezTo>
                  <a:pt x="5781" y="2630"/>
                  <a:pt x="4834" y="3333"/>
                  <a:pt x="4072" y="4214"/>
                </a:cubicBezTo>
                <a:cubicBezTo>
                  <a:pt x="3310" y="5098"/>
                  <a:pt x="2730" y="6110"/>
                  <a:pt x="2334" y="7247"/>
                </a:cubicBezTo>
                <a:cubicBezTo>
                  <a:pt x="1937" y="8384"/>
                  <a:pt x="1739" y="9570"/>
                  <a:pt x="1739" y="10799"/>
                </a:cubicBezTo>
                <a:close/>
                <a:moveTo>
                  <a:pt x="0" y="10799"/>
                </a:moveTo>
                <a:cubicBezTo>
                  <a:pt x="0" y="9328"/>
                  <a:pt x="237" y="7944"/>
                  <a:pt x="710" y="6645"/>
                </a:cubicBezTo>
                <a:cubicBezTo>
                  <a:pt x="1183" y="5347"/>
                  <a:pt x="1877" y="4203"/>
                  <a:pt x="2792" y="3211"/>
                </a:cubicBezTo>
                <a:cubicBezTo>
                  <a:pt x="3707" y="2221"/>
                  <a:pt x="4834" y="1439"/>
                  <a:pt x="6178" y="863"/>
                </a:cubicBezTo>
                <a:cubicBezTo>
                  <a:pt x="7521" y="286"/>
                  <a:pt x="9062" y="0"/>
                  <a:pt x="10801" y="0"/>
                </a:cubicBezTo>
                <a:cubicBezTo>
                  <a:pt x="12540" y="0"/>
                  <a:pt x="14079" y="286"/>
                  <a:pt x="15422" y="863"/>
                </a:cubicBezTo>
                <a:cubicBezTo>
                  <a:pt x="16764" y="1439"/>
                  <a:pt x="17893" y="2221"/>
                  <a:pt x="18808" y="3211"/>
                </a:cubicBezTo>
                <a:cubicBezTo>
                  <a:pt x="19724" y="4203"/>
                  <a:pt x="20417" y="5347"/>
                  <a:pt x="20892" y="6645"/>
                </a:cubicBezTo>
                <a:cubicBezTo>
                  <a:pt x="21363" y="7944"/>
                  <a:pt x="21600" y="9328"/>
                  <a:pt x="21600" y="10799"/>
                </a:cubicBezTo>
                <a:cubicBezTo>
                  <a:pt x="21600" y="12273"/>
                  <a:pt x="21363" y="13664"/>
                  <a:pt x="20892" y="14977"/>
                </a:cubicBezTo>
                <a:cubicBezTo>
                  <a:pt x="20417" y="16289"/>
                  <a:pt x="19724" y="17433"/>
                  <a:pt x="18808" y="18409"/>
                </a:cubicBezTo>
                <a:cubicBezTo>
                  <a:pt x="17893" y="19386"/>
                  <a:pt x="16764" y="20161"/>
                  <a:pt x="15422" y="20737"/>
                </a:cubicBezTo>
                <a:cubicBezTo>
                  <a:pt x="14079" y="21312"/>
                  <a:pt x="12540" y="21600"/>
                  <a:pt x="10801" y="21600"/>
                </a:cubicBezTo>
                <a:cubicBezTo>
                  <a:pt x="9062" y="21600"/>
                  <a:pt x="7521" y="21312"/>
                  <a:pt x="6178" y="20737"/>
                </a:cubicBezTo>
                <a:cubicBezTo>
                  <a:pt x="4834" y="20161"/>
                  <a:pt x="3707" y="19386"/>
                  <a:pt x="2792" y="18409"/>
                </a:cubicBezTo>
                <a:cubicBezTo>
                  <a:pt x="1877" y="17433"/>
                  <a:pt x="1183" y="16289"/>
                  <a:pt x="710" y="14977"/>
                </a:cubicBezTo>
                <a:cubicBezTo>
                  <a:pt x="237" y="13664"/>
                  <a:pt x="0" y="12273"/>
                  <a:pt x="0" y="1079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816"/>
          <p:cNvSpPr/>
          <p:nvPr/>
        </p:nvSpPr>
        <p:spPr>
          <a:xfrm>
            <a:off x="3226398" y="4069369"/>
            <a:ext cx="152659" cy="110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75" y="19751"/>
                </a:moveTo>
                <a:lnTo>
                  <a:pt x="5736" y="19751"/>
                </a:lnTo>
                <a:lnTo>
                  <a:pt x="10007" y="0"/>
                </a:lnTo>
                <a:lnTo>
                  <a:pt x="11563" y="0"/>
                </a:lnTo>
                <a:lnTo>
                  <a:pt x="15865" y="19751"/>
                </a:lnTo>
                <a:lnTo>
                  <a:pt x="15925" y="19751"/>
                </a:lnTo>
                <a:lnTo>
                  <a:pt x="20319" y="0"/>
                </a:lnTo>
                <a:lnTo>
                  <a:pt x="21600" y="0"/>
                </a:lnTo>
                <a:lnTo>
                  <a:pt x="16566" y="21600"/>
                </a:lnTo>
                <a:lnTo>
                  <a:pt x="15132" y="21600"/>
                </a:lnTo>
                <a:lnTo>
                  <a:pt x="10831" y="2016"/>
                </a:lnTo>
                <a:lnTo>
                  <a:pt x="10769" y="2016"/>
                </a:lnTo>
                <a:lnTo>
                  <a:pt x="6438" y="21600"/>
                </a:lnTo>
                <a:lnTo>
                  <a:pt x="4973" y="21600"/>
                </a:lnTo>
                <a:lnTo>
                  <a:pt x="0" y="0"/>
                </a:lnTo>
                <a:lnTo>
                  <a:pt x="1251" y="0"/>
                </a:lnTo>
                <a:cubicBezTo>
                  <a:pt x="1251" y="0"/>
                  <a:pt x="5675" y="19751"/>
                  <a:pt x="5675" y="1975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817"/>
          <p:cNvSpPr/>
          <p:nvPr/>
        </p:nvSpPr>
        <p:spPr>
          <a:xfrm>
            <a:off x="3384939" y="4069369"/>
            <a:ext cx="88189" cy="11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7" y="14252"/>
                </a:moveTo>
                <a:cubicBezTo>
                  <a:pt x="2078" y="15217"/>
                  <a:pt x="2359" y="16068"/>
                  <a:pt x="2852" y="16803"/>
                </a:cubicBezTo>
                <a:cubicBezTo>
                  <a:pt x="3345" y="17539"/>
                  <a:pt x="3988" y="18169"/>
                  <a:pt x="4780" y="18690"/>
                </a:cubicBezTo>
                <a:cubicBezTo>
                  <a:pt x="5571" y="19210"/>
                  <a:pt x="6497" y="19607"/>
                  <a:pt x="7552" y="19875"/>
                </a:cubicBezTo>
                <a:cubicBezTo>
                  <a:pt x="8608" y="20142"/>
                  <a:pt x="9752" y="20276"/>
                  <a:pt x="10985" y="20276"/>
                </a:cubicBezTo>
                <a:cubicBezTo>
                  <a:pt x="11865" y="20276"/>
                  <a:pt x="12807" y="20216"/>
                  <a:pt x="13811" y="20094"/>
                </a:cubicBezTo>
                <a:cubicBezTo>
                  <a:pt x="14814" y="19974"/>
                  <a:pt x="15746" y="19752"/>
                  <a:pt x="16610" y="19432"/>
                </a:cubicBezTo>
                <a:cubicBezTo>
                  <a:pt x="17471" y="19112"/>
                  <a:pt x="18186" y="18665"/>
                  <a:pt x="18748" y="18088"/>
                </a:cubicBezTo>
                <a:cubicBezTo>
                  <a:pt x="19311" y="17514"/>
                  <a:pt x="19593" y="16783"/>
                  <a:pt x="19593" y="15899"/>
                </a:cubicBezTo>
                <a:cubicBezTo>
                  <a:pt x="19593" y="14748"/>
                  <a:pt x="19135" y="13879"/>
                  <a:pt x="18220" y="13291"/>
                </a:cubicBezTo>
                <a:cubicBezTo>
                  <a:pt x="17304" y="12702"/>
                  <a:pt x="16151" y="12246"/>
                  <a:pt x="14761" y="11925"/>
                </a:cubicBezTo>
                <a:cubicBezTo>
                  <a:pt x="13370" y="11604"/>
                  <a:pt x="11874" y="11341"/>
                  <a:pt x="10272" y="11141"/>
                </a:cubicBezTo>
                <a:cubicBezTo>
                  <a:pt x="8670" y="10940"/>
                  <a:pt x="7173" y="10640"/>
                  <a:pt x="5784" y="10239"/>
                </a:cubicBezTo>
                <a:cubicBezTo>
                  <a:pt x="4393" y="9838"/>
                  <a:pt x="3240" y="9268"/>
                  <a:pt x="2324" y="8532"/>
                </a:cubicBezTo>
                <a:cubicBezTo>
                  <a:pt x="1408" y="7796"/>
                  <a:pt x="951" y="6719"/>
                  <a:pt x="951" y="5298"/>
                </a:cubicBezTo>
                <a:cubicBezTo>
                  <a:pt x="951" y="4283"/>
                  <a:pt x="1250" y="3432"/>
                  <a:pt x="1849" y="2749"/>
                </a:cubicBezTo>
                <a:cubicBezTo>
                  <a:pt x="2447" y="2067"/>
                  <a:pt x="3213" y="1525"/>
                  <a:pt x="4146" y="1123"/>
                </a:cubicBezTo>
                <a:cubicBezTo>
                  <a:pt x="5078" y="722"/>
                  <a:pt x="6127" y="434"/>
                  <a:pt x="7288" y="261"/>
                </a:cubicBezTo>
                <a:cubicBezTo>
                  <a:pt x="8450" y="85"/>
                  <a:pt x="9612" y="0"/>
                  <a:pt x="10774" y="0"/>
                </a:cubicBezTo>
                <a:cubicBezTo>
                  <a:pt x="12182" y="0"/>
                  <a:pt x="13502" y="120"/>
                  <a:pt x="14735" y="360"/>
                </a:cubicBezTo>
                <a:cubicBezTo>
                  <a:pt x="15966" y="602"/>
                  <a:pt x="17033" y="990"/>
                  <a:pt x="17929" y="1525"/>
                </a:cubicBezTo>
                <a:cubicBezTo>
                  <a:pt x="18827" y="2060"/>
                  <a:pt x="19531" y="2743"/>
                  <a:pt x="20042" y="3573"/>
                </a:cubicBezTo>
                <a:cubicBezTo>
                  <a:pt x="20552" y="4403"/>
                  <a:pt x="20808" y="5407"/>
                  <a:pt x="20808" y="6585"/>
                </a:cubicBezTo>
                <a:lnTo>
                  <a:pt x="18801" y="6585"/>
                </a:lnTo>
                <a:cubicBezTo>
                  <a:pt x="18801" y="5647"/>
                  <a:pt x="18598" y="4844"/>
                  <a:pt x="18193" y="4175"/>
                </a:cubicBezTo>
                <a:cubicBezTo>
                  <a:pt x="17788" y="3506"/>
                  <a:pt x="17225" y="2964"/>
                  <a:pt x="16503" y="2549"/>
                </a:cubicBezTo>
                <a:cubicBezTo>
                  <a:pt x="15781" y="2134"/>
                  <a:pt x="14927" y="1827"/>
                  <a:pt x="13943" y="1626"/>
                </a:cubicBezTo>
                <a:cubicBezTo>
                  <a:pt x="12957" y="1425"/>
                  <a:pt x="11900" y="1324"/>
                  <a:pt x="10774" y="1324"/>
                </a:cubicBezTo>
                <a:cubicBezTo>
                  <a:pt x="9858" y="1324"/>
                  <a:pt x="8934" y="1391"/>
                  <a:pt x="8001" y="1525"/>
                </a:cubicBezTo>
                <a:cubicBezTo>
                  <a:pt x="7069" y="1658"/>
                  <a:pt x="6233" y="1887"/>
                  <a:pt x="5493" y="2207"/>
                </a:cubicBezTo>
                <a:cubicBezTo>
                  <a:pt x="4754" y="2528"/>
                  <a:pt x="4146" y="2943"/>
                  <a:pt x="3671" y="3453"/>
                </a:cubicBezTo>
                <a:cubicBezTo>
                  <a:pt x="3196" y="3960"/>
                  <a:pt x="2958" y="4576"/>
                  <a:pt x="2958" y="5298"/>
                </a:cubicBezTo>
                <a:cubicBezTo>
                  <a:pt x="2958" y="6129"/>
                  <a:pt x="3222" y="6800"/>
                  <a:pt x="3750" y="7307"/>
                </a:cubicBezTo>
                <a:cubicBezTo>
                  <a:pt x="4278" y="7815"/>
                  <a:pt x="4974" y="8225"/>
                  <a:pt x="5837" y="8532"/>
                </a:cubicBezTo>
                <a:cubicBezTo>
                  <a:pt x="6698" y="8839"/>
                  <a:pt x="7666" y="9088"/>
                  <a:pt x="8740" y="9275"/>
                </a:cubicBezTo>
                <a:cubicBezTo>
                  <a:pt x="9814" y="9462"/>
                  <a:pt x="10897" y="9651"/>
                  <a:pt x="11989" y="9838"/>
                </a:cubicBezTo>
                <a:cubicBezTo>
                  <a:pt x="13326" y="10024"/>
                  <a:pt x="14585" y="10246"/>
                  <a:pt x="15765" y="10500"/>
                </a:cubicBezTo>
                <a:cubicBezTo>
                  <a:pt x="16943" y="10753"/>
                  <a:pt x="17964" y="11102"/>
                  <a:pt x="18827" y="11542"/>
                </a:cubicBezTo>
                <a:cubicBezTo>
                  <a:pt x="19690" y="11985"/>
                  <a:pt x="20367" y="12555"/>
                  <a:pt x="20861" y="13249"/>
                </a:cubicBezTo>
                <a:cubicBezTo>
                  <a:pt x="21353" y="13946"/>
                  <a:pt x="21600" y="14829"/>
                  <a:pt x="21600" y="15899"/>
                </a:cubicBezTo>
                <a:cubicBezTo>
                  <a:pt x="21600" y="17025"/>
                  <a:pt x="21265" y="17948"/>
                  <a:pt x="20597" y="18669"/>
                </a:cubicBezTo>
                <a:cubicBezTo>
                  <a:pt x="19927" y="19393"/>
                  <a:pt x="19082" y="19974"/>
                  <a:pt x="18061" y="20417"/>
                </a:cubicBezTo>
                <a:cubicBezTo>
                  <a:pt x="17040" y="20857"/>
                  <a:pt x="15904" y="21164"/>
                  <a:pt x="14656" y="21339"/>
                </a:cubicBezTo>
                <a:cubicBezTo>
                  <a:pt x="13406" y="21512"/>
                  <a:pt x="12182" y="21600"/>
                  <a:pt x="10985" y="21600"/>
                </a:cubicBezTo>
                <a:cubicBezTo>
                  <a:pt x="9435" y="21600"/>
                  <a:pt x="8001" y="21445"/>
                  <a:pt x="6682" y="21139"/>
                </a:cubicBezTo>
                <a:cubicBezTo>
                  <a:pt x="5361" y="20832"/>
                  <a:pt x="4208" y="20361"/>
                  <a:pt x="3222" y="19734"/>
                </a:cubicBezTo>
                <a:cubicBezTo>
                  <a:pt x="2236" y="19105"/>
                  <a:pt x="1461" y="18335"/>
                  <a:pt x="898" y="17426"/>
                </a:cubicBezTo>
                <a:cubicBezTo>
                  <a:pt x="335" y="16515"/>
                  <a:pt x="35" y="15459"/>
                  <a:pt x="0" y="14252"/>
                </a:cubicBezTo>
                <a:cubicBezTo>
                  <a:pt x="0" y="14252"/>
                  <a:pt x="2007" y="14252"/>
                  <a:pt x="2007" y="1425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818"/>
          <p:cNvSpPr/>
          <p:nvPr/>
        </p:nvSpPr>
        <p:spPr>
          <a:xfrm>
            <a:off x="8654861" y="4564019"/>
            <a:ext cx="194270" cy="15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79" y="0"/>
                </a:lnTo>
                <a:lnTo>
                  <a:pt x="5538" y="20179"/>
                </a:lnTo>
                <a:lnTo>
                  <a:pt x="5586" y="20179"/>
                </a:lnTo>
                <a:lnTo>
                  <a:pt x="10117" y="0"/>
                </a:lnTo>
                <a:lnTo>
                  <a:pt x="11435" y="0"/>
                </a:lnTo>
                <a:lnTo>
                  <a:pt x="16038" y="20179"/>
                </a:lnTo>
                <a:lnTo>
                  <a:pt x="16086" y="20179"/>
                </a:lnTo>
                <a:lnTo>
                  <a:pt x="20473" y="0"/>
                </a:lnTo>
                <a:lnTo>
                  <a:pt x="21600" y="0"/>
                </a:lnTo>
                <a:lnTo>
                  <a:pt x="16686" y="21600"/>
                </a:lnTo>
                <a:lnTo>
                  <a:pt x="15487" y="21600"/>
                </a:lnTo>
                <a:lnTo>
                  <a:pt x="10788" y="1150"/>
                </a:lnTo>
                <a:lnTo>
                  <a:pt x="10740" y="1150"/>
                </a:lnTo>
                <a:lnTo>
                  <a:pt x="6113" y="21600"/>
                </a:lnTo>
                <a:lnTo>
                  <a:pt x="4938" y="21600"/>
                </a:lnTo>
                <a:cubicBezTo>
                  <a:pt x="4938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Shape 3819"/>
          <p:cNvSpPr/>
          <p:nvPr/>
        </p:nvSpPr>
        <p:spPr>
          <a:xfrm>
            <a:off x="8845111" y="4608411"/>
            <a:ext cx="98110" cy="11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8" y="9675"/>
                </a:moveTo>
                <a:cubicBezTo>
                  <a:pt x="19686" y="8551"/>
                  <a:pt x="19462" y="7488"/>
                  <a:pt x="19083" y="6485"/>
                </a:cubicBezTo>
                <a:cubicBezTo>
                  <a:pt x="18701" y="5480"/>
                  <a:pt x="18138" y="4596"/>
                  <a:pt x="17392" y="3835"/>
                </a:cubicBezTo>
                <a:cubicBezTo>
                  <a:pt x="16647" y="3072"/>
                  <a:pt x="15743" y="2463"/>
                  <a:pt x="14679" y="2009"/>
                </a:cubicBezTo>
                <a:cubicBezTo>
                  <a:pt x="13616" y="1552"/>
                  <a:pt x="12402" y="1326"/>
                  <a:pt x="11039" y="1326"/>
                </a:cubicBezTo>
                <a:cubicBezTo>
                  <a:pt x="9580" y="1326"/>
                  <a:pt x="8293" y="1559"/>
                  <a:pt x="7183" y="2027"/>
                </a:cubicBezTo>
                <a:cubicBezTo>
                  <a:pt x="6073" y="2495"/>
                  <a:pt x="5135" y="3111"/>
                  <a:pt x="4374" y="3874"/>
                </a:cubicBezTo>
                <a:cubicBezTo>
                  <a:pt x="3613" y="4638"/>
                  <a:pt x="3027" y="5528"/>
                  <a:pt x="2614" y="6545"/>
                </a:cubicBezTo>
                <a:cubicBezTo>
                  <a:pt x="2201" y="7562"/>
                  <a:pt x="1947" y="8604"/>
                  <a:pt x="1852" y="9675"/>
                </a:cubicBezTo>
                <a:cubicBezTo>
                  <a:pt x="1852" y="9675"/>
                  <a:pt x="19748" y="9675"/>
                  <a:pt x="19748" y="9675"/>
                </a:cubicBezTo>
                <a:close/>
                <a:moveTo>
                  <a:pt x="1805" y="11001"/>
                </a:moveTo>
                <a:lnTo>
                  <a:pt x="1805" y="11240"/>
                </a:lnTo>
                <a:cubicBezTo>
                  <a:pt x="1805" y="12447"/>
                  <a:pt x="1995" y="13597"/>
                  <a:pt x="2375" y="14693"/>
                </a:cubicBezTo>
                <a:cubicBezTo>
                  <a:pt x="2757" y="15791"/>
                  <a:pt x="3319" y="16755"/>
                  <a:pt x="4066" y="17585"/>
                </a:cubicBezTo>
                <a:cubicBezTo>
                  <a:pt x="4810" y="18415"/>
                  <a:pt x="5747" y="19070"/>
                  <a:pt x="6875" y="19552"/>
                </a:cubicBezTo>
                <a:cubicBezTo>
                  <a:pt x="7999" y="20034"/>
                  <a:pt x="9310" y="20274"/>
                  <a:pt x="10801" y="20274"/>
                </a:cubicBezTo>
                <a:cubicBezTo>
                  <a:pt x="13243" y="20274"/>
                  <a:pt x="15179" y="19732"/>
                  <a:pt x="16607" y="18648"/>
                </a:cubicBezTo>
                <a:cubicBezTo>
                  <a:pt x="18036" y="17564"/>
                  <a:pt x="19019" y="16058"/>
                  <a:pt x="19559" y="14132"/>
                </a:cubicBezTo>
                <a:lnTo>
                  <a:pt x="21363" y="14132"/>
                </a:lnTo>
                <a:cubicBezTo>
                  <a:pt x="20824" y="16540"/>
                  <a:pt x="19661" y="18387"/>
                  <a:pt x="17874" y="19672"/>
                </a:cubicBezTo>
                <a:cubicBezTo>
                  <a:pt x="16086" y="20957"/>
                  <a:pt x="13719" y="21600"/>
                  <a:pt x="10777" y="21600"/>
                </a:cubicBezTo>
                <a:cubicBezTo>
                  <a:pt x="8973" y="21600"/>
                  <a:pt x="7398" y="21326"/>
                  <a:pt x="6054" y="20777"/>
                </a:cubicBezTo>
                <a:cubicBezTo>
                  <a:pt x="4708" y="20228"/>
                  <a:pt x="3585" y="19478"/>
                  <a:pt x="2683" y="18528"/>
                </a:cubicBezTo>
                <a:cubicBezTo>
                  <a:pt x="1781" y="17578"/>
                  <a:pt x="1108" y="16455"/>
                  <a:pt x="665" y="15156"/>
                </a:cubicBezTo>
                <a:cubicBezTo>
                  <a:pt x="221" y="13858"/>
                  <a:pt x="0" y="12460"/>
                  <a:pt x="0" y="10961"/>
                </a:cubicBezTo>
                <a:cubicBezTo>
                  <a:pt x="0" y="9515"/>
                  <a:pt x="229" y="8129"/>
                  <a:pt x="690" y="6806"/>
                </a:cubicBezTo>
                <a:cubicBezTo>
                  <a:pt x="1148" y="5480"/>
                  <a:pt x="1835" y="4317"/>
                  <a:pt x="2754" y="3312"/>
                </a:cubicBezTo>
                <a:cubicBezTo>
                  <a:pt x="3672" y="2309"/>
                  <a:pt x="4818" y="1506"/>
                  <a:pt x="6196" y="904"/>
                </a:cubicBezTo>
                <a:cubicBezTo>
                  <a:pt x="7573" y="302"/>
                  <a:pt x="9194" y="0"/>
                  <a:pt x="11060" y="0"/>
                </a:cubicBezTo>
                <a:cubicBezTo>
                  <a:pt x="12770" y="0"/>
                  <a:pt x="14281" y="268"/>
                  <a:pt x="15595" y="803"/>
                </a:cubicBezTo>
                <a:cubicBezTo>
                  <a:pt x="16907" y="1340"/>
                  <a:pt x="18009" y="2069"/>
                  <a:pt x="18895" y="2991"/>
                </a:cubicBezTo>
                <a:cubicBezTo>
                  <a:pt x="19780" y="3914"/>
                  <a:pt x="20452" y="4986"/>
                  <a:pt x="20911" y="6204"/>
                </a:cubicBezTo>
                <a:cubicBezTo>
                  <a:pt x="21371" y="7421"/>
                  <a:pt x="21600" y="8727"/>
                  <a:pt x="21600" y="10117"/>
                </a:cubicBezTo>
                <a:cubicBezTo>
                  <a:pt x="21600" y="10251"/>
                  <a:pt x="21592" y="10406"/>
                  <a:pt x="21575" y="10579"/>
                </a:cubicBezTo>
                <a:cubicBezTo>
                  <a:pt x="21559" y="10754"/>
                  <a:pt x="21552" y="10895"/>
                  <a:pt x="21552" y="11001"/>
                </a:cubicBezTo>
                <a:cubicBezTo>
                  <a:pt x="21552" y="11001"/>
                  <a:pt x="1805" y="11001"/>
                  <a:pt x="1805" y="1100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820"/>
          <p:cNvSpPr/>
          <p:nvPr/>
        </p:nvSpPr>
        <p:spPr>
          <a:xfrm>
            <a:off x="8959260" y="4608411"/>
            <a:ext cx="100265" cy="11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54" y="9396"/>
                </a:moveTo>
                <a:cubicBezTo>
                  <a:pt x="16520" y="9850"/>
                  <a:pt x="15863" y="10157"/>
                  <a:pt x="14980" y="10318"/>
                </a:cubicBezTo>
                <a:cubicBezTo>
                  <a:pt x="14097" y="10479"/>
                  <a:pt x="13113" y="10599"/>
                  <a:pt x="12030" y="10680"/>
                </a:cubicBezTo>
                <a:lnTo>
                  <a:pt x="9056" y="10920"/>
                </a:lnTo>
                <a:cubicBezTo>
                  <a:pt x="8189" y="11001"/>
                  <a:pt x="7322" y="11114"/>
                  <a:pt x="6456" y="11261"/>
                </a:cubicBezTo>
                <a:cubicBezTo>
                  <a:pt x="5589" y="11409"/>
                  <a:pt x="4807" y="11656"/>
                  <a:pt x="4111" y="12004"/>
                </a:cubicBezTo>
                <a:cubicBezTo>
                  <a:pt x="3413" y="12352"/>
                  <a:pt x="2848" y="12827"/>
                  <a:pt x="2415" y="13429"/>
                </a:cubicBezTo>
                <a:cubicBezTo>
                  <a:pt x="1980" y="14031"/>
                  <a:pt x="1764" y="14815"/>
                  <a:pt x="1764" y="15777"/>
                </a:cubicBezTo>
                <a:cubicBezTo>
                  <a:pt x="1764" y="17304"/>
                  <a:pt x="2321" y="18434"/>
                  <a:pt x="3437" y="19169"/>
                </a:cubicBezTo>
                <a:cubicBezTo>
                  <a:pt x="4552" y="19907"/>
                  <a:pt x="6084" y="20274"/>
                  <a:pt x="8036" y="20274"/>
                </a:cubicBezTo>
                <a:cubicBezTo>
                  <a:pt x="10049" y="20274"/>
                  <a:pt x="11642" y="19960"/>
                  <a:pt x="12820" y="19331"/>
                </a:cubicBezTo>
                <a:cubicBezTo>
                  <a:pt x="13995" y="18703"/>
                  <a:pt x="14895" y="17979"/>
                  <a:pt x="15514" y="17163"/>
                </a:cubicBezTo>
                <a:cubicBezTo>
                  <a:pt x="16133" y="16346"/>
                  <a:pt x="16528" y="15558"/>
                  <a:pt x="16698" y="14794"/>
                </a:cubicBezTo>
                <a:cubicBezTo>
                  <a:pt x="16869" y="14031"/>
                  <a:pt x="16954" y="13517"/>
                  <a:pt x="16954" y="13249"/>
                </a:cubicBezTo>
                <a:cubicBezTo>
                  <a:pt x="16954" y="13249"/>
                  <a:pt x="16954" y="9396"/>
                  <a:pt x="16954" y="9396"/>
                </a:cubicBezTo>
                <a:close/>
                <a:moveTo>
                  <a:pt x="16954" y="17022"/>
                </a:moveTo>
                <a:lnTo>
                  <a:pt x="16861" y="17022"/>
                </a:lnTo>
                <a:cubicBezTo>
                  <a:pt x="16581" y="17638"/>
                  <a:pt x="16181" y="18221"/>
                  <a:pt x="15652" y="18768"/>
                </a:cubicBezTo>
                <a:cubicBezTo>
                  <a:pt x="15127" y="19317"/>
                  <a:pt x="14484" y="19806"/>
                  <a:pt x="13726" y="20235"/>
                </a:cubicBezTo>
                <a:cubicBezTo>
                  <a:pt x="12965" y="20664"/>
                  <a:pt x="12106" y="20998"/>
                  <a:pt x="11148" y="21238"/>
                </a:cubicBezTo>
                <a:cubicBezTo>
                  <a:pt x="10188" y="21478"/>
                  <a:pt x="9134" y="21600"/>
                  <a:pt x="7989" y="21600"/>
                </a:cubicBezTo>
                <a:cubicBezTo>
                  <a:pt x="5449" y="21600"/>
                  <a:pt x="3483" y="21123"/>
                  <a:pt x="2089" y="20175"/>
                </a:cubicBezTo>
                <a:cubicBezTo>
                  <a:pt x="696" y="19225"/>
                  <a:pt x="0" y="17758"/>
                  <a:pt x="0" y="15777"/>
                </a:cubicBezTo>
                <a:cubicBezTo>
                  <a:pt x="0" y="14573"/>
                  <a:pt x="278" y="13591"/>
                  <a:pt x="835" y="12827"/>
                </a:cubicBezTo>
                <a:cubicBezTo>
                  <a:pt x="1393" y="12064"/>
                  <a:pt x="2097" y="11462"/>
                  <a:pt x="2948" y="11021"/>
                </a:cubicBezTo>
                <a:cubicBezTo>
                  <a:pt x="3800" y="10579"/>
                  <a:pt x="4744" y="10265"/>
                  <a:pt x="5782" y="10078"/>
                </a:cubicBezTo>
                <a:cubicBezTo>
                  <a:pt x="6820" y="9889"/>
                  <a:pt x="7818" y="9755"/>
                  <a:pt x="8779" y="9675"/>
                </a:cubicBezTo>
                <a:lnTo>
                  <a:pt x="11519" y="9474"/>
                </a:lnTo>
                <a:cubicBezTo>
                  <a:pt x="12789" y="9396"/>
                  <a:pt x="13787" y="9269"/>
                  <a:pt x="14516" y="9093"/>
                </a:cubicBezTo>
                <a:cubicBezTo>
                  <a:pt x="15241" y="8920"/>
                  <a:pt x="15794" y="8678"/>
                  <a:pt x="16165" y="8372"/>
                </a:cubicBezTo>
                <a:cubicBezTo>
                  <a:pt x="16536" y="8063"/>
                  <a:pt x="16768" y="7668"/>
                  <a:pt x="16861" y="7186"/>
                </a:cubicBezTo>
                <a:cubicBezTo>
                  <a:pt x="16954" y="6704"/>
                  <a:pt x="17000" y="6102"/>
                  <a:pt x="17000" y="5380"/>
                </a:cubicBezTo>
                <a:cubicBezTo>
                  <a:pt x="17000" y="4818"/>
                  <a:pt x="16877" y="4296"/>
                  <a:pt x="16629" y="3814"/>
                </a:cubicBezTo>
                <a:cubicBezTo>
                  <a:pt x="16381" y="3332"/>
                  <a:pt x="15994" y="2906"/>
                  <a:pt x="15468" y="2530"/>
                </a:cubicBezTo>
                <a:cubicBezTo>
                  <a:pt x="14940" y="2154"/>
                  <a:pt x="14259" y="1861"/>
                  <a:pt x="13424" y="1647"/>
                </a:cubicBezTo>
                <a:cubicBezTo>
                  <a:pt x="12586" y="1432"/>
                  <a:pt x="11566" y="1326"/>
                  <a:pt x="10358" y="1326"/>
                </a:cubicBezTo>
                <a:cubicBezTo>
                  <a:pt x="8221" y="1326"/>
                  <a:pt x="6495" y="1780"/>
                  <a:pt x="5179" y="2689"/>
                </a:cubicBezTo>
                <a:cubicBezTo>
                  <a:pt x="3862" y="3600"/>
                  <a:pt x="3142" y="4979"/>
                  <a:pt x="3018" y="6826"/>
                </a:cubicBezTo>
                <a:lnTo>
                  <a:pt x="1254" y="6826"/>
                </a:lnTo>
                <a:cubicBezTo>
                  <a:pt x="1377" y="4550"/>
                  <a:pt x="2221" y="2844"/>
                  <a:pt x="3785" y="1707"/>
                </a:cubicBezTo>
                <a:cubicBezTo>
                  <a:pt x="5349" y="570"/>
                  <a:pt x="7570" y="0"/>
                  <a:pt x="10450" y="0"/>
                </a:cubicBezTo>
                <a:cubicBezTo>
                  <a:pt x="13331" y="0"/>
                  <a:pt x="15428" y="489"/>
                  <a:pt x="16744" y="1467"/>
                </a:cubicBezTo>
                <a:cubicBezTo>
                  <a:pt x="18062" y="2442"/>
                  <a:pt x="18718" y="3720"/>
                  <a:pt x="18718" y="5300"/>
                </a:cubicBezTo>
                <a:lnTo>
                  <a:pt x="18718" y="17304"/>
                </a:lnTo>
                <a:cubicBezTo>
                  <a:pt x="18718" y="17599"/>
                  <a:pt x="18726" y="17892"/>
                  <a:pt x="18742" y="18187"/>
                </a:cubicBezTo>
                <a:cubicBezTo>
                  <a:pt x="18758" y="18482"/>
                  <a:pt x="18812" y="18750"/>
                  <a:pt x="18905" y="18989"/>
                </a:cubicBezTo>
                <a:cubicBezTo>
                  <a:pt x="18998" y="19232"/>
                  <a:pt x="19153" y="19425"/>
                  <a:pt x="19369" y="19573"/>
                </a:cubicBezTo>
                <a:cubicBezTo>
                  <a:pt x="19585" y="19718"/>
                  <a:pt x="19895" y="19792"/>
                  <a:pt x="20298" y="19792"/>
                </a:cubicBezTo>
                <a:cubicBezTo>
                  <a:pt x="20607" y="19792"/>
                  <a:pt x="21042" y="19753"/>
                  <a:pt x="21600" y="19672"/>
                </a:cubicBezTo>
                <a:lnTo>
                  <a:pt x="21600" y="20957"/>
                </a:lnTo>
                <a:cubicBezTo>
                  <a:pt x="21133" y="21065"/>
                  <a:pt x="20653" y="21118"/>
                  <a:pt x="20159" y="21118"/>
                </a:cubicBezTo>
                <a:cubicBezTo>
                  <a:pt x="19447" y="21118"/>
                  <a:pt x="18881" y="21037"/>
                  <a:pt x="18462" y="20876"/>
                </a:cubicBezTo>
                <a:cubicBezTo>
                  <a:pt x="18046" y="20717"/>
                  <a:pt x="17728" y="20502"/>
                  <a:pt x="17512" y="20235"/>
                </a:cubicBezTo>
                <a:cubicBezTo>
                  <a:pt x="17293" y="19967"/>
                  <a:pt x="17147" y="19651"/>
                  <a:pt x="17069" y="19291"/>
                </a:cubicBezTo>
                <a:cubicBezTo>
                  <a:pt x="16992" y="18929"/>
                  <a:pt x="16954" y="18535"/>
                  <a:pt x="16954" y="18106"/>
                </a:cubicBezTo>
                <a:cubicBezTo>
                  <a:pt x="16954" y="18106"/>
                  <a:pt x="16954" y="17022"/>
                  <a:pt x="16954" y="1702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821"/>
          <p:cNvSpPr/>
          <p:nvPr/>
        </p:nvSpPr>
        <p:spPr>
          <a:xfrm>
            <a:off x="9060727" y="4576702"/>
            <a:ext cx="52827" cy="145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extrusionOk="0">
                <a:moveTo>
                  <a:pt x="21600" y="6174"/>
                </a:moveTo>
                <a:lnTo>
                  <a:pt x="11727" y="6174"/>
                </a:lnTo>
                <a:lnTo>
                  <a:pt x="11727" y="17655"/>
                </a:lnTo>
                <a:cubicBezTo>
                  <a:pt x="11727" y="18317"/>
                  <a:pt x="11932" y="18838"/>
                  <a:pt x="12342" y="19222"/>
                </a:cubicBezTo>
                <a:cubicBezTo>
                  <a:pt x="12752" y="19606"/>
                  <a:pt x="13385" y="19900"/>
                  <a:pt x="14239" y="20103"/>
                </a:cubicBezTo>
                <a:cubicBezTo>
                  <a:pt x="15090" y="20305"/>
                  <a:pt x="16118" y="20428"/>
                  <a:pt x="17323" y="20470"/>
                </a:cubicBezTo>
                <a:cubicBezTo>
                  <a:pt x="18528" y="20512"/>
                  <a:pt x="19924" y="20523"/>
                  <a:pt x="21511" y="20501"/>
                </a:cubicBezTo>
                <a:lnTo>
                  <a:pt x="21511" y="21558"/>
                </a:lnTo>
                <a:cubicBezTo>
                  <a:pt x="19807" y="21600"/>
                  <a:pt x="18146" y="21594"/>
                  <a:pt x="16530" y="21541"/>
                </a:cubicBezTo>
                <a:cubicBezTo>
                  <a:pt x="14912" y="21488"/>
                  <a:pt x="13489" y="21328"/>
                  <a:pt x="12254" y="21062"/>
                </a:cubicBezTo>
                <a:cubicBezTo>
                  <a:pt x="11020" y="20795"/>
                  <a:pt x="10035" y="20395"/>
                  <a:pt x="9301" y="19862"/>
                </a:cubicBezTo>
                <a:cubicBezTo>
                  <a:pt x="8567" y="19329"/>
                  <a:pt x="8258" y="18594"/>
                  <a:pt x="8377" y="17655"/>
                </a:cubicBezTo>
                <a:lnTo>
                  <a:pt x="8377" y="6174"/>
                </a:lnTo>
                <a:lnTo>
                  <a:pt x="0" y="6174"/>
                </a:lnTo>
                <a:lnTo>
                  <a:pt x="0" y="5117"/>
                </a:lnTo>
                <a:lnTo>
                  <a:pt x="8377" y="5117"/>
                </a:lnTo>
                <a:lnTo>
                  <a:pt x="8377" y="0"/>
                </a:lnTo>
                <a:lnTo>
                  <a:pt x="11727" y="0"/>
                </a:lnTo>
                <a:lnTo>
                  <a:pt x="11727" y="5117"/>
                </a:lnTo>
                <a:lnTo>
                  <a:pt x="21600" y="5117"/>
                </a:lnTo>
                <a:cubicBezTo>
                  <a:pt x="21600" y="5117"/>
                  <a:pt x="21600" y="6174"/>
                  <a:pt x="21600" y="617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822"/>
          <p:cNvSpPr/>
          <p:nvPr/>
        </p:nvSpPr>
        <p:spPr>
          <a:xfrm>
            <a:off x="9130485" y="4564019"/>
            <a:ext cx="87756" cy="15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7" y="0"/>
                </a:moveTo>
                <a:lnTo>
                  <a:pt x="2017" y="9379"/>
                </a:lnTo>
                <a:lnTo>
                  <a:pt x="2122" y="9379"/>
                </a:lnTo>
                <a:cubicBezTo>
                  <a:pt x="2476" y="8793"/>
                  <a:pt x="2980" y="8275"/>
                  <a:pt x="3636" y="7820"/>
                </a:cubicBezTo>
                <a:cubicBezTo>
                  <a:pt x="4290" y="7366"/>
                  <a:pt x="5050" y="6979"/>
                  <a:pt x="5918" y="6656"/>
                </a:cubicBezTo>
                <a:cubicBezTo>
                  <a:pt x="6783" y="6334"/>
                  <a:pt x="7730" y="6091"/>
                  <a:pt x="8756" y="5929"/>
                </a:cubicBezTo>
                <a:cubicBezTo>
                  <a:pt x="9782" y="5769"/>
                  <a:pt x="10826" y="5688"/>
                  <a:pt x="11887" y="5688"/>
                </a:cubicBezTo>
                <a:cubicBezTo>
                  <a:pt x="13480" y="5688"/>
                  <a:pt x="14833" y="5799"/>
                  <a:pt x="15948" y="6021"/>
                </a:cubicBezTo>
                <a:cubicBezTo>
                  <a:pt x="17062" y="6242"/>
                  <a:pt x="17972" y="6536"/>
                  <a:pt x="18681" y="6897"/>
                </a:cubicBezTo>
                <a:cubicBezTo>
                  <a:pt x="19388" y="7260"/>
                  <a:pt x="19946" y="7669"/>
                  <a:pt x="20353" y="8122"/>
                </a:cubicBezTo>
                <a:cubicBezTo>
                  <a:pt x="20759" y="8577"/>
                  <a:pt x="21051" y="9036"/>
                  <a:pt x="21228" y="9500"/>
                </a:cubicBezTo>
                <a:cubicBezTo>
                  <a:pt x="21405" y="9964"/>
                  <a:pt x="21512" y="10412"/>
                  <a:pt x="21547" y="10845"/>
                </a:cubicBezTo>
                <a:cubicBezTo>
                  <a:pt x="21582" y="11280"/>
                  <a:pt x="21600" y="11658"/>
                  <a:pt x="21600" y="11980"/>
                </a:cubicBezTo>
                <a:lnTo>
                  <a:pt x="21600" y="21600"/>
                </a:lnTo>
                <a:lnTo>
                  <a:pt x="19583" y="21600"/>
                </a:lnTo>
                <a:lnTo>
                  <a:pt x="19583" y="11768"/>
                </a:lnTo>
                <a:cubicBezTo>
                  <a:pt x="19583" y="11386"/>
                  <a:pt x="19530" y="10901"/>
                  <a:pt x="19423" y="10317"/>
                </a:cubicBezTo>
                <a:cubicBezTo>
                  <a:pt x="19318" y="9731"/>
                  <a:pt x="19007" y="9172"/>
                  <a:pt x="18495" y="8637"/>
                </a:cubicBezTo>
                <a:cubicBezTo>
                  <a:pt x="17981" y="8103"/>
                  <a:pt x="17204" y="7644"/>
                  <a:pt x="16160" y="7260"/>
                </a:cubicBezTo>
                <a:cubicBezTo>
                  <a:pt x="15115" y="6878"/>
                  <a:pt x="13673" y="6687"/>
                  <a:pt x="11835" y="6687"/>
                </a:cubicBezTo>
                <a:cubicBezTo>
                  <a:pt x="10277" y="6687"/>
                  <a:pt x="8898" y="6848"/>
                  <a:pt x="7695" y="7170"/>
                </a:cubicBezTo>
                <a:cubicBezTo>
                  <a:pt x="6492" y="7493"/>
                  <a:pt x="5466" y="7941"/>
                  <a:pt x="4617" y="8517"/>
                </a:cubicBezTo>
                <a:cubicBezTo>
                  <a:pt x="3768" y="9092"/>
                  <a:pt x="3122" y="9776"/>
                  <a:pt x="2680" y="10574"/>
                </a:cubicBezTo>
                <a:cubicBezTo>
                  <a:pt x="2236" y="11370"/>
                  <a:pt x="2017" y="12242"/>
                  <a:pt x="2017" y="13189"/>
                </a:cubicBezTo>
                <a:lnTo>
                  <a:pt x="2017" y="21600"/>
                </a:lnTo>
                <a:lnTo>
                  <a:pt x="0" y="21600"/>
                </a:lnTo>
                <a:lnTo>
                  <a:pt x="0" y="0"/>
                </a:lnTo>
                <a:cubicBezTo>
                  <a:pt x="0" y="0"/>
                  <a:pt x="2017" y="0"/>
                  <a:pt x="2017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823"/>
          <p:cNvSpPr/>
          <p:nvPr/>
        </p:nvSpPr>
        <p:spPr>
          <a:xfrm>
            <a:off x="9238294" y="4608411"/>
            <a:ext cx="98104" cy="11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0" y="9675"/>
                </a:moveTo>
                <a:cubicBezTo>
                  <a:pt x="19686" y="8551"/>
                  <a:pt x="19463" y="7488"/>
                  <a:pt x="19083" y="6485"/>
                </a:cubicBezTo>
                <a:cubicBezTo>
                  <a:pt x="18701" y="5480"/>
                  <a:pt x="18139" y="4596"/>
                  <a:pt x="17393" y="3835"/>
                </a:cubicBezTo>
                <a:cubicBezTo>
                  <a:pt x="16648" y="3072"/>
                  <a:pt x="15742" y="2463"/>
                  <a:pt x="14680" y="2009"/>
                </a:cubicBezTo>
                <a:cubicBezTo>
                  <a:pt x="13616" y="1552"/>
                  <a:pt x="12403" y="1326"/>
                  <a:pt x="11038" y="1326"/>
                </a:cubicBezTo>
                <a:cubicBezTo>
                  <a:pt x="9579" y="1326"/>
                  <a:pt x="8293" y="1559"/>
                  <a:pt x="7183" y="2027"/>
                </a:cubicBezTo>
                <a:cubicBezTo>
                  <a:pt x="6072" y="2495"/>
                  <a:pt x="5135" y="3111"/>
                  <a:pt x="4374" y="3874"/>
                </a:cubicBezTo>
                <a:cubicBezTo>
                  <a:pt x="3612" y="4638"/>
                  <a:pt x="3026" y="5528"/>
                  <a:pt x="2614" y="6545"/>
                </a:cubicBezTo>
                <a:cubicBezTo>
                  <a:pt x="2201" y="7562"/>
                  <a:pt x="1947" y="8604"/>
                  <a:pt x="1852" y="9675"/>
                </a:cubicBezTo>
                <a:cubicBezTo>
                  <a:pt x="1852" y="9675"/>
                  <a:pt x="19750" y="9675"/>
                  <a:pt x="19750" y="9675"/>
                </a:cubicBezTo>
                <a:close/>
                <a:moveTo>
                  <a:pt x="1804" y="11001"/>
                </a:moveTo>
                <a:lnTo>
                  <a:pt x="1804" y="11240"/>
                </a:lnTo>
                <a:cubicBezTo>
                  <a:pt x="1804" y="12447"/>
                  <a:pt x="1994" y="13597"/>
                  <a:pt x="2375" y="14693"/>
                </a:cubicBezTo>
                <a:cubicBezTo>
                  <a:pt x="2756" y="15791"/>
                  <a:pt x="3319" y="16755"/>
                  <a:pt x="4065" y="17585"/>
                </a:cubicBezTo>
                <a:cubicBezTo>
                  <a:pt x="4811" y="18415"/>
                  <a:pt x="5746" y="19070"/>
                  <a:pt x="6874" y="19552"/>
                </a:cubicBezTo>
                <a:cubicBezTo>
                  <a:pt x="8000" y="20034"/>
                  <a:pt x="9309" y="20274"/>
                  <a:pt x="10801" y="20274"/>
                </a:cubicBezTo>
                <a:cubicBezTo>
                  <a:pt x="13244" y="20274"/>
                  <a:pt x="15180" y="19732"/>
                  <a:pt x="16608" y="18648"/>
                </a:cubicBezTo>
                <a:cubicBezTo>
                  <a:pt x="18036" y="17564"/>
                  <a:pt x="19019" y="16058"/>
                  <a:pt x="19559" y="14132"/>
                </a:cubicBezTo>
                <a:lnTo>
                  <a:pt x="21363" y="14132"/>
                </a:lnTo>
                <a:cubicBezTo>
                  <a:pt x="20824" y="16540"/>
                  <a:pt x="19661" y="18387"/>
                  <a:pt x="17873" y="19672"/>
                </a:cubicBezTo>
                <a:cubicBezTo>
                  <a:pt x="16086" y="20957"/>
                  <a:pt x="13720" y="21600"/>
                  <a:pt x="10776" y="21600"/>
                </a:cubicBezTo>
                <a:cubicBezTo>
                  <a:pt x="8972" y="21600"/>
                  <a:pt x="7397" y="21326"/>
                  <a:pt x="6053" y="20777"/>
                </a:cubicBezTo>
                <a:cubicBezTo>
                  <a:pt x="4707" y="20228"/>
                  <a:pt x="3585" y="19478"/>
                  <a:pt x="2682" y="18528"/>
                </a:cubicBezTo>
                <a:cubicBezTo>
                  <a:pt x="1781" y="17578"/>
                  <a:pt x="1107" y="16455"/>
                  <a:pt x="665" y="15156"/>
                </a:cubicBezTo>
                <a:cubicBezTo>
                  <a:pt x="221" y="13858"/>
                  <a:pt x="0" y="12460"/>
                  <a:pt x="0" y="10961"/>
                </a:cubicBezTo>
                <a:cubicBezTo>
                  <a:pt x="0" y="9515"/>
                  <a:pt x="229" y="8129"/>
                  <a:pt x="689" y="6806"/>
                </a:cubicBezTo>
                <a:cubicBezTo>
                  <a:pt x="1147" y="5480"/>
                  <a:pt x="1835" y="4317"/>
                  <a:pt x="2753" y="3312"/>
                </a:cubicBezTo>
                <a:cubicBezTo>
                  <a:pt x="3671" y="2309"/>
                  <a:pt x="4819" y="1506"/>
                  <a:pt x="6196" y="904"/>
                </a:cubicBezTo>
                <a:cubicBezTo>
                  <a:pt x="7572" y="302"/>
                  <a:pt x="9193" y="0"/>
                  <a:pt x="11061" y="0"/>
                </a:cubicBezTo>
                <a:cubicBezTo>
                  <a:pt x="12771" y="0"/>
                  <a:pt x="14282" y="268"/>
                  <a:pt x="15595" y="803"/>
                </a:cubicBezTo>
                <a:cubicBezTo>
                  <a:pt x="16908" y="1340"/>
                  <a:pt x="18008" y="2069"/>
                  <a:pt x="18895" y="2991"/>
                </a:cubicBezTo>
                <a:cubicBezTo>
                  <a:pt x="19780" y="3914"/>
                  <a:pt x="20453" y="4986"/>
                  <a:pt x="20913" y="6204"/>
                </a:cubicBezTo>
                <a:cubicBezTo>
                  <a:pt x="21371" y="7421"/>
                  <a:pt x="21600" y="8727"/>
                  <a:pt x="21600" y="10117"/>
                </a:cubicBezTo>
                <a:cubicBezTo>
                  <a:pt x="21600" y="10251"/>
                  <a:pt x="21592" y="10406"/>
                  <a:pt x="21577" y="10579"/>
                </a:cubicBezTo>
                <a:cubicBezTo>
                  <a:pt x="21560" y="10754"/>
                  <a:pt x="21554" y="10895"/>
                  <a:pt x="21554" y="11001"/>
                </a:cubicBezTo>
                <a:cubicBezTo>
                  <a:pt x="21554" y="11001"/>
                  <a:pt x="1804" y="11001"/>
                  <a:pt x="1804" y="1100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824"/>
          <p:cNvSpPr/>
          <p:nvPr/>
        </p:nvSpPr>
        <p:spPr>
          <a:xfrm>
            <a:off x="9358785" y="4608411"/>
            <a:ext cx="51316" cy="111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6" extrusionOk="0">
                <a:moveTo>
                  <a:pt x="3449" y="4887"/>
                </a:moveTo>
                <a:lnTo>
                  <a:pt x="3720" y="4887"/>
                </a:lnTo>
                <a:cubicBezTo>
                  <a:pt x="4142" y="4192"/>
                  <a:pt x="4914" y="3538"/>
                  <a:pt x="6035" y="2924"/>
                </a:cubicBezTo>
                <a:cubicBezTo>
                  <a:pt x="7153" y="2313"/>
                  <a:pt x="8514" y="1786"/>
                  <a:pt x="10120" y="1340"/>
                </a:cubicBezTo>
                <a:cubicBezTo>
                  <a:pt x="11720" y="894"/>
                  <a:pt x="13506" y="554"/>
                  <a:pt x="15474" y="316"/>
                </a:cubicBezTo>
                <a:cubicBezTo>
                  <a:pt x="17440" y="81"/>
                  <a:pt x="19481" y="-24"/>
                  <a:pt x="21600" y="5"/>
                </a:cubicBezTo>
                <a:lnTo>
                  <a:pt x="21600" y="1589"/>
                </a:lnTo>
                <a:cubicBezTo>
                  <a:pt x="19786" y="1479"/>
                  <a:pt x="17711" y="1563"/>
                  <a:pt x="15383" y="1841"/>
                </a:cubicBezTo>
                <a:cubicBezTo>
                  <a:pt x="13052" y="2119"/>
                  <a:pt x="10829" y="2730"/>
                  <a:pt x="8712" y="3677"/>
                </a:cubicBezTo>
                <a:cubicBezTo>
                  <a:pt x="7865" y="4094"/>
                  <a:pt x="7124" y="4496"/>
                  <a:pt x="6488" y="4887"/>
                </a:cubicBezTo>
                <a:cubicBezTo>
                  <a:pt x="5852" y="5275"/>
                  <a:pt x="5323" y="5707"/>
                  <a:pt x="4901" y="6179"/>
                </a:cubicBezTo>
                <a:cubicBezTo>
                  <a:pt x="4476" y="6653"/>
                  <a:pt x="4142" y="7181"/>
                  <a:pt x="3902" y="7766"/>
                </a:cubicBezTo>
                <a:cubicBezTo>
                  <a:pt x="3660" y="8348"/>
                  <a:pt x="3509" y="9046"/>
                  <a:pt x="3449" y="9851"/>
                </a:cubicBezTo>
                <a:lnTo>
                  <a:pt x="3449" y="21576"/>
                </a:lnTo>
                <a:lnTo>
                  <a:pt x="0" y="21576"/>
                </a:lnTo>
                <a:lnTo>
                  <a:pt x="0" y="129"/>
                </a:lnTo>
                <a:lnTo>
                  <a:pt x="3449" y="129"/>
                </a:lnTo>
                <a:cubicBezTo>
                  <a:pt x="3449" y="129"/>
                  <a:pt x="3449" y="4887"/>
                  <a:pt x="3449" y="488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Shape 3825"/>
          <p:cNvSpPr/>
          <p:nvPr/>
        </p:nvSpPr>
        <p:spPr>
          <a:xfrm>
            <a:off x="632658" y="822438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Shape 3826"/>
          <p:cNvSpPr/>
          <p:nvPr/>
        </p:nvSpPr>
        <p:spPr>
          <a:xfrm>
            <a:off x="1165358" y="809755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70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70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70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Shape 3827"/>
          <p:cNvSpPr/>
          <p:nvPr/>
        </p:nvSpPr>
        <p:spPr>
          <a:xfrm>
            <a:off x="1698057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1949" y="13581"/>
                </a:moveTo>
                <a:cubicBezTo>
                  <a:pt x="11701" y="13785"/>
                  <a:pt x="11474" y="13902"/>
                  <a:pt x="11085" y="13931"/>
                </a:cubicBezTo>
                <a:lnTo>
                  <a:pt x="11085" y="11339"/>
                </a:lnTo>
                <a:cubicBezTo>
                  <a:pt x="11251" y="11384"/>
                  <a:pt x="11321" y="11436"/>
                  <a:pt x="11479" y="11494"/>
                </a:cubicBezTo>
                <a:cubicBezTo>
                  <a:pt x="11638" y="11555"/>
                  <a:pt x="11780" y="11632"/>
                  <a:pt x="11906" y="11728"/>
                </a:cubicBezTo>
                <a:cubicBezTo>
                  <a:pt x="12032" y="11825"/>
                  <a:pt x="12133" y="11944"/>
                  <a:pt x="12208" y="12085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1"/>
                </a:cubicBezTo>
                <a:moveTo>
                  <a:pt x="10437" y="9837"/>
                </a:moveTo>
                <a:cubicBezTo>
                  <a:pt x="10286" y="9800"/>
                  <a:pt x="10228" y="9754"/>
                  <a:pt x="10081" y="9698"/>
                </a:cubicBezTo>
                <a:cubicBezTo>
                  <a:pt x="9933" y="9643"/>
                  <a:pt x="9803" y="9570"/>
                  <a:pt x="9692" y="9482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3"/>
                  <a:pt x="9309" y="8880"/>
                  <a:pt x="9309" y="8702"/>
                </a:cubicBezTo>
                <a:cubicBezTo>
                  <a:pt x="9309" y="8310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8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8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60"/>
                  <a:pt x="9600" y="6756"/>
                </a:cubicBezTo>
                <a:cubicBezTo>
                  <a:pt x="9305" y="6853"/>
                  <a:pt x="9044" y="6992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200"/>
                  <a:pt x="8150" y="9541"/>
                  <a:pt x="8293" y="9815"/>
                </a:cubicBezTo>
                <a:cubicBezTo>
                  <a:pt x="8438" y="10090"/>
                  <a:pt x="8626" y="10318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8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2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6"/>
                  <a:pt x="9136" y="14625"/>
                  <a:pt x="9460" y="14743"/>
                </a:cubicBezTo>
                <a:cubicBezTo>
                  <a:pt x="9784" y="14862"/>
                  <a:pt x="10048" y="14925"/>
                  <a:pt x="10437" y="14932"/>
                </a:cubicBezTo>
                <a:lnTo>
                  <a:pt x="10437" y="15693"/>
                </a:lnTo>
                <a:lnTo>
                  <a:pt x="11085" y="15693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6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2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Shape 3828"/>
          <p:cNvSpPr/>
          <p:nvPr/>
        </p:nvSpPr>
        <p:spPr>
          <a:xfrm>
            <a:off x="2230757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1"/>
                </a:moveTo>
                <a:cubicBezTo>
                  <a:pt x="9513" y="14863"/>
                  <a:pt x="9355" y="14946"/>
                  <a:pt x="9084" y="14966"/>
                </a:cubicBezTo>
                <a:lnTo>
                  <a:pt x="9084" y="13152"/>
                </a:lnTo>
                <a:cubicBezTo>
                  <a:pt x="9199" y="13183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4"/>
                </a:cubicBezTo>
                <a:cubicBezTo>
                  <a:pt x="9920" y="13772"/>
                  <a:pt x="9946" y="13894"/>
                  <a:pt x="9946" y="14040"/>
                </a:cubicBezTo>
                <a:cubicBezTo>
                  <a:pt x="9946" y="14350"/>
                  <a:pt x="9859" y="14578"/>
                  <a:pt x="9686" y="14721"/>
                </a:cubicBezTo>
                <a:moveTo>
                  <a:pt x="8631" y="12100"/>
                </a:moveTo>
                <a:cubicBezTo>
                  <a:pt x="8526" y="12074"/>
                  <a:pt x="8486" y="12042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6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9"/>
                </a:cubicBezTo>
                <a:cubicBezTo>
                  <a:pt x="8214" y="10602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4"/>
                  <a:pt x="9898" y="12487"/>
                  <a:pt x="9683" y="12404"/>
                </a:cubicBezTo>
                <a:cubicBezTo>
                  <a:pt x="9466" y="12322"/>
                  <a:pt x="9310" y="12249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4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7"/>
                  <a:pt x="10625" y="10883"/>
                  <a:pt x="10537" y="10691"/>
                </a:cubicBezTo>
                <a:cubicBezTo>
                  <a:pt x="10450" y="10499"/>
                  <a:pt x="10331" y="10341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4"/>
                  <a:pt x="9310" y="9842"/>
                  <a:pt x="9084" y="9842"/>
                </a:cubicBezTo>
                <a:lnTo>
                  <a:pt x="9084" y="9332"/>
                </a:lnTo>
                <a:lnTo>
                  <a:pt x="8631" y="9332"/>
                </a:lnTo>
                <a:lnTo>
                  <a:pt x="8631" y="9842"/>
                </a:lnTo>
                <a:cubicBezTo>
                  <a:pt x="8405" y="9842"/>
                  <a:pt x="8253" y="9877"/>
                  <a:pt x="8048" y="9944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1"/>
                </a:cubicBezTo>
                <a:cubicBezTo>
                  <a:pt x="7032" y="10900"/>
                  <a:pt x="6985" y="11119"/>
                  <a:pt x="6985" y="11369"/>
                </a:cubicBezTo>
                <a:cubicBezTo>
                  <a:pt x="6985" y="11654"/>
                  <a:pt x="7035" y="11893"/>
                  <a:pt x="7136" y="12085"/>
                </a:cubicBezTo>
                <a:cubicBezTo>
                  <a:pt x="7237" y="12278"/>
                  <a:pt x="7368" y="12437"/>
                  <a:pt x="7531" y="12564"/>
                </a:cubicBezTo>
                <a:cubicBezTo>
                  <a:pt x="7694" y="12691"/>
                  <a:pt x="7878" y="12794"/>
                  <a:pt x="8081" y="12876"/>
                </a:cubicBezTo>
                <a:cubicBezTo>
                  <a:pt x="8285" y="12956"/>
                  <a:pt x="8426" y="13024"/>
                  <a:pt x="8631" y="13082"/>
                </a:cubicBezTo>
                <a:lnTo>
                  <a:pt x="8631" y="14966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8"/>
                  <a:pt x="7726" y="14187"/>
                  <a:pt x="7731" y="13845"/>
                </a:cubicBezTo>
                <a:lnTo>
                  <a:pt x="6872" y="13845"/>
                </a:lnTo>
                <a:cubicBezTo>
                  <a:pt x="6867" y="14136"/>
                  <a:pt x="6908" y="14393"/>
                  <a:pt x="6996" y="14616"/>
                </a:cubicBezTo>
                <a:cubicBezTo>
                  <a:pt x="7085" y="14839"/>
                  <a:pt x="7209" y="15027"/>
                  <a:pt x="7369" y="15181"/>
                </a:cubicBezTo>
                <a:cubicBezTo>
                  <a:pt x="7530" y="15333"/>
                  <a:pt x="7723" y="15451"/>
                  <a:pt x="7950" y="15535"/>
                </a:cubicBezTo>
                <a:cubicBezTo>
                  <a:pt x="8176" y="15617"/>
                  <a:pt x="8360" y="15662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4"/>
                  <a:pt x="10124" y="15354"/>
                  <a:pt x="10285" y="15211"/>
                </a:cubicBezTo>
                <a:cubicBezTo>
                  <a:pt x="10445" y="15069"/>
                  <a:pt x="10573" y="14889"/>
                  <a:pt x="10666" y="14674"/>
                </a:cubicBezTo>
                <a:cubicBezTo>
                  <a:pt x="10758" y="14459"/>
                  <a:pt x="10805" y="14206"/>
                  <a:pt x="10805" y="13915"/>
                </a:cubicBezTo>
                <a:cubicBezTo>
                  <a:pt x="10805" y="13634"/>
                  <a:pt x="10755" y="13398"/>
                  <a:pt x="10654" y="13207"/>
                </a:cubicBezTo>
                <a:cubicBezTo>
                  <a:pt x="10554" y="13014"/>
                  <a:pt x="10421" y="12854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8"/>
                  <a:pt x="12764" y="988"/>
                </a:cubicBezTo>
                <a:cubicBezTo>
                  <a:pt x="17099" y="988"/>
                  <a:pt x="20613" y="4502"/>
                  <a:pt x="20613" y="8836"/>
                </a:cubicBezTo>
                <a:cubicBezTo>
                  <a:pt x="20613" y="10879"/>
                  <a:pt x="19827" y="12732"/>
                  <a:pt x="18549" y="14128"/>
                </a:cubicBezTo>
                <a:cubicBezTo>
                  <a:pt x="18468" y="14710"/>
                  <a:pt x="18341" y="15277"/>
                  <a:pt x="18163" y="15821"/>
                </a:cubicBezTo>
                <a:cubicBezTo>
                  <a:pt x="20250" y="14205"/>
                  <a:pt x="21600" y="11681"/>
                  <a:pt x="21600" y="8836"/>
                </a:cubicBezTo>
                <a:cubicBezTo>
                  <a:pt x="21600" y="3957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Shape 3829"/>
          <p:cNvSpPr/>
          <p:nvPr/>
        </p:nvSpPr>
        <p:spPr>
          <a:xfrm>
            <a:off x="2763457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1"/>
                </a:cubicBezTo>
                <a:cubicBezTo>
                  <a:pt x="9019" y="8088"/>
                  <a:pt x="8691" y="8763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50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8"/>
                  <a:pt x="8419" y="10917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5"/>
                </a:lnTo>
                <a:lnTo>
                  <a:pt x="8489" y="11785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6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6"/>
                  <a:pt x="9839" y="12385"/>
                  <a:pt x="9753" y="11785"/>
                </a:cubicBezTo>
                <a:lnTo>
                  <a:pt x="11924" y="11785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1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1"/>
                  <a:pt x="11052" y="7724"/>
                  <a:pt x="11535" y="772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Shape 3830"/>
          <p:cNvSpPr/>
          <p:nvPr/>
        </p:nvSpPr>
        <p:spPr>
          <a:xfrm>
            <a:off x="3296156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50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8"/>
                  <a:pt x="12764" y="988"/>
                </a:cubicBezTo>
                <a:cubicBezTo>
                  <a:pt x="17098" y="988"/>
                  <a:pt x="20612" y="4502"/>
                  <a:pt x="20612" y="8836"/>
                </a:cubicBezTo>
                <a:cubicBezTo>
                  <a:pt x="20612" y="10879"/>
                  <a:pt x="19827" y="12732"/>
                  <a:pt x="18549" y="14128"/>
                </a:cubicBezTo>
                <a:cubicBezTo>
                  <a:pt x="18468" y="14710"/>
                  <a:pt x="18341" y="15277"/>
                  <a:pt x="18163" y="15821"/>
                </a:cubicBezTo>
                <a:cubicBezTo>
                  <a:pt x="20250" y="14205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8"/>
                </a:cubicBezTo>
                <a:lnTo>
                  <a:pt x="10798" y="10321"/>
                </a:lnTo>
                <a:cubicBezTo>
                  <a:pt x="10307" y="9985"/>
                  <a:pt x="9826" y="9818"/>
                  <a:pt x="9356" y="9818"/>
                </a:cubicBezTo>
                <a:cubicBezTo>
                  <a:pt x="8708" y="9818"/>
                  <a:pt x="8176" y="10026"/>
                  <a:pt x="7761" y="10441"/>
                </a:cubicBezTo>
                <a:cubicBezTo>
                  <a:pt x="7404" y="10804"/>
                  <a:pt x="7158" y="11297"/>
                  <a:pt x="7023" y="11917"/>
                </a:cubicBezTo>
                <a:lnTo>
                  <a:pt x="6594" y="11917"/>
                </a:lnTo>
                <a:lnTo>
                  <a:pt x="6384" y="12436"/>
                </a:lnTo>
                <a:lnTo>
                  <a:pt x="6967" y="12436"/>
                </a:lnTo>
                <a:cubicBezTo>
                  <a:pt x="6961" y="12495"/>
                  <a:pt x="6957" y="12550"/>
                  <a:pt x="6955" y="12598"/>
                </a:cubicBezTo>
                <a:cubicBezTo>
                  <a:pt x="6952" y="12647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50"/>
                  <a:pt x="6967" y="12987"/>
                </a:cubicBezTo>
                <a:lnTo>
                  <a:pt x="6602" y="12987"/>
                </a:lnTo>
                <a:lnTo>
                  <a:pt x="6384" y="13498"/>
                </a:lnTo>
                <a:lnTo>
                  <a:pt x="7007" y="13498"/>
                </a:lnTo>
                <a:cubicBezTo>
                  <a:pt x="7093" y="14146"/>
                  <a:pt x="7313" y="14662"/>
                  <a:pt x="7663" y="15046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2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60"/>
                </a:cubicBezTo>
                <a:cubicBezTo>
                  <a:pt x="9850" y="14946"/>
                  <a:pt x="9626" y="14989"/>
                  <a:pt x="9356" y="14989"/>
                </a:cubicBezTo>
                <a:cubicBezTo>
                  <a:pt x="8940" y="14989"/>
                  <a:pt x="8611" y="14835"/>
                  <a:pt x="8368" y="14527"/>
                </a:cubicBezTo>
                <a:cubicBezTo>
                  <a:pt x="8158" y="14279"/>
                  <a:pt x="8020" y="13935"/>
                  <a:pt x="7955" y="13498"/>
                </a:cubicBezTo>
                <a:lnTo>
                  <a:pt x="9583" y="13498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6"/>
                </a:cubicBezTo>
                <a:lnTo>
                  <a:pt x="7906" y="12550"/>
                </a:lnTo>
                <a:cubicBezTo>
                  <a:pt x="7906" y="12501"/>
                  <a:pt x="7909" y="12463"/>
                  <a:pt x="7914" y="12436"/>
                </a:cubicBezTo>
                <a:lnTo>
                  <a:pt x="9899" y="12436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3"/>
                  <a:pt x="8384" y="10969"/>
                </a:cubicBezTo>
                <a:cubicBezTo>
                  <a:pt x="8627" y="10683"/>
                  <a:pt x="8929" y="10539"/>
                  <a:pt x="9292" y="1053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Shape 3831"/>
          <p:cNvSpPr/>
          <p:nvPr/>
        </p:nvSpPr>
        <p:spPr>
          <a:xfrm>
            <a:off x="3828856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8"/>
                </a:moveTo>
                <a:cubicBezTo>
                  <a:pt x="12172" y="13338"/>
                  <a:pt x="10523" y="12824"/>
                  <a:pt x="9988" y="12696"/>
                </a:cubicBezTo>
                <a:lnTo>
                  <a:pt x="10421" y="11010"/>
                </a:lnTo>
                <a:cubicBezTo>
                  <a:pt x="10956" y="11139"/>
                  <a:pt x="12671" y="11395"/>
                  <a:pt x="12416" y="12388"/>
                </a:cubicBezTo>
                <a:moveTo>
                  <a:pt x="12637" y="8174"/>
                </a:moveTo>
                <a:lnTo>
                  <a:pt x="12960" y="6917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1"/>
                  <a:pt x="11436" y="7853"/>
                  <a:pt x="11224" y="7806"/>
                </a:cubicBezTo>
                <a:lnTo>
                  <a:pt x="11541" y="6574"/>
                </a:lnTo>
                <a:lnTo>
                  <a:pt x="10753" y="6383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5"/>
                  <a:pt x="9283" y="10116"/>
                </a:cubicBezTo>
                <a:cubicBezTo>
                  <a:pt x="9257" y="10111"/>
                  <a:pt x="9229" y="10104"/>
                  <a:pt x="9200" y="10097"/>
                </a:cubicBezTo>
                <a:lnTo>
                  <a:pt x="8684" y="12104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8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7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9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7"/>
                  <a:pt x="13210" y="11059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Shape 3832"/>
          <p:cNvSpPr/>
          <p:nvPr/>
        </p:nvSpPr>
        <p:spPr>
          <a:xfrm>
            <a:off x="4361555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80"/>
                </a:moveTo>
                <a:cubicBezTo>
                  <a:pt x="9878" y="12753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80"/>
                </a:cubicBezTo>
                <a:moveTo>
                  <a:pt x="9860" y="13999"/>
                </a:moveTo>
                <a:cubicBezTo>
                  <a:pt x="9669" y="14738"/>
                  <a:pt x="8373" y="14338"/>
                  <a:pt x="7953" y="14238"/>
                </a:cubicBezTo>
                <a:lnTo>
                  <a:pt x="8293" y="12928"/>
                </a:lnTo>
                <a:cubicBezTo>
                  <a:pt x="8714" y="13027"/>
                  <a:pt x="10060" y="13227"/>
                  <a:pt x="9860" y="13999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9"/>
                  <a:pt x="9090" y="10471"/>
                  <a:pt x="8925" y="10435"/>
                </a:cubicBezTo>
                <a:lnTo>
                  <a:pt x="9173" y="9477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8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5"/>
                </a:lnTo>
                <a:cubicBezTo>
                  <a:pt x="6885" y="10645"/>
                  <a:pt x="7345" y="10745"/>
                  <a:pt x="7335" y="10752"/>
                </a:cubicBezTo>
                <a:cubicBezTo>
                  <a:pt x="7586" y="10812"/>
                  <a:pt x="7632" y="10972"/>
                  <a:pt x="7624" y="11098"/>
                </a:cubicBezTo>
                <a:lnTo>
                  <a:pt x="7335" y="12213"/>
                </a:lnTo>
                <a:cubicBezTo>
                  <a:pt x="7352" y="12217"/>
                  <a:pt x="7375" y="12223"/>
                  <a:pt x="7399" y="12232"/>
                </a:cubicBezTo>
                <a:cubicBezTo>
                  <a:pt x="7379" y="12228"/>
                  <a:pt x="7357" y="12222"/>
                  <a:pt x="7334" y="12217"/>
                </a:cubicBezTo>
                <a:lnTo>
                  <a:pt x="6928" y="13778"/>
                </a:lnTo>
                <a:cubicBezTo>
                  <a:pt x="6898" y="13851"/>
                  <a:pt x="6820" y="13961"/>
                  <a:pt x="6645" y="13919"/>
                </a:cubicBezTo>
                <a:cubicBezTo>
                  <a:pt x="6651" y="13928"/>
                  <a:pt x="6194" y="13812"/>
                  <a:pt x="6194" y="13812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2"/>
                  <a:pt x="6990" y="14760"/>
                  <a:pt x="7134" y="14795"/>
                </a:cubicBezTo>
                <a:lnTo>
                  <a:pt x="6878" y="15785"/>
                </a:lnTo>
                <a:lnTo>
                  <a:pt x="7497" y="15933"/>
                </a:lnTo>
                <a:lnTo>
                  <a:pt x="7751" y="14955"/>
                </a:lnTo>
                <a:cubicBezTo>
                  <a:pt x="7921" y="14999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9"/>
                </a:cubicBezTo>
                <a:cubicBezTo>
                  <a:pt x="11324" y="13670"/>
                  <a:pt x="11041" y="13243"/>
                  <a:pt x="10485" y="12965"/>
                </a:cubicBezTo>
                <a:cubicBezTo>
                  <a:pt x="10890" y="12875"/>
                  <a:pt x="11195" y="12619"/>
                  <a:pt x="11277" y="12091"/>
                </a:cubicBezTo>
                <a:cubicBezTo>
                  <a:pt x="11389" y="11369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8"/>
                  <a:pt x="12764" y="988"/>
                </a:cubicBezTo>
                <a:cubicBezTo>
                  <a:pt x="17098" y="988"/>
                  <a:pt x="20612" y="4502"/>
                  <a:pt x="20612" y="8836"/>
                </a:cubicBezTo>
                <a:cubicBezTo>
                  <a:pt x="20612" y="10879"/>
                  <a:pt x="19827" y="12732"/>
                  <a:pt x="18549" y="14128"/>
                </a:cubicBezTo>
                <a:cubicBezTo>
                  <a:pt x="18468" y="14710"/>
                  <a:pt x="18341" y="15277"/>
                  <a:pt x="18163" y="15821"/>
                </a:cubicBezTo>
                <a:cubicBezTo>
                  <a:pt x="20250" y="14205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Shape 3833"/>
          <p:cNvSpPr/>
          <p:nvPr/>
        </p:nvSpPr>
        <p:spPr>
          <a:xfrm>
            <a:off x="4894255" y="847805"/>
            <a:ext cx="279033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9"/>
                </a:moveTo>
                <a:cubicBezTo>
                  <a:pt x="11425" y="11732"/>
                  <a:pt x="11338" y="11647"/>
                  <a:pt x="11242" y="11582"/>
                </a:cubicBezTo>
                <a:cubicBezTo>
                  <a:pt x="11144" y="11515"/>
                  <a:pt x="11102" y="11459"/>
                  <a:pt x="11001" y="11410"/>
                </a:cubicBezTo>
                <a:lnTo>
                  <a:pt x="11001" y="14261"/>
                </a:lnTo>
                <a:cubicBezTo>
                  <a:pt x="11238" y="14228"/>
                  <a:pt x="11377" y="14101"/>
                  <a:pt x="11528" y="13876"/>
                </a:cubicBezTo>
                <a:cubicBezTo>
                  <a:pt x="11680" y="13651"/>
                  <a:pt x="11756" y="13294"/>
                  <a:pt x="11756" y="12806"/>
                </a:cubicBezTo>
                <a:cubicBezTo>
                  <a:pt x="11756" y="12577"/>
                  <a:pt x="11733" y="12386"/>
                  <a:pt x="11686" y="12229"/>
                </a:cubicBezTo>
                <a:cubicBezTo>
                  <a:pt x="11640" y="12074"/>
                  <a:pt x="11579" y="11944"/>
                  <a:pt x="11502" y="11839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9917" y="8510"/>
                </a:moveTo>
                <a:cubicBezTo>
                  <a:pt x="9917" y="8706"/>
                  <a:pt x="9938" y="8873"/>
                  <a:pt x="9982" y="9012"/>
                </a:cubicBezTo>
                <a:cubicBezTo>
                  <a:pt x="10026" y="9151"/>
                  <a:pt x="10082" y="9269"/>
                  <a:pt x="10150" y="9367"/>
                </a:cubicBezTo>
                <a:cubicBezTo>
                  <a:pt x="10219" y="9464"/>
                  <a:pt x="10298" y="9545"/>
                  <a:pt x="10388" y="9605"/>
                </a:cubicBezTo>
                <a:cubicBezTo>
                  <a:pt x="10478" y="9666"/>
                  <a:pt x="10513" y="9717"/>
                  <a:pt x="10605" y="9758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7"/>
                </a:cubicBezTo>
                <a:cubicBezTo>
                  <a:pt x="9981" y="7770"/>
                  <a:pt x="9917" y="8077"/>
                  <a:pt x="9917" y="8510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4"/>
                  <a:pt x="19856" y="1800"/>
                  <a:pt x="20127" y="1800"/>
                </a:cubicBezTo>
                <a:cubicBezTo>
                  <a:pt x="20399" y="1800"/>
                  <a:pt x="20618" y="2204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9"/>
                  <a:pt x="18655" y="18900"/>
                </a:cubicBezTo>
                <a:cubicBezTo>
                  <a:pt x="18655" y="19218"/>
                  <a:pt x="18690" y="19519"/>
                  <a:pt x="18745" y="19800"/>
                </a:cubicBezTo>
                <a:lnTo>
                  <a:pt x="2855" y="19800"/>
                </a:lnTo>
                <a:cubicBezTo>
                  <a:pt x="2910" y="19519"/>
                  <a:pt x="2945" y="19218"/>
                  <a:pt x="2945" y="18900"/>
                </a:cubicBezTo>
                <a:cubicBezTo>
                  <a:pt x="2945" y="17409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7"/>
                  <a:pt x="1300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4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4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7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4"/>
                  <a:pt x="19856" y="18000"/>
                  <a:pt x="20127" y="18000"/>
                </a:cubicBezTo>
                <a:cubicBezTo>
                  <a:pt x="20399" y="18000"/>
                  <a:pt x="20618" y="18404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4"/>
                  <a:pt x="1201" y="18000"/>
                  <a:pt x="1473" y="18000"/>
                </a:cubicBezTo>
                <a:cubicBezTo>
                  <a:pt x="1744" y="18000"/>
                  <a:pt x="1964" y="18404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4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4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7"/>
                  <a:pt x="0" y="1800"/>
                </a:cubicBezTo>
                <a:lnTo>
                  <a:pt x="0" y="19800"/>
                </a:lnTo>
                <a:cubicBezTo>
                  <a:pt x="0" y="207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5"/>
                  <a:pt x="21600" y="19800"/>
                </a:cubicBezTo>
                <a:lnTo>
                  <a:pt x="21600" y="1800"/>
                </a:lnTo>
                <a:cubicBezTo>
                  <a:pt x="21600" y="807"/>
                  <a:pt x="21160" y="0"/>
                  <a:pt x="20618" y="0"/>
                </a:cubicBezTo>
                <a:moveTo>
                  <a:pt x="12385" y="13802"/>
                </a:moveTo>
                <a:cubicBezTo>
                  <a:pt x="12304" y="14142"/>
                  <a:pt x="12193" y="14423"/>
                  <a:pt x="12052" y="14646"/>
                </a:cubicBezTo>
                <a:cubicBezTo>
                  <a:pt x="11912" y="14871"/>
                  <a:pt x="11747" y="15042"/>
                  <a:pt x="11558" y="15161"/>
                </a:cubicBezTo>
                <a:cubicBezTo>
                  <a:pt x="11369" y="15279"/>
                  <a:pt x="11221" y="15346"/>
                  <a:pt x="11001" y="15363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3"/>
                </a:lnTo>
                <a:cubicBezTo>
                  <a:pt x="10368" y="15354"/>
                  <a:pt x="10206" y="15284"/>
                  <a:pt x="10009" y="15154"/>
                </a:cubicBezTo>
                <a:cubicBezTo>
                  <a:pt x="9811" y="15024"/>
                  <a:pt x="9642" y="14838"/>
                  <a:pt x="9501" y="14597"/>
                </a:cubicBezTo>
                <a:cubicBezTo>
                  <a:pt x="9361" y="14358"/>
                  <a:pt x="9252" y="14061"/>
                  <a:pt x="9175" y="13711"/>
                </a:cubicBezTo>
                <a:cubicBezTo>
                  <a:pt x="9098" y="13359"/>
                  <a:pt x="9062" y="12957"/>
                  <a:pt x="9066" y="12500"/>
                </a:cubicBezTo>
                <a:lnTo>
                  <a:pt x="9818" y="12500"/>
                </a:lnTo>
                <a:cubicBezTo>
                  <a:pt x="9813" y="13038"/>
                  <a:pt x="9877" y="13461"/>
                  <a:pt x="10009" y="13771"/>
                </a:cubicBezTo>
                <a:cubicBezTo>
                  <a:pt x="10140" y="14082"/>
                  <a:pt x="10302" y="14245"/>
                  <a:pt x="10605" y="14261"/>
                </a:cubicBezTo>
                <a:lnTo>
                  <a:pt x="10605" y="11299"/>
                </a:lnTo>
                <a:cubicBezTo>
                  <a:pt x="10425" y="11210"/>
                  <a:pt x="10302" y="11102"/>
                  <a:pt x="10124" y="10976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7"/>
                  <a:pt x="9385" y="10035"/>
                  <a:pt x="9297" y="9733"/>
                </a:cubicBezTo>
                <a:cubicBezTo>
                  <a:pt x="9209" y="9432"/>
                  <a:pt x="9165" y="9056"/>
                  <a:pt x="9165" y="8608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8"/>
                  <a:pt x="9617" y="6827"/>
                </a:cubicBezTo>
                <a:cubicBezTo>
                  <a:pt x="9755" y="6627"/>
                  <a:pt x="9914" y="6474"/>
                  <a:pt x="10094" y="6369"/>
                </a:cubicBezTo>
                <a:cubicBezTo>
                  <a:pt x="10275" y="6263"/>
                  <a:pt x="10408" y="6210"/>
                  <a:pt x="10605" y="6210"/>
                </a:cubicBezTo>
                <a:lnTo>
                  <a:pt x="10605" y="5407"/>
                </a:lnTo>
                <a:lnTo>
                  <a:pt x="11001" y="5407"/>
                </a:lnTo>
                <a:lnTo>
                  <a:pt x="11001" y="6210"/>
                </a:lnTo>
                <a:cubicBezTo>
                  <a:pt x="11199" y="6210"/>
                  <a:pt x="11329" y="6258"/>
                  <a:pt x="11505" y="6356"/>
                </a:cubicBezTo>
                <a:cubicBezTo>
                  <a:pt x="11681" y="6455"/>
                  <a:pt x="11834" y="6601"/>
                  <a:pt x="11963" y="6797"/>
                </a:cubicBezTo>
                <a:cubicBezTo>
                  <a:pt x="12093" y="6993"/>
                  <a:pt x="12196" y="7242"/>
                  <a:pt x="12273" y="7543"/>
                </a:cubicBezTo>
                <a:cubicBezTo>
                  <a:pt x="12350" y="7845"/>
                  <a:pt x="12389" y="8197"/>
                  <a:pt x="12389" y="8596"/>
                </a:cubicBezTo>
                <a:lnTo>
                  <a:pt x="11637" y="8596"/>
                </a:lnTo>
                <a:cubicBezTo>
                  <a:pt x="11628" y="8179"/>
                  <a:pt x="11570" y="7861"/>
                  <a:pt x="11463" y="7641"/>
                </a:cubicBezTo>
                <a:cubicBezTo>
                  <a:pt x="11355" y="7421"/>
                  <a:pt x="11238" y="7311"/>
                  <a:pt x="11001" y="7311"/>
                </a:cubicBezTo>
                <a:lnTo>
                  <a:pt x="11001" y="9893"/>
                </a:lnTo>
                <a:cubicBezTo>
                  <a:pt x="11199" y="9991"/>
                  <a:pt x="11336" y="10106"/>
                  <a:pt x="11525" y="10236"/>
                </a:cubicBezTo>
                <a:cubicBezTo>
                  <a:pt x="11714" y="10366"/>
                  <a:pt x="11881" y="10533"/>
                  <a:pt x="12026" y="10737"/>
                </a:cubicBezTo>
                <a:cubicBezTo>
                  <a:pt x="12171" y="10941"/>
                  <a:pt x="12287" y="11194"/>
                  <a:pt x="12375" y="11496"/>
                </a:cubicBezTo>
                <a:cubicBezTo>
                  <a:pt x="12463" y="11798"/>
                  <a:pt x="12507" y="12169"/>
                  <a:pt x="12507" y="12609"/>
                </a:cubicBezTo>
                <a:cubicBezTo>
                  <a:pt x="12507" y="13066"/>
                  <a:pt x="12466" y="13463"/>
                  <a:pt x="12385" y="1380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Shape 3834"/>
          <p:cNvSpPr/>
          <p:nvPr/>
        </p:nvSpPr>
        <p:spPr>
          <a:xfrm>
            <a:off x="5426955" y="822438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30"/>
                  <a:pt x="9939" y="12055"/>
                  <a:pt x="9982" y="12159"/>
                </a:cubicBezTo>
                <a:cubicBezTo>
                  <a:pt x="10026" y="12263"/>
                  <a:pt x="10082" y="12352"/>
                  <a:pt x="10151" y="12426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8"/>
                </a:cubicBezTo>
                <a:lnTo>
                  <a:pt x="10605" y="10883"/>
                </a:lnTo>
                <a:cubicBezTo>
                  <a:pt x="10368" y="10883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9"/>
                </a:moveTo>
                <a:cubicBezTo>
                  <a:pt x="11425" y="14199"/>
                  <a:pt x="11338" y="14135"/>
                  <a:pt x="11242" y="14087"/>
                </a:cubicBezTo>
                <a:cubicBezTo>
                  <a:pt x="11145" y="14037"/>
                  <a:pt x="11102" y="13994"/>
                  <a:pt x="11001" y="13957"/>
                </a:cubicBezTo>
                <a:lnTo>
                  <a:pt x="11001" y="16096"/>
                </a:lnTo>
                <a:cubicBezTo>
                  <a:pt x="11238" y="16071"/>
                  <a:pt x="11377" y="15976"/>
                  <a:pt x="11528" y="15807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9"/>
                </a:cubicBezTo>
                <a:moveTo>
                  <a:pt x="12385" y="15752"/>
                </a:moveTo>
                <a:cubicBezTo>
                  <a:pt x="12304" y="16006"/>
                  <a:pt x="12193" y="16217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09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8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8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4"/>
                  <a:pt x="10605" y="16096"/>
                </a:cubicBezTo>
                <a:lnTo>
                  <a:pt x="10605" y="13874"/>
                </a:lnTo>
                <a:cubicBezTo>
                  <a:pt x="10425" y="13807"/>
                  <a:pt x="10302" y="13727"/>
                  <a:pt x="10124" y="13632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6"/>
                </a:cubicBezTo>
                <a:cubicBezTo>
                  <a:pt x="9165" y="11562"/>
                  <a:pt x="9206" y="11304"/>
                  <a:pt x="9287" y="11081"/>
                </a:cubicBezTo>
                <a:cubicBezTo>
                  <a:pt x="9369" y="10857"/>
                  <a:pt x="9478" y="10671"/>
                  <a:pt x="9617" y="10521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8"/>
                  <a:pt x="10605" y="10058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8"/>
                </a:lnTo>
                <a:cubicBezTo>
                  <a:pt x="11199" y="10058"/>
                  <a:pt x="11329" y="10093"/>
                  <a:pt x="11505" y="10167"/>
                </a:cubicBezTo>
                <a:cubicBezTo>
                  <a:pt x="11681" y="10241"/>
                  <a:pt x="11834" y="10350"/>
                  <a:pt x="11963" y="10498"/>
                </a:cubicBezTo>
                <a:cubicBezTo>
                  <a:pt x="12093" y="10644"/>
                  <a:pt x="12196" y="10832"/>
                  <a:pt x="12273" y="11057"/>
                </a:cubicBezTo>
                <a:cubicBezTo>
                  <a:pt x="12350" y="11284"/>
                  <a:pt x="12388" y="11548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1"/>
                </a:cubicBezTo>
                <a:cubicBezTo>
                  <a:pt x="11355" y="10966"/>
                  <a:pt x="11238" y="10883"/>
                  <a:pt x="11001" y="10883"/>
                </a:cubicBezTo>
                <a:lnTo>
                  <a:pt x="11001" y="12820"/>
                </a:lnTo>
                <a:cubicBezTo>
                  <a:pt x="11199" y="12894"/>
                  <a:pt x="11336" y="12978"/>
                  <a:pt x="11525" y="13077"/>
                </a:cubicBezTo>
                <a:cubicBezTo>
                  <a:pt x="11714" y="13176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2"/>
                </a:cubicBezTo>
                <a:cubicBezTo>
                  <a:pt x="12463" y="14248"/>
                  <a:pt x="12507" y="14527"/>
                  <a:pt x="12507" y="14857"/>
                </a:cubicBezTo>
                <a:cubicBezTo>
                  <a:pt x="12507" y="15199"/>
                  <a:pt x="12466" y="15497"/>
                  <a:pt x="12385" y="15752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4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4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1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8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8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1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Shape 3835"/>
          <p:cNvSpPr/>
          <p:nvPr/>
        </p:nvSpPr>
        <p:spPr>
          <a:xfrm>
            <a:off x="632658" y="1367821"/>
            <a:ext cx="279033" cy="177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1"/>
                  <a:pt x="10044" y="15701"/>
                  <a:pt x="9923" y="15863"/>
                </a:cubicBezTo>
                <a:cubicBezTo>
                  <a:pt x="9802" y="16022"/>
                  <a:pt x="9660" y="16144"/>
                  <a:pt x="9499" y="16229"/>
                </a:cubicBezTo>
                <a:cubicBezTo>
                  <a:pt x="9362" y="16301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6"/>
                  <a:pt x="8316" y="16304"/>
                  <a:pt x="8171" y="16224"/>
                </a:cubicBezTo>
                <a:cubicBezTo>
                  <a:pt x="8001" y="16131"/>
                  <a:pt x="7856" y="15998"/>
                  <a:pt x="7736" y="15826"/>
                </a:cubicBezTo>
                <a:cubicBezTo>
                  <a:pt x="7615" y="15655"/>
                  <a:pt x="7522" y="15444"/>
                  <a:pt x="7456" y="15194"/>
                </a:cubicBezTo>
                <a:cubicBezTo>
                  <a:pt x="7390" y="14943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3"/>
                  <a:pt x="8058" y="15016"/>
                  <a:pt x="8171" y="15237"/>
                </a:cubicBezTo>
                <a:cubicBezTo>
                  <a:pt x="8270" y="15432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7"/>
                  <a:pt x="7636" y="12569"/>
                  <a:pt x="7561" y="12353"/>
                </a:cubicBezTo>
                <a:cubicBezTo>
                  <a:pt x="7485" y="12136"/>
                  <a:pt x="7448" y="11868"/>
                  <a:pt x="7448" y="11549"/>
                </a:cubicBezTo>
                <a:cubicBezTo>
                  <a:pt x="7448" y="11269"/>
                  <a:pt x="7483" y="11023"/>
                  <a:pt x="7553" y="10811"/>
                </a:cubicBezTo>
                <a:cubicBezTo>
                  <a:pt x="7622" y="10597"/>
                  <a:pt x="7716" y="10419"/>
                  <a:pt x="7835" y="10277"/>
                </a:cubicBezTo>
                <a:cubicBezTo>
                  <a:pt x="7954" y="10134"/>
                  <a:pt x="8090" y="10026"/>
                  <a:pt x="8244" y="9949"/>
                </a:cubicBezTo>
                <a:cubicBezTo>
                  <a:pt x="8373" y="9885"/>
                  <a:pt x="8479" y="9855"/>
                  <a:pt x="8606" y="9845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5"/>
                </a:lnTo>
                <a:cubicBezTo>
                  <a:pt x="9224" y="9854"/>
                  <a:pt x="9328" y="9882"/>
                  <a:pt x="9453" y="9940"/>
                </a:cubicBezTo>
                <a:cubicBezTo>
                  <a:pt x="9605" y="10010"/>
                  <a:pt x="9735" y="10114"/>
                  <a:pt x="9847" y="10255"/>
                </a:cubicBezTo>
                <a:cubicBezTo>
                  <a:pt x="9957" y="10395"/>
                  <a:pt x="10046" y="10572"/>
                  <a:pt x="10112" y="10788"/>
                </a:cubicBezTo>
                <a:cubicBezTo>
                  <a:pt x="10178" y="11003"/>
                  <a:pt x="10211" y="11255"/>
                  <a:pt x="10211" y="11540"/>
                </a:cubicBezTo>
                <a:lnTo>
                  <a:pt x="9567" y="11540"/>
                </a:lnTo>
                <a:cubicBezTo>
                  <a:pt x="9559" y="11243"/>
                  <a:pt x="9509" y="11015"/>
                  <a:pt x="9417" y="10857"/>
                </a:cubicBezTo>
                <a:cubicBezTo>
                  <a:pt x="9339" y="10726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6"/>
                  <a:pt x="9336" y="12634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6"/>
                  <a:pt x="10200" y="13611"/>
                </a:cubicBezTo>
                <a:cubicBezTo>
                  <a:pt x="10275" y="13827"/>
                  <a:pt x="10312" y="14092"/>
                  <a:pt x="10312" y="14407"/>
                </a:cubicBezTo>
                <a:cubicBezTo>
                  <a:pt x="10312" y="14732"/>
                  <a:pt x="10278" y="15017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8"/>
                  <a:pt x="6938" y="18514"/>
                  <a:pt x="8836" y="18514"/>
                </a:cubicBezTo>
                <a:cubicBezTo>
                  <a:pt x="10734" y="18514"/>
                  <a:pt x="12273" y="16098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2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5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2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2"/>
                </a:cubicBezTo>
                <a:cubicBezTo>
                  <a:pt x="9175" y="13643"/>
                  <a:pt x="9137" y="13616"/>
                  <a:pt x="9097" y="13590"/>
                </a:cubicBezTo>
                <a:lnTo>
                  <a:pt x="9097" y="15561"/>
                </a:lnTo>
                <a:cubicBezTo>
                  <a:pt x="9250" y="15523"/>
                  <a:pt x="9363" y="15448"/>
                  <a:pt x="9473" y="15311"/>
                </a:cubicBezTo>
                <a:cubicBezTo>
                  <a:pt x="9604" y="15151"/>
                  <a:pt x="9668" y="14897"/>
                  <a:pt x="9668" y="14546"/>
                </a:cubicBezTo>
                <a:cubicBezTo>
                  <a:pt x="9668" y="14383"/>
                  <a:pt x="9649" y="14247"/>
                  <a:pt x="9609" y="14136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2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6"/>
                </a:lnTo>
                <a:cubicBezTo>
                  <a:pt x="1136" y="9203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2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2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3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20"/>
                  <a:pt x="0" y="6171"/>
                </a:cubicBezTo>
                <a:lnTo>
                  <a:pt x="0" y="20057"/>
                </a:lnTo>
                <a:cubicBezTo>
                  <a:pt x="0" y="20910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10"/>
                  <a:pt x="17673" y="20057"/>
                </a:cubicBezTo>
                <a:lnTo>
                  <a:pt x="17673" y="6171"/>
                </a:lnTo>
                <a:cubicBezTo>
                  <a:pt x="17673" y="5320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9"/>
                  <a:pt x="8149" y="11837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1"/>
                  <a:pt x="8419" y="12218"/>
                  <a:pt x="8496" y="12261"/>
                </a:cubicBezTo>
                <a:cubicBezTo>
                  <a:pt x="8542" y="12287"/>
                  <a:pt x="8573" y="12310"/>
                  <a:pt x="8606" y="12331"/>
                </a:cubicBezTo>
                <a:lnTo>
                  <a:pt x="8606" y="10637"/>
                </a:lnTo>
                <a:cubicBezTo>
                  <a:pt x="8457" y="10654"/>
                  <a:pt x="8353" y="10708"/>
                  <a:pt x="8258" y="10818"/>
                </a:cubicBezTo>
                <a:cubicBezTo>
                  <a:pt x="8147" y="10949"/>
                  <a:pt x="8092" y="11171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1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1"/>
                  <a:pt x="4689" y="7714"/>
                  <a:pt x="4418" y="771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Shape 3836"/>
          <p:cNvSpPr/>
          <p:nvPr/>
        </p:nvSpPr>
        <p:spPr>
          <a:xfrm>
            <a:off x="1165358" y="1380504"/>
            <a:ext cx="279033" cy="152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5"/>
                </a:moveTo>
                <a:lnTo>
                  <a:pt x="11671" y="10298"/>
                </a:lnTo>
                <a:lnTo>
                  <a:pt x="9907" y="10298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1"/>
                  <a:pt x="9902" y="11100"/>
                  <a:pt x="9907" y="11140"/>
                </a:cubicBezTo>
                <a:lnTo>
                  <a:pt x="11570" y="11140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8"/>
                  <a:pt x="10123" y="13114"/>
                  <a:pt x="10311" y="13494"/>
                </a:cubicBezTo>
                <a:cubicBezTo>
                  <a:pt x="10527" y="13963"/>
                  <a:pt x="10819" y="14198"/>
                  <a:pt x="11189" y="14198"/>
                </a:cubicBezTo>
                <a:cubicBezTo>
                  <a:pt x="11429" y="14198"/>
                  <a:pt x="11628" y="14133"/>
                  <a:pt x="11786" y="14000"/>
                </a:cubicBezTo>
                <a:cubicBezTo>
                  <a:pt x="11930" y="13877"/>
                  <a:pt x="12093" y="13671"/>
                  <a:pt x="12276" y="13381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6"/>
                </a:cubicBezTo>
                <a:cubicBezTo>
                  <a:pt x="9372" y="13699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0"/>
                </a:lnTo>
                <a:lnTo>
                  <a:pt x="9065" y="11140"/>
                </a:lnTo>
                <a:cubicBezTo>
                  <a:pt x="9060" y="11082"/>
                  <a:pt x="9056" y="11021"/>
                  <a:pt x="9054" y="10956"/>
                </a:cubicBezTo>
                <a:cubicBezTo>
                  <a:pt x="9051" y="10889"/>
                  <a:pt x="9050" y="10818"/>
                  <a:pt x="9050" y="10745"/>
                </a:cubicBezTo>
                <a:cubicBezTo>
                  <a:pt x="9050" y="10687"/>
                  <a:pt x="9051" y="10620"/>
                  <a:pt x="9054" y="10546"/>
                </a:cubicBezTo>
                <a:cubicBezTo>
                  <a:pt x="9056" y="10472"/>
                  <a:pt x="9060" y="10390"/>
                  <a:pt x="9065" y="10298"/>
                </a:cubicBezTo>
                <a:lnTo>
                  <a:pt x="8546" y="10298"/>
                </a:lnTo>
                <a:lnTo>
                  <a:pt x="8734" y="9505"/>
                </a:lnTo>
                <a:lnTo>
                  <a:pt x="9115" y="9505"/>
                </a:lnTo>
                <a:cubicBezTo>
                  <a:pt x="9235" y="8556"/>
                  <a:pt x="9453" y="7806"/>
                  <a:pt x="9770" y="7252"/>
                </a:cubicBezTo>
                <a:cubicBezTo>
                  <a:pt x="10140" y="6618"/>
                  <a:pt x="10612" y="6298"/>
                  <a:pt x="11189" y="6298"/>
                </a:cubicBezTo>
                <a:cubicBezTo>
                  <a:pt x="11606" y="6298"/>
                  <a:pt x="12034" y="6554"/>
                  <a:pt x="12470" y="7066"/>
                </a:cubicBezTo>
                <a:lnTo>
                  <a:pt x="12139" y="8192"/>
                </a:lnTo>
                <a:cubicBezTo>
                  <a:pt x="11832" y="7665"/>
                  <a:pt x="11496" y="7402"/>
                  <a:pt x="11131" y="7402"/>
                </a:cubicBezTo>
                <a:cubicBezTo>
                  <a:pt x="10809" y="7402"/>
                  <a:pt x="10541" y="7619"/>
                  <a:pt x="10325" y="8057"/>
                </a:cubicBezTo>
                <a:cubicBezTo>
                  <a:pt x="10142" y="8446"/>
                  <a:pt x="10020" y="8929"/>
                  <a:pt x="9957" y="9505"/>
                </a:cubicBezTo>
                <a:cubicBezTo>
                  <a:pt x="9957" y="9505"/>
                  <a:pt x="11858" y="9505"/>
                  <a:pt x="11858" y="9505"/>
                </a:cubicBezTo>
                <a:close/>
                <a:moveTo>
                  <a:pt x="10800" y="3601"/>
                </a:moveTo>
                <a:cubicBezTo>
                  <a:pt x="8631" y="3601"/>
                  <a:pt x="6873" y="6823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3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2"/>
                  <a:pt x="3927" y="4501"/>
                </a:cubicBezTo>
                <a:cubicBezTo>
                  <a:pt x="3927" y="4997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7"/>
                  <a:pt x="5891" y="4501"/>
                </a:cubicBezTo>
                <a:cubicBezTo>
                  <a:pt x="5891" y="4002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6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6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7"/>
                  <a:pt x="19636" y="2702"/>
                </a:cubicBezTo>
                <a:cubicBezTo>
                  <a:pt x="19636" y="2202"/>
                  <a:pt x="19856" y="1800"/>
                  <a:pt x="20127" y="1800"/>
                </a:cubicBezTo>
                <a:cubicBezTo>
                  <a:pt x="20398" y="1800"/>
                  <a:pt x="20618" y="2202"/>
                  <a:pt x="20618" y="2702"/>
                </a:cubicBezTo>
                <a:cubicBezTo>
                  <a:pt x="20618" y="3197"/>
                  <a:pt x="20398" y="3601"/>
                  <a:pt x="20127" y="3601"/>
                </a:cubicBezTo>
                <a:moveTo>
                  <a:pt x="20618" y="16364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8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4"/>
                </a:cubicBezTo>
                <a:lnTo>
                  <a:pt x="982" y="5234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2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2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4"/>
                </a:cubicBezTo>
                <a:cubicBezTo>
                  <a:pt x="20618" y="5234"/>
                  <a:pt x="20618" y="16364"/>
                  <a:pt x="20618" y="16364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6"/>
                  <a:pt x="19636" y="18900"/>
                </a:cubicBezTo>
                <a:cubicBezTo>
                  <a:pt x="19636" y="18401"/>
                  <a:pt x="19856" y="18000"/>
                  <a:pt x="20127" y="18000"/>
                </a:cubicBezTo>
                <a:cubicBezTo>
                  <a:pt x="20398" y="18000"/>
                  <a:pt x="20618" y="18401"/>
                  <a:pt x="20618" y="18900"/>
                </a:cubicBezTo>
                <a:cubicBezTo>
                  <a:pt x="20618" y="19396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6"/>
                  <a:pt x="982" y="18900"/>
                </a:cubicBezTo>
                <a:cubicBezTo>
                  <a:pt x="982" y="18401"/>
                  <a:pt x="1202" y="18000"/>
                  <a:pt x="1473" y="18000"/>
                </a:cubicBezTo>
                <a:cubicBezTo>
                  <a:pt x="1744" y="18000"/>
                  <a:pt x="1964" y="18401"/>
                  <a:pt x="1964" y="18900"/>
                </a:cubicBezTo>
                <a:cubicBezTo>
                  <a:pt x="1964" y="19396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2"/>
                  <a:pt x="1964" y="2702"/>
                </a:cubicBezTo>
                <a:cubicBezTo>
                  <a:pt x="1964" y="3197"/>
                  <a:pt x="1744" y="3601"/>
                  <a:pt x="1473" y="3601"/>
                </a:cubicBezTo>
                <a:cubicBezTo>
                  <a:pt x="1202" y="3601"/>
                  <a:pt x="982" y="3197"/>
                  <a:pt x="982" y="2702"/>
                </a:cubicBezTo>
                <a:cubicBezTo>
                  <a:pt x="982" y="2202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7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7"/>
                  <a:pt x="21160" y="0"/>
                  <a:pt x="20618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Shape 3837"/>
          <p:cNvSpPr/>
          <p:nvPr/>
        </p:nvSpPr>
        <p:spPr>
          <a:xfrm>
            <a:off x="1698057" y="1355138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30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6"/>
                  <a:pt x="9900" y="13198"/>
                  <a:pt x="9900" y="13255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1"/>
                </a:lnTo>
                <a:lnTo>
                  <a:pt x="9943" y="14341"/>
                </a:lnTo>
                <a:cubicBezTo>
                  <a:pt x="10001" y="14842"/>
                  <a:pt x="10124" y="15236"/>
                  <a:pt x="10311" y="15521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1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5"/>
                  <a:pt x="9177" y="15085"/>
                  <a:pt x="9101" y="14341"/>
                </a:cubicBezTo>
                <a:lnTo>
                  <a:pt x="8547" y="14341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9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5"/>
                  <a:pt x="9060" y="13193"/>
                  <a:pt x="9065" y="13124"/>
                </a:cubicBezTo>
                <a:lnTo>
                  <a:pt x="8547" y="13124"/>
                </a:lnTo>
                <a:lnTo>
                  <a:pt x="8734" y="12530"/>
                </a:lnTo>
                <a:lnTo>
                  <a:pt x="9115" y="12530"/>
                </a:lnTo>
                <a:cubicBezTo>
                  <a:pt x="9235" y="11818"/>
                  <a:pt x="9453" y="11255"/>
                  <a:pt x="9770" y="10840"/>
                </a:cubicBezTo>
                <a:cubicBezTo>
                  <a:pt x="10140" y="10362"/>
                  <a:pt x="10613" y="10125"/>
                  <a:pt x="11189" y="10125"/>
                </a:cubicBezTo>
                <a:cubicBezTo>
                  <a:pt x="11607" y="10125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49"/>
                  <a:pt x="11496" y="10952"/>
                  <a:pt x="11131" y="10952"/>
                </a:cubicBezTo>
                <a:cubicBezTo>
                  <a:pt x="10809" y="10952"/>
                  <a:pt x="10541" y="11115"/>
                  <a:pt x="10325" y="11443"/>
                </a:cubicBezTo>
                <a:cubicBezTo>
                  <a:pt x="10143" y="11735"/>
                  <a:pt x="10020" y="12097"/>
                  <a:pt x="9958" y="12530"/>
                </a:cubicBezTo>
                <a:cubicBezTo>
                  <a:pt x="9958" y="12530"/>
                  <a:pt x="11858" y="12530"/>
                  <a:pt x="11858" y="12530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4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4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3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8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8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3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Shape 3838"/>
          <p:cNvSpPr/>
          <p:nvPr/>
        </p:nvSpPr>
        <p:spPr>
          <a:xfrm>
            <a:off x="2230757" y="1367821"/>
            <a:ext cx="279033" cy="177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6"/>
                </a:lnTo>
                <a:cubicBezTo>
                  <a:pt x="8165" y="13232"/>
                  <a:pt x="8167" y="13321"/>
                  <a:pt x="8171" y="13348"/>
                </a:cubicBezTo>
                <a:lnTo>
                  <a:pt x="9418" y="13348"/>
                </a:lnTo>
                <a:lnTo>
                  <a:pt x="9283" y="13884"/>
                </a:lnTo>
                <a:lnTo>
                  <a:pt x="8198" y="13884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69"/>
                  <a:pt x="8003" y="15505"/>
                </a:cubicBezTo>
                <a:cubicBezTo>
                  <a:pt x="7769" y="15103"/>
                  <a:pt x="7623" y="14562"/>
                  <a:pt x="7566" y="13884"/>
                </a:cubicBezTo>
                <a:lnTo>
                  <a:pt x="7150" y="13884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6"/>
                  <a:pt x="7530" y="13221"/>
                </a:cubicBezTo>
                <a:cubicBezTo>
                  <a:pt x="7529" y="13175"/>
                  <a:pt x="7528" y="13128"/>
                  <a:pt x="7528" y="13077"/>
                </a:cubicBezTo>
                <a:cubicBezTo>
                  <a:pt x="7528" y="13037"/>
                  <a:pt x="7529" y="12992"/>
                  <a:pt x="7530" y="12941"/>
                </a:cubicBezTo>
                <a:cubicBezTo>
                  <a:pt x="7532" y="12890"/>
                  <a:pt x="7536" y="12834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9"/>
                  <a:pt x="9132" y="10029"/>
                </a:cubicBezTo>
                <a:cubicBezTo>
                  <a:pt x="9445" y="10029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6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1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8"/>
                  <a:pt x="6938" y="18514"/>
                  <a:pt x="8836" y="18514"/>
                </a:cubicBezTo>
                <a:cubicBezTo>
                  <a:pt x="10734" y="18514"/>
                  <a:pt x="12273" y="16098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1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1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6"/>
                  <a:pt x="15929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6"/>
                </a:lnTo>
                <a:cubicBezTo>
                  <a:pt x="1136" y="9203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2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2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3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59"/>
                  <a:pt x="15929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59"/>
                  <a:pt x="1202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6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20"/>
                  <a:pt x="0" y="6171"/>
                </a:cubicBezTo>
                <a:lnTo>
                  <a:pt x="0" y="20057"/>
                </a:lnTo>
                <a:cubicBezTo>
                  <a:pt x="0" y="20910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10"/>
                  <a:pt x="17673" y="20057"/>
                </a:cubicBezTo>
                <a:lnTo>
                  <a:pt x="17673" y="6171"/>
                </a:lnTo>
                <a:cubicBezTo>
                  <a:pt x="17673" y="5320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2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2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6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Shape 3839"/>
          <p:cNvSpPr/>
          <p:nvPr/>
        </p:nvSpPr>
        <p:spPr>
          <a:xfrm>
            <a:off x="2763457" y="1380504"/>
            <a:ext cx="279030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7"/>
                </a:lnTo>
                <a:cubicBezTo>
                  <a:pt x="10458" y="13273"/>
                  <a:pt x="11518" y="13903"/>
                  <a:pt x="11675" y="12741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3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4"/>
                  <a:pt x="11059" y="8378"/>
                  <a:pt x="10773" y="8246"/>
                </a:cubicBezTo>
                <a:moveTo>
                  <a:pt x="12834" y="9742"/>
                </a:moveTo>
                <a:cubicBezTo>
                  <a:pt x="12767" y="10573"/>
                  <a:pt x="12517" y="10974"/>
                  <a:pt x="12186" y="11116"/>
                </a:cubicBezTo>
                <a:cubicBezTo>
                  <a:pt x="12641" y="11552"/>
                  <a:pt x="12873" y="12224"/>
                  <a:pt x="12652" y="13386"/>
                </a:cubicBezTo>
                <a:cubicBezTo>
                  <a:pt x="12378" y="14829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7"/>
                  <a:pt x="10088" y="14312"/>
                  <a:pt x="9949" y="14242"/>
                </a:cubicBezTo>
                <a:lnTo>
                  <a:pt x="9742" y="15780"/>
                </a:lnTo>
                <a:lnTo>
                  <a:pt x="9235" y="15548"/>
                </a:lnTo>
                <a:lnTo>
                  <a:pt x="9445" y="13992"/>
                </a:lnTo>
                <a:cubicBezTo>
                  <a:pt x="9326" y="13936"/>
                  <a:pt x="9206" y="13878"/>
                  <a:pt x="9083" y="13820"/>
                </a:cubicBezTo>
                <a:lnTo>
                  <a:pt x="8423" y="13518"/>
                </a:lnTo>
                <a:lnTo>
                  <a:pt x="8675" y="12447"/>
                </a:lnTo>
                <a:cubicBezTo>
                  <a:pt x="8675" y="12447"/>
                  <a:pt x="9049" y="12630"/>
                  <a:pt x="9044" y="12616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8" y="9940"/>
                </a:lnTo>
                <a:cubicBezTo>
                  <a:pt x="9626" y="9949"/>
                  <a:pt x="9645" y="9958"/>
                  <a:pt x="9661" y="9965"/>
                </a:cubicBezTo>
                <a:cubicBezTo>
                  <a:pt x="9641" y="9949"/>
                  <a:pt x="9623" y="9940"/>
                  <a:pt x="9609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9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6" y="6471"/>
                </a:lnTo>
                <a:lnTo>
                  <a:pt x="10075" y="6792"/>
                </a:lnTo>
                <a:lnTo>
                  <a:pt x="10075" y="6797"/>
                </a:lnTo>
                <a:cubicBezTo>
                  <a:pt x="10180" y="6845"/>
                  <a:pt x="10288" y="6892"/>
                  <a:pt x="10398" y="6938"/>
                </a:cubicBezTo>
                <a:lnTo>
                  <a:pt x="10606" y="5402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8"/>
                  <a:pt x="11182" y="7256"/>
                  <a:pt x="11315" y="7318"/>
                </a:cubicBezTo>
                <a:lnTo>
                  <a:pt x="11517" y="5820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8"/>
                  <a:pt x="12834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8"/>
                  <a:pt x="8631" y="18000"/>
                  <a:pt x="10800" y="18000"/>
                </a:cubicBezTo>
                <a:cubicBezTo>
                  <a:pt x="12969" y="18000"/>
                  <a:pt x="14727" y="14778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9"/>
                  <a:pt x="18655" y="18900"/>
                </a:cubicBezTo>
                <a:cubicBezTo>
                  <a:pt x="18655" y="19218"/>
                  <a:pt x="18690" y="19519"/>
                  <a:pt x="18745" y="19800"/>
                </a:cubicBezTo>
                <a:lnTo>
                  <a:pt x="2855" y="19800"/>
                </a:lnTo>
                <a:cubicBezTo>
                  <a:pt x="2910" y="19519"/>
                  <a:pt x="2945" y="19218"/>
                  <a:pt x="2945" y="18900"/>
                </a:cubicBezTo>
                <a:cubicBezTo>
                  <a:pt x="2945" y="17409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7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4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4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7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4"/>
                  <a:pt x="19856" y="18000"/>
                  <a:pt x="20127" y="18000"/>
                </a:cubicBezTo>
                <a:cubicBezTo>
                  <a:pt x="20399" y="18000"/>
                  <a:pt x="20618" y="18404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4"/>
                  <a:pt x="1201" y="18000"/>
                  <a:pt x="1473" y="18000"/>
                </a:cubicBezTo>
                <a:cubicBezTo>
                  <a:pt x="1744" y="18000"/>
                  <a:pt x="1964" y="18404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7"/>
                  <a:pt x="0" y="1800"/>
                </a:cubicBezTo>
                <a:lnTo>
                  <a:pt x="0" y="19800"/>
                </a:lnTo>
                <a:cubicBezTo>
                  <a:pt x="0" y="207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5"/>
                  <a:pt x="21600" y="19800"/>
                </a:cubicBezTo>
                <a:lnTo>
                  <a:pt x="21600" y="1800"/>
                </a:lnTo>
                <a:cubicBezTo>
                  <a:pt x="21600" y="807"/>
                  <a:pt x="21160" y="0"/>
                  <a:pt x="20618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Shape 3840"/>
          <p:cNvSpPr/>
          <p:nvPr/>
        </p:nvSpPr>
        <p:spPr>
          <a:xfrm>
            <a:off x="3296156" y="1355138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8"/>
                </a:lnTo>
                <a:cubicBezTo>
                  <a:pt x="10458" y="15355"/>
                  <a:pt x="11518" y="15827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30"/>
                  <a:pt x="12517" y="13631"/>
                  <a:pt x="12186" y="13737"/>
                </a:cubicBezTo>
                <a:cubicBezTo>
                  <a:pt x="12641" y="14064"/>
                  <a:pt x="12873" y="14568"/>
                  <a:pt x="12652" y="15439"/>
                </a:cubicBezTo>
                <a:cubicBezTo>
                  <a:pt x="12378" y="16522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8"/>
                </a:lnTo>
                <a:cubicBezTo>
                  <a:pt x="10222" y="16183"/>
                  <a:pt x="10088" y="16134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6"/>
                </a:cubicBezTo>
                <a:lnTo>
                  <a:pt x="9608" y="12855"/>
                </a:lnTo>
                <a:cubicBezTo>
                  <a:pt x="9626" y="12862"/>
                  <a:pt x="9645" y="12869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199"/>
                  <a:pt x="9609" y="11130"/>
                </a:cubicBezTo>
                <a:cubicBezTo>
                  <a:pt x="9617" y="11122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4"/>
                </a:cubicBezTo>
                <a:lnTo>
                  <a:pt x="10606" y="9451"/>
                </a:lnTo>
                <a:lnTo>
                  <a:pt x="11113" y="9625"/>
                </a:lnTo>
                <a:lnTo>
                  <a:pt x="10909" y="10755"/>
                </a:lnTo>
                <a:cubicBezTo>
                  <a:pt x="11045" y="10799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9"/>
                  <a:pt x="12926" y="11856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4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4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3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8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8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3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6"/>
                </a:lnTo>
                <a:cubicBezTo>
                  <a:pt x="10807" y="13085"/>
                  <a:pt x="11689" y="13487"/>
                  <a:pt x="11832" y="12694"/>
                </a:cubicBezTo>
                <a:cubicBezTo>
                  <a:pt x="11981" y="11868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Shape 3841"/>
          <p:cNvSpPr/>
          <p:nvPr/>
        </p:nvSpPr>
        <p:spPr>
          <a:xfrm>
            <a:off x="3828856" y="1367821"/>
            <a:ext cx="279033" cy="177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39"/>
                  <a:pt x="9938" y="13340"/>
                </a:cubicBezTo>
                <a:cubicBezTo>
                  <a:pt x="10292" y="13652"/>
                  <a:pt x="10472" y="14131"/>
                  <a:pt x="10300" y="14961"/>
                </a:cubicBezTo>
                <a:cubicBezTo>
                  <a:pt x="10088" y="15992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4"/>
                </a:lnTo>
                <a:lnTo>
                  <a:pt x="8513" y="15712"/>
                </a:lnTo>
                <a:cubicBezTo>
                  <a:pt x="8411" y="15668"/>
                  <a:pt x="8306" y="15623"/>
                  <a:pt x="8199" y="15573"/>
                </a:cubicBezTo>
                <a:lnTo>
                  <a:pt x="8037" y="16672"/>
                </a:lnTo>
                <a:lnTo>
                  <a:pt x="7643" y="16506"/>
                </a:lnTo>
                <a:lnTo>
                  <a:pt x="7806" y="15395"/>
                </a:lnTo>
                <a:cubicBezTo>
                  <a:pt x="7714" y="15355"/>
                  <a:pt x="7621" y="15313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8"/>
                  <a:pt x="7656" y="14336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3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4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50"/>
                  <a:pt x="7647" y="10735"/>
                  <a:pt x="7647" y="10735"/>
                </a:cubicBezTo>
                <a:lnTo>
                  <a:pt x="7752" y="10023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9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3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3"/>
                </a:lnTo>
                <a:cubicBezTo>
                  <a:pt x="10149" y="11112"/>
                  <a:pt x="10513" y="11549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8"/>
                  <a:pt x="6938" y="18514"/>
                  <a:pt x="8836" y="18514"/>
                </a:cubicBezTo>
                <a:cubicBezTo>
                  <a:pt x="10734" y="18514"/>
                  <a:pt x="12273" y="16098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5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5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2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2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6"/>
                  <a:pt x="15929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7"/>
                  <a:pt x="982" y="17113"/>
                </a:cubicBezTo>
                <a:lnTo>
                  <a:pt x="982" y="9116"/>
                </a:lnTo>
                <a:cubicBezTo>
                  <a:pt x="1136" y="9203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2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2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3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1"/>
                  <a:pt x="15929" y="18514"/>
                  <a:pt x="16200" y="18514"/>
                </a:cubicBezTo>
                <a:cubicBezTo>
                  <a:pt x="16471" y="18514"/>
                  <a:pt x="16691" y="18861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1"/>
                  <a:pt x="1201" y="18514"/>
                  <a:pt x="1473" y="18514"/>
                </a:cubicBezTo>
                <a:cubicBezTo>
                  <a:pt x="1744" y="18514"/>
                  <a:pt x="1964" y="18861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20"/>
                  <a:pt x="0" y="6171"/>
                </a:cubicBezTo>
                <a:lnTo>
                  <a:pt x="0" y="20057"/>
                </a:lnTo>
                <a:cubicBezTo>
                  <a:pt x="0" y="20910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10"/>
                  <a:pt x="17673" y="20057"/>
                </a:cubicBezTo>
                <a:lnTo>
                  <a:pt x="17673" y="6171"/>
                </a:lnTo>
                <a:cubicBezTo>
                  <a:pt x="17673" y="5320"/>
                  <a:pt x="17233" y="4629"/>
                  <a:pt x="16691" y="4629"/>
                </a:cubicBezTo>
                <a:moveTo>
                  <a:pt x="8543" y="13298"/>
                </a:moveTo>
                <a:lnTo>
                  <a:pt x="8327" y="14769"/>
                </a:lnTo>
                <a:cubicBezTo>
                  <a:pt x="8595" y="14882"/>
                  <a:pt x="9419" y="15331"/>
                  <a:pt x="9541" y="14500"/>
                </a:cubicBezTo>
                <a:cubicBezTo>
                  <a:pt x="9669" y="13634"/>
                  <a:pt x="8811" y="13411"/>
                  <a:pt x="8543" y="13298"/>
                </a:cubicBezTo>
                <a:moveTo>
                  <a:pt x="4418" y="7714"/>
                </a:moveTo>
                <a:cubicBezTo>
                  <a:pt x="4147" y="7714"/>
                  <a:pt x="3927" y="8059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59"/>
                  <a:pt x="4690" y="7714"/>
                  <a:pt x="4418" y="771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Shape 3842"/>
          <p:cNvSpPr/>
          <p:nvPr/>
        </p:nvSpPr>
        <p:spPr>
          <a:xfrm>
            <a:off x="4361555" y="1355138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90"/>
                </a:lnTo>
                <a:lnTo>
                  <a:pt x="21577" y="4886"/>
                </a:lnTo>
                <a:cubicBezTo>
                  <a:pt x="21586" y="4833"/>
                  <a:pt x="21600" y="4783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60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Shape 3843"/>
          <p:cNvSpPr/>
          <p:nvPr/>
        </p:nvSpPr>
        <p:spPr>
          <a:xfrm>
            <a:off x="4894255" y="13170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3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4"/>
                  <a:pt x="7037" y="18556"/>
                  <a:pt x="7168" y="18613"/>
                </a:cubicBezTo>
                <a:cubicBezTo>
                  <a:pt x="6984" y="18912"/>
                  <a:pt x="6873" y="19261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1"/>
                  <a:pt x="19525" y="18912"/>
                  <a:pt x="19341" y="18613"/>
                </a:cubicBezTo>
                <a:cubicBezTo>
                  <a:pt x="19479" y="18553"/>
                  <a:pt x="19581" y="18430"/>
                  <a:pt x="19619" y="18283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9"/>
                  <a:pt x="15709" y="5536"/>
                  <a:pt x="15709" y="5400"/>
                </a:cubicBezTo>
                <a:cubicBezTo>
                  <a:pt x="15709" y="5130"/>
                  <a:pt x="15490" y="4910"/>
                  <a:pt x="15218" y="4910"/>
                </a:cubicBezTo>
                <a:cubicBezTo>
                  <a:pt x="15083" y="4910"/>
                  <a:pt x="14960" y="4965"/>
                  <a:pt x="14871" y="5053"/>
                </a:cubicBezTo>
                <a:lnTo>
                  <a:pt x="13745" y="6179"/>
                </a:lnTo>
                <a:lnTo>
                  <a:pt x="13745" y="492"/>
                </a:lnTo>
                <a:lnTo>
                  <a:pt x="13745" y="491"/>
                </a:lnTo>
                <a:cubicBezTo>
                  <a:pt x="13745" y="221"/>
                  <a:pt x="13526" y="0"/>
                  <a:pt x="13255" y="0"/>
                </a:cubicBezTo>
                <a:cubicBezTo>
                  <a:pt x="12983" y="0"/>
                  <a:pt x="12764" y="221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5"/>
                  <a:pt x="11427" y="4910"/>
                  <a:pt x="11291" y="4910"/>
                </a:cubicBezTo>
                <a:cubicBezTo>
                  <a:pt x="11020" y="4910"/>
                  <a:pt x="10800" y="5130"/>
                  <a:pt x="10800" y="5400"/>
                </a:cubicBezTo>
                <a:cubicBezTo>
                  <a:pt x="10800" y="5536"/>
                  <a:pt x="10855" y="5659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Shape 3844"/>
          <p:cNvSpPr/>
          <p:nvPr/>
        </p:nvSpPr>
        <p:spPr>
          <a:xfrm>
            <a:off x="5426955" y="13170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3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4"/>
                  <a:pt x="7037" y="18556"/>
                  <a:pt x="7168" y="18613"/>
                </a:cubicBezTo>
                <a:cubicBezTo>
                  <a:pt x="6984" y="18912"/>
                  <a:pt x="6873" y="19261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1"/>
                  <a:pt x="19525" y="18912"/>
                  <a:pt x="19342" y="18613"/>
                </a:cubicBezTo>
                <a:cubicBezTo>
                  <a:pt x="19479" y="18553"/>
                  <a:pt x="19581" y="18430"/>
                  <a:pt x="19619" y="18283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5"/>
                  <a:pt x="12983" y="7855"/>
                  <a:pt x="13255" y="7855"/>
                </a:cubicBezTo>
                <a:cubicBezTo>
                  <a:pt x="13526" y="7855"/>
                  <a:pt x="13745" y="7635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7"/>
                  <a:pt x="15565" y="2107"/>
                </a:cubicBezTo>
                <a:lnTo>
                  <a:pt x="13602" y="144"/>
                </a:lnTo>
                <a:cubicBezTo>
                  <a:pt x="13513" y="56"/>
                  <a:pt x="13390" y="0"/>
                  <a:pt x="13255" y="0"/>
                </a:cubicBezTo>
                <a:cubicBezTo>
                  <a:pt x="13118" y="0"/>
                  <a:pt x="12996" y="56"/>
                  <a:pt x="12907" y="144"/>
                </a:cubicBezTo>
                <a:lnTo>
                  <a:pt x="10944" y="2107"/>
                </a:lnTo>
                <a:cubicBezTo>
                  <a:pt x="10855" y="2197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Shape 3845"/>
          <p:cNvSpPr/>
          <p:nvPr/>
        </p:nvSpPr>
        <p:spPr>
          <a:xfrm>
            <a:off x="632658" y="1862471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1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6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3"/>
                  <a:pt x="0" y="4860"/>
                </a:cubicBezTo>
                <a:cubicBezTo>
                  <a:pt x="0" y="5158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8"/>
                  <a:pt x="7037" y="18251"/>
                  <a:pt x="7168" y="18315"/>
                </a:cubicBezTo>
                <a:cubicBezTo>
                  <a:pt x="6984" y="18643"/>
                  <a:pt x="6873" y="19027"/>
                  <a:pt x="6873" y="19440"/>
                </a:cubicBezTo>
                <a:cubicBezTo>
                  <a:pt x="6873" y="20634"/>
                  <a:pt x="7752" y="21600"/>
                  <a:pt x="8836" y="21600"/>
                </a:cubicBezTo>
                <a:cubicBezTo>
                  <a:pt x="9921" y="21600"/>
                  <a:pt x="10800" y="20634"/>
                  <a:pt x="10800" y="19440"/>
                </a:cubicBezTo>
                <a:cubicBezTo>
                  <a:pt x="10800" y="19044"/>
                  <a:pt x="10696" y="18680"/>
                  <a:pt x="10528" y="18360"/>
                </a:cubicBezTo>
                <a:lnTo>
                  <a:pt x="15982" y="18360"/>
                </a:lnTo>
                <a:cubicBezTo>
                  <a:pt x="15813" y="18680"/>
                  <a:pt x="15709" y="19044"/>
                  <a:pt x="15709" y="19440"/>
                </a:cubicBezTo>
                <a:cubicBezTo>
                  <a:pt x="15709" y="20634"/>
                  <a:pt x="16588" y="21600"/>
                  <a:pt x="17673" y="21600"/>
                </a:cubicBezTo>
                <a:cubicBezTo>
                  <a:pt x="18757" y="21600"/>
                  <a:pt x="19636" y="20634"/>
                  <a:pt x="19636" y="19440"/>
                </a:cubicBezTo>
                <a:cubicBezTo>
                  <a:pt x="19636" y="19027"/>
                  <a:pt x="19526" y="18643"/>
                  <a:pt x="19342" y="18315"/>
                </a:cubicBezTo>
                <a:cubicBezTo>
                  <a:pt x="19479" y="18248"/>
                  <a:pt x="19581" y="18113"/>
                  <a:pt x="19619" y="17951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6"/>
                  <a:pt x="13745" y="4711"/>
                  <a:pt x="13745" y="4860"/>
                </a:cubicBezTo>
                <a:cubicBezTo>
                  <a:pt x="13745" y="5158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5"/>
                  <a:pt x="16691" y="2850"/>
                  <a:pt x="16691" y="2700"/>
                </a:cubicBezTo>
                <a:cubicBezTo>
                  <a:pt x="16691" y="2551"/>
                  <a:pt x="16636" y="2416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3"/>
                  <a:pt x="13745" y="540"/>
                </a:cubicBezTo>
                <a:cubicBezTo>
                  <a:pt x="13745" y="690"/>
                  <a:pt x="13801" y="825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3"/>
                  <a:pt x="8836" y="2700"/>
                </a:cubicBezTo>
                <a:cubicBezTo>
                  <a:pt x="8836" y="2998"/>
                  <a:pt x="9056" y="3240"/>
                  <a:pt x="9327" y="32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Shape 3846"/>
          <p:cNvSpPr/>
          <p:nvPr/>
        </p:nvSpPr>
        <p:spPr>
          <a:xfrm>
            <a:off x="1165358" y="1862471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1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6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3"/>
                  <a:pt x="0" y="4860"/>
                </a:cubicBezTo>
                <a:cubicBezTo>
                  <a:pt x="0" y="5158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8"/>
                  <a:pt x="7037" y="18251"/>
                  <a:pt x="7168" y="18315"/>
                </a:cubicBezTo>
                <a:cubicBezTo>
                  <a:pt x="6984" y="18643"/>
                  <a:pt x="6873" y="19027"/>
                  <a:pt x="6873" y="19440"/>
                </a:cubicBezTo>
                <a:cubicBezTo>
                  <a:pt x="6873" y="20634"/>
                  <a:pt x="7752" y="21600"/>
                  <a:pt x="8836" y="21600"/>
                </a:cubicBezTo>
                <a:cubicBezTo>
                  <a:pt x="9921" y="21600"/>
                  <a:pt x="10800" y="20634"/>
                  <a:pt x="10800" y="19440"/>
                </a:cubicBezTo>
                <a:cubicBezTo>
                  <a:pt x="10800" y="19044"/>
                  <a:pt x="10696" y="18680"/>
                  <a:pt x="10528" y="18360"/>
                </a:cubicBezTo>
                <a:lnTo>
                  <a:pt x="15982" y="18360"/>
                </a:lnTo>
                <a:cubicBezTo>
                  <a:pt x="15813" y="18680"/>
                  <a:pt x="15709" y="19044"/>
                  <a:pt x="15709" y="19440"/>
                </a:cubicBezTo>
                <a:cubicBezTo>
                  <a:pt x="15709" y="20634"/>
                  <a:pt x="16588" y="21600"/>
                  <a:pt x="17673" y="21600"/>
                </a:cubicBezTo>
                <a:cubicBezTo>
                  <a:pt x="18757" y="21600"/>
                  <a:pt x="19636" y="20634"/>
                  <a:pt x="19636" y="19440"/>
                </a:cubicBezTo>
                <a:cubicBezTo>
                  <a:pt x="19636" y="19027"/>
                  <a:pt x="19526" y="18643"/>
                  <a:pt x="19342" y="18315"/>
                </a:cubicBezTo>
                <a:cubicBezTo>
                  <a:pt x="19479" y="18248"/>
                  <a:pt x="19581" y="18113"/>
                  <a:pt x="19619" y="17951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8"/>
                  <a:pt x="11782" y="4860"/>
                </a:cubicBezTo>
                <a:cubicBezTo>
                  <a:pt x="11782" y="4711"/>
                  <a:pt x="11727" y="4576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8"/>
                  <a:pt x="16691" y="2700"/>
                </a:cubicBezTo>
                <a:cubicBezTo>
                  <a:pt x="16691" y="2403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5"/>
                  <a:pt x="11782" y="690"/>
                  <a:pt x="11782" y="540"/>
                </a:cubicBezTo>
                <a:cubicBezTo>
                  <a:pt x="11782" y="243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6"/>
                  <a:pt x="8836" y="2551"/>
                  <a:pt x="8836" y="2700"/>
                </a:cubicBezTo>
                <a:cubicBezTo>
                  <a:pt x="8836" y="2850"/>
                  <a:pt x="8891" y="2985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Shape 3847"/>
          <p:cNvSpPr/>
          <p:nvPr/>
        </p:nvSpPr>
        <p:spPr>
          <a:xfrm>
            <a:off x="1698057" y="1862471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1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6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3"/>
                  <a:pt x="0" y="4860"/>
                </a:cubicBezTo>
                <a:cubicBezTo>
                  <a:pt x="0" y="5158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8"/>
                  <a:pt x="7037" y="18251"/>
                  <a:pt x="7168" y="18315"/>
                </a:cubicBezTo>
                <a:cubicBezTo>
                  <a:pt x="6984" y="18643"/>
                  <a:pt x="6873" y="19027"/>
                  <a:pt x="6873" y="19440"/>
                </a:cubicBezTo>
                <a:cubicBezTo>
                  <a:pt x="6873" y="20634"/>
                  <a:pt x="7752" y="21600"/>
                  <a:pt x="8836" y="21600"/>
                </a:cubicBezTo>
                <a:cubicBezTo>
                  <a:pt x="9921" y="21600"/>
                  <a:pt x="10800" y="20634"/>
                  <a:pt x="10800" y="19440"/>
                </a:cubicBezTo>
                <a:cubicBezTo>
                  <a:pt x="10800" y="19044"/>
                  <a:pt x="10696" y="18680"/>
                  <a:pt x="10528" y="18360"/>
                </a:cubicBezTo>
                <a:lnTo>
                  <a:pt x="15982" y="18360"/>
                </a:lnTo>
                <a:cubicBezTo>
                  <a:pt x="15813" y="18680"/>
                  <a:pt x="15709" y="19044"/>
                  <a:pt x="15709" y="19440"/>
                </a:cubicBezTo>
                <a:cubicBezTo>
                  <a:pt x="15709" y="20634"/>
                  <a:pt x="16588" y="21600"/>
                  <a:pt x="17673" y="21600"/>
                </a:cubicBezTo>
                <a:cubicBezTo>
                  <a:pt x="18757" y="21600"/>
                  <a:pt x="19636" y="20634"/>
                  <a:pt x="19636" y="19440"/>
                </a:cubicBezTo>
                <a:cubicBezTo>
                  <a:pt x="19636" y="19027"/>
                  <a:pt x="19525" y="18643"/>
                  <a:pt x="19341" y="18315"/>
                </a:cubicBezTo>
                <a:cubicBezTo>
                  <a:pt x="19479" y="18248"/>
                  <a:pt x="19581" y="18113"/>
                  <a:pt x="19619" y="17951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8"/>
                  <a:pt x="12984" y="6480"/>
                  <a:pt x="13255" y="6480"/>
                </a:cubicBezTo>
                <a:cubicBezTo>
                  <a:pt x="13526" y="6480"/>
                  <a:pt x="13745" y="6238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8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3"/>
                  <a:pt x="13526" y="0"/>
                  <a:pt x="13255" y="0"/>
                </a:cubicBezTo>
                <a:cubicBezTo>
                  <a:pt x="12984" y="0"/>
                  <a:pt x="12764" y="243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8"/>
                  <a:pt x="10529" y="3780"/>
                  <a:pt x="10800" y="378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Shape 3848"/>
          <p:cNvSpPr/>
          <p:nvPr/>
        </p:nvSpPr>
        <p:spPr>
          <a:xfrm>
            <a:off x="2230757" y="1881496"/>
            <a:ext cx="279033" cy="221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2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2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2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2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2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1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2"/>
                  <a:pt x="7037" y="17773"/>
                  <a:pt x="7168" y="17845"/>
                </a:cubicBezTo>
                <a:cubicBezTo>
                  <a:pt x="6984" y="18220"/>
                  <a:pt x="6873" y="18659"/>
                  <a:pt x="6873" y="19131"/>
                </a:cubicBezTo>
                <a:cubicBezTo>
                  <a:pt x="6873" y="20496"/>
                  <a:pt x="7752" y="21600"/>
                  <a:pt x="8836" y="21600"/>
                </a:cubicBezTo>
                <a:cubicBezTo>
                  <a:pt x="9921" y="21600"/>
                  <a:pt x="10800" y="20496"/>
                  <a:pt x="10800" y="19131"/>
                </a:cubicBezTo>
                <a:cubicBezTo>
                  <a:pt x="10800" y="18679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79"/>
                  <a:pt x="15709" y="19131"/>
                </a:cubicBezTo>
                <a:cubicBezTo>
                  <a:pt x="15709" y="20496"/>
                  <a:pt x="16588" y="21600"/>
                  <a:pt x="17673" y="21600"/>
                </a:cubicBezTo>
                <a:cubicBezTo>
                  <a:pt x="18757" y="21600"/>
                  <a:pt x="19636" y="20496"/>
                  <a:pt x="19636" y="19131"/>
                </a:cubicBezTo>
                <a:cubicBezTo>
                  <a:pt x="19636" y="18659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8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8"/>
                  <a:pt x="10529" y="1234"/>
                  <a:pt x="10800" y="123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Shape 3849"/>
          <p:cNvSpPr/>
          <p:nvPr/>
        </p:nvSpPr>
        <p:spPr>
          <a:xfrm>
            <a:off x="2788823" y="1849787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Shape 3850"/>
          <p:cNvSpPr/>
          <p:nvPr/>
        </p:nvSpPr>
        <p:spPr>
          <a:xfrm>
            <a:off x="3308839" y="1849787"/>
            <a:ext cx="253666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6"/>
                </a:moveTo>
                <a:lnTo>
                  <a:pt x="21595" y="21045"/>
                </a:lnTo>
                <a:lnTo>
                  <a:pt x="19435" y="6318"/>
                </a:lnTo>
                <a:lnTo>
                  <a:pt x="19426" y="6319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9"/>
                </a:cubicBezTo>
                <a:lnTo>
                  <a:pt x="2165" y="6318"/>
                </a:lnTo>
                <a:lnTo>
                  <a:pt x="5" y="21045"/>
                </a:lnTo>
                <a:lnTo>
                  <a:pt x="14" y="21046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0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0"/>
                  <a:pt x="21600" y="21109"/>
                </a:cubicBezTo>
                <a:cubicBezTo>
                  <a:pt x="21600" y="21087"/>
                  <a:pt x="21589" y="21067"/>
                  <a:pt x="21586" y="2104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Shape 3851"/>
          <p:cNvSpPr/>
          <p:nvPr/>
        </p:nvSpPr>
        <p:spPr>
          <a:xfrm>
            <a:off x="3822514" y="1849787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6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0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1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2"/>
                  <a:pt x="13581" y="5550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2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7"/>
                  <a:pt x="4418" y="11419"/>
                  <a:pt x="4418" y="11782"/>
                </a:cubicBezTo>
                <a:cubicBezTo>
                  <a:pt x="4418" y="12325"/>
                  <a:pt x="4858" y="12764"/>
                  <a:pt x="5400" y="12764"/>
                </a:cubicBezTo>
                <a:cubicBezTo>
                  <a:pt x="5942" y="12764"/>
                  <a:pt x="6382" y="12325"/>
                  <a:pt x="6382" y="11782"/>
                </a:cubicBezTo>
                <a:cubicBezTo>
                  <a:pt x="6382" y="11419"/>
                  <a:pt x="6183" y="11107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7"/>
                  <a:pt x="11291" y="11419"/>
                  <a:pt x="11291" y="11782"/>
                </a:cubicBezTo>
                <a:cubicBezTo>
                  <a:pt x="11291" y="12325"/>
                  <a:pt x="11731" y="12764"/>
                  <a:pt x="12273" y="12764"/>
                </a:cubicBezTo>
                <a:cubicBezTo>
                  <a:pt x="12815" y="12764"/>
                  <a:pt x="13255" y="12325"/>
                  <a:pt x="13255" y="11782"/>
                </a:cubicBezTo>
                <a:cubicBezTo>
                  <a:pt x="13255" y="11419"/>
                  <a:pt x="13056" y="11107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7"/>
                  <a:pt x="7210" y="3927"/>
                  <a:pt x="8836" y="3927"/>
                </a:cubicBezTo>
                <a:cubicBezTo>
                  <a:pt x="10463" y="3927"/>
                  <a:pt x="11782" y="5247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5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2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2"/>
                  <a:pt x="995" y="8282"/>
                </a:cubicBezTo>
                <a:lnTo>
                  <a:pt x="986" y="8281"/>
                </a:lnTo>
                <a:lnTo>
                  <a:pt x="4" y="21045"/>
                </a:lnTo>
                <a:lnTo>
                  <a:pt x="13" y="21046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1087"/>
                  <a:pt x="17663" y="21067"/>
                  <a:pt x="17660" y="21046"/>
                </a:cubicBezTo>
                <a:cubicBezTo>
                  <a:pt x="17660" y="21046"/>
                  <a:pt x="17668" y="21045"/>
                  <a:pt x="17668" y="210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Shape 3852"/>
          <p:cNvSpPr/>
          <p:nvPr/>
        </p:nvSpPr>
        <p:spPr>
          <a:xfrm>
            <a:off x="4361555" y="1875154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1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1"/>
                  <a:pt x="10800" y="1321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5"/>
                  <a:pt x="10941" y="0"/>
                  <a:pt x="10800" y="0"/>
                </a:cubicBezTo>
                <a:cubicBezTo>
                  <a:pt x="10659" y="0"/>
                  <a:pt x="10534" y="75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Shape 3853"/>
          <p:cNvSpPr/>
          <p:nvPr/>
        </p:nvSpPr>
        <p:spPr>
          <a:xfrm>
            <a:off x="4894255" y="1862471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2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2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3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3"/>
                </a:cubicBezTo>
                <a:lnTo>
                  <a:pt x="13111" y="5243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3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3"/>
                  <a:pt x="11071" y="0"/>
                  <a:pt x="10800" y="0"/>
                </a:cubicBezTo>
                <a:cubicBezTo>
                  <a:pt x="10529" y="0"/>
                  <a:pt x="10309" y="243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3"/>
                  <a:pt x="8345" y="4860"/>
                </a:cubicBezTo>
                <a:cubicBezTo>
                  <a:pt x="8345" y="5009"/>
                  <a:pt x="8400" y="5144"/>
                  <a:pt x="8489" y="5243"/>
                </a:cubicBezTo>
                <a:cubicBezTo>
                  <a:pt x="8489" y="5243"/>
                  <a:pt x="10453" y="7403"/>
                  <a:pt x="10453" y="740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Shape 3854"/>
          <p:cNvSpPr/>
          <p:nvPr/>
        </p:nvSpPr>
        <p:spPr>
          <a:xfrm>
            <a:off x="5426955" y="1862471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2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2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80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80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Shape 3855"/>
          <p:cNvSpPr/>
          <p:nvPr/>
        </p:nvSpPr>
        <p:spPr>
          <a:xfrm>
            <a:off x="632658" y="2395170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1"/>
                  <a:pt x="10254" y="4576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6"/>
                  <a:pt x="7364" y="2551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Shape 3856"/>
          <p:cNvSpPr/>
          <p:nvPr/>
        </p:nvSpPr>
        <p:spPr>
          <a:xfrm>
            <a:off x="1165358" y="2395170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6"/>
                  <a:pt x="11291" y="4711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1"/>
                  <a:pt x="14181" y="2416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Shape 3857"/>
          <p:cNvSpPr/>
          <p:nvPr/>
        </p:nvSpPr>
        <p:spPr>
          <a:xfrm>
            <a:off x="1698057" y="2395170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Shape 3858"/>
          <p:cNvSpPr/>
          <p:nvPr/>
        </p:nvSpPr>
        <p:spPr>
          <a:xfrm>
            <a:off x="2230757" y="2414195"/>
            <a:ext cx="279033" cy="221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4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4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Shape 3859"/>
          <p:cNvSpPr/>
          <p:nvPr/>
        </p:nvSpPr>
        <p:spPr>
          <a:xfrm>
            <a:off x="2763457" y="2382486"/>
            <a:ext cx="279033" cy="278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9" extrusionOk="0">
                <a:moveTo>
                  <a:pt x="10309" y="9721"/>
                </a:moveTo>
                <a:lnTo>
                  <a:pt x="9327" y="9721"/>
                </a:lnTo>
                <a:cubicBezTo>
                  <a:pt x="9056" y="9721"/>
                  <a:pt x="8836" y="9938"/>
                  <a:pt x="8836" y="10207"/>
                </a:cubicBezTo>
                <a:cubicBezTo>
                  <a:pt x="8836" y="10476"/>
                  <a:pt x="9056" y="10693"/>
                  <a:pt x="9327" y="10693"/>
                </a:cubicBezTo>
                <a:lnTo>
                  <a:pt x="10309" y="10693"/>
                </a:lnTo>
                <a:cubicBezTo>
                  <a:pt x="10580" y="10693"/>
                  <a:pt x="10800" y="10476"/>
                  <a:pt x="10800" y="10207"/>
                </a:cubicBezTo>
                <a:cubicBezTo>
                  <a:pt x="10800" y="9938"/>
                  <a:pt x="10580" y="9721"/>
                  <a:pt x="10309" y="9721"/>
                </a:cubicBezTo>
                <a:moveTo>
                  <a:pt x="13255" y="18472"/>
                </a:moveTo>
                <a:lnTo>
                  <a:pt x="12273" y="18472"/>
                </a:lnTo>
                <a:cubicBezTo>
                  <a:pt x="12002" y="18472"/>
                  <a:pt x="11782" y="18690"/>
                  <a:pt x="11782" y="18958"/>
                </a:cubicBezTo>
                <a:cubicBezTo>
                  <a:pt x="11782" y="19227"/>
                  <a:pt x="12002" y="19444"/>
                  <a:pt x="12273" y="19444"/>
                </a:cubicBezTo>
                <a:lnTo>
                  <a:pt x="13255" y="19444"/>
                </a:lnTo>
                <a:cubicBezTo>
                  <a:pt x="13525" y="19444"/>
                  <a:pt x="13745" y="19227"/>
                  <a:pt x="13745" y="18958"/>
                </a:cubicBezTo>
                <a:cubicBezTo>
                  <a:pt x="13745" y="18690"/>
                  <a:pt x="13525" y="18472"/>
                  <a:pt x="13255" y="18472"/>
                </a:cubicBezTo>
                <a:moveTo>
                  <a:pt x="10309" y="18472"/>
                </a:moveTo>
                <a:lnTo>
                  <a:pt x="9327" y="18472"/>
                </a:lnTo>
                <a:cubicBezTo>
                  <a:pt x="9056" y="18472"/>
                  <a:pt x="8836" y="18690"/>
                  <a:pt x="8836" y="18958"/>
                </a:cubicBezTo>
                <a:cubicBezTo>
                  <a:pt x="8836" y="19227"/>
                  <a:pt x="9056" y="19444"/>
                  <a:pt x="9327" y="19444"/>
                </a:cubicBezTo>
                <a:lnTo>
                  <a:pt x="10309" y="19444"/>
                </a:lnTo>
                <a:cubicBezTo>
                  <a:pt x="10580" y="19444"/>
                  <a:pt x="10800" y="19227"/>
                  <a:pt x="10800" y="18958"/>
                </a:cubicBezTo>
                <a:cubicBezTo>
                  <a:pt x="10800" y="18690"/>
                  <a:pt x="10580" y="18472"/>
                  <a:pt x="10309" y="18472"/>
                </a:cubicBezTo>
                <a:moveTo>
                  <a:pt x="20618" y="15555"/>
                </a:moveTo>
                <a:cubicBezTo>
                  <a:pt x="20618" y="16091"/>
                  <a:pt x="20178" y="16527"/>
                  <a:pt x="19636" y="16527"/>
                </a:cubicBezTo>
                <a:lnTo>
                  <a:pt x="16691" y="16527"/>
                </a:lnTo>
                <a:cubicBezTo>
                  <a:pt x="16149" y="16527"/>
                  <a:pt x="15709" y="16091"/>
                  <a:pt x="15709" y="15555"/>
                </a:cubicBezTo>
                <a:lnTo>
                  <a:pt x="15709" y="13610"/>
                </a:lnTo>
                <a:cubicBezTo>
                  <a:pt x="15709" y="13074"/>
                  <a:pt x="16149" y="12638"/>
                  <a:pt x="16691" y="12638"/>
                </a:cubicBezTo>
                <a:lnTo>
                  <a:pt x="19636" y="12638"/>
                </a:lnTo>
                <a:cubicBezTo>
                  <a:pt x="20178" y="12638"/>
                  <a:pt x="20618" y="13074"/>
                  <a:pt x="20618" y="13610"/>
                </a:cubicBezTo>
                <a:cubicBezTo>
                  <a:pt x="20618" y="13610"/>
                  <a:pt x="20618" y="15555"/>
                  <a:pt x="20618" y="15555"/>
                </a:cubicBezTo>
                <a:close/>
                <a:moveTo>
                  <a:pt x="18655" y="19444"/>
                </a:moveTo>
                <a:cubicBezTo>
                  <a:pt x="18655" y="19981"/>
                  <a:pt x="18214" y="20417"/>
                  <a:pt x="17673" y="20417"/>
                </a:cubicBezTo>
                <a:lnTo>
                  <a:pt x="1964" y="20417"/>
                </a:lnTo>
                <a:cubicBezTo>
                  <a:pt x="1422" y="20417"/>
                  <a:pt x="982" y="19981"/>
                  <a:pt x="982" y="19444"/>
                </a:cubicBezTo>
                <a:lnTo>
                  <a:pt x="982" y="9721"/>
                </a:lnTo>
                <a:cubicBezTo>
                  <a:pt x="982" y="9184"/>
                  <a:pt x="1422" y="8748"/>
                  <a:pt x="1964" y="8748"/>
                </a:cubicBezTo>
                <a:lnTo>
                  <a:pt x="17673" y="8748"/>
                </a:lnTo>
                <a:cubicBezTo>
                  <a:pt x="18214" y="8748"/>
                  <a:pt x="18655" y="9184"/>
                  <a:pt x="18655" y="9721"/>
                </a:cubicBezTo>
                <a:lnTo>
                  <a:pt x="18655" y="11665"/>
                </a:lnTo>
                <a:lnTo>
                  <a:pt x="16691" y="11665"/>
                </a:lnTo>
                <a:cubicBezTo>
                  <a:pt x="15606" y="11665"/>
                  <a:pt x="14727" y="12536"/>
                  <a:pt x="14727" y="13610"/>
                </a:cubicBezTo>
                <a:lnTo>
                  <a:pt x="14727" y="15555"/>
                </a:lnTo>
                <a:cubicBezTo>
                  <a:pt x="14727" y="16629"/>
                  <a:pt x="15606" y="17500"/>
                  <a:pt x="16691" y="17500"/>
                </a:cubicBezTo>
                <a:lnTo>
                  <a:pt x="18655" y="17500"/>
                </a:lnTo>
                <a:cubicBezTo>
                  <a:pt x="18655" y="17500"/>
                  <a:pt x="18655" y="19444"/>
                  <a:pt x="18655" y="19444"/>
                </a:cubicBezTo>
                <a:close/>
                <a:moveTo>
                  <a:pt x="982" y="7776"/>
                </a:moveTo>
                <a:cubicBezTo>
                  <a:pt x="982" y="7239"/>
                  <a:pt x="1422" y="6804"/>
                  <a:pt x="1964" y="6804"/>
                </a:cubicBezTo>
                <a:lnTo>
                  <a:pt x="2555" y="6804"/>
                </a:lnTo>
                <a:lnTo>
                  <a:pt x="2817" y="7776"/>
                </a:lnTo>
                <a:lnTo>
                  <a:pt x="1964" y="7776"/>
                </a:lnTo>
                <a:cubicBezTo>
                  <a:pt x="1604" y="7776"/>
                  <a:pt x="1271" y="7879"/>
                  <a:pt x="982" y="8046"/>
                </a:cubicBezTo>
                <a:cubicBezTo>
                  <a:pt x="982" y="8046"/>
                  <a:pt x="982" y="7776"/>
                  <a:pt x="982" y="7776"/>
                </a:cubicBezTo>
                <a:close/>
                <a:moveTo>
                  <a:pt x="3721" y="3602"/>
                </a:moveTo>
                <a:lnTo>
                  <a:pt x="13629" y="1006"/>
                </a:lnTo>
                <a:cubicBezTo>
                  <a:pt x="14152" y="868"/>
                  <a:pt x="14690" y="1175"/>
                  <a:pt x="14831" y="1694"/>
                </a:cubicBezTo>
                <a:lnTo>
                  <a:pt x="15085" y="2632"/>
                </a:lnTo>
                <a:lnTo>
                  <a:pt x="3281" y="5732"/>
                </a:lnTo>
                <a:lnTo>
                  <a:pt x="3026" y="4792"/>
                </a:lnTo>
                <a:cubicBezTo>
                  <a:pt x="2886" y="4273"/>
                  <a:pt x="3197" y="3740"/>
                  <a:pt x="3721" y="3602"/>
                </a:cubicBezTo>
                <a:moveTo>
                  <a:pt x="15847" y="5449"/>
                </a:moveTo>
                <a:lnTo>
                  <a:pt x="16476" y="7776"/>
                </a:lnTo>
                <a:lnTo>
                  <a:pt x="6989" y="7776"/>
                </a:lnTo>
                <a:cubicBezTo>
                  <a:pt x="6989" y="7776"/>
                  <a:pt x="15847" y="5449"/>
                  <a:pt x="15847" y="5449"/>
                </a:cubicBezTo>
                <a:close/>
                <a:moveTo>
                  <a:pt x="17673" y="6804"/>
                </a:moveTo>
                <a:cubicBezTo>
                  <a:pt x="18214" y="6804"/>
                  <a:pt x="18655" y="7239"/>
                  <a:pt x="18655" y="7776"/>
                </a:cubicBezTo>
                <a:lnTo>
                  <a:pt x="18655" y="8046"/>
                </a:lnTo>
                <a:cubicBezTo>
                  <a:pt x="18365" y="7879"/>
                  <a:pt x="18032" y="7776"/>
                  <a:pt x="17673" y="7776"/>
                </a:cubicBezTo>
                <a:lnTo>
                  <a:pt x="17493" y="7776"/>
                </a:lnTo>
                <a:lnTo>
                  <a:pt x="17230" y="6804"/>
                </a:lnTo>
                <a:cubicBezTo>
                  <a:pt x="17230" y="6804"/>
                  <a:pt x="17673" y="6804"/>
                  <a:pt x="17673" y="6804"/>
                </a:cubicBezTo>
                <a:close/>
                <a:moveTo>
                  <a:pt x="19636" y="11665"/>
                </a:moveTo>
                <a:lnTo>
                  <a:pt x="19636" y="7776"/>
                </a:lnTo>
                <a:cubicBezTo>
                  <a:pt x="19636" y="6702"/>
                  <a:pt x="18757" y="5831"/>
                  <a:pt x="17673" y="5831"/>
                </a:cubicBezTo>
                <a:lnTo>
                  <a:pt x="16967" y="5831"/>
                </a:lnTo>
                <a:lnTo>
                  <a:pt x="15779" y="1442"/>
                </a:lnTo>
                <a:cubicBezTo>
                  <a:pt x="15498" y="405"/>
                  <a:pt x="14422" y="-211"/>
                  <a:pt x="13374" y="67"/>
                </a:cubicBezTo>
                <a:lnTo>
                  <a:pt x="3467" y="2661"/>
                </a:lnTo>
                <a:cubicBezTo>
                  <a:pt x="2419" y="2940"/>
                  <a:pt x="1798" y="4006"/>
                  <a:pt x="2078" y="5044"/>
                </a:cubicBezTo>
                <a:lnTo>
                  <a:pt x="2291" y="5831"/>
                </a:lnTo>
                <a:lnTo>
                  <a:pt x="1964" y="5831"/>
                </a:lnTo>
                <a:cubicBezTo>
                  <a:pt x="879" y="5831"/>
                  <a:pt x="0" y="6702"/>
                  <a:pt x="0" y="7776"/>
                </a:cubicBezTo>
                <a:lnTo>
                  <a:pt x="0" y="19444"/>
                </a:lnTo>
                <a:cubicBezTo>
                  <a:pt x="0" y="20518"/>
                  <a:pt x="879" y="21389"/>
                  <a:pt x="1964" y="21389"/>
                </a:cubicBezTo>
                <a:lnTo>
                  <a:pt x="17673" y="21389"/>
                </a:lnTo>
                <a:cubicBezTo>
                  <a:pt x="18757" y="21389"/>
                  <a:pt x="19636" y="20518"/>
                  <a:pt x="19636" y="19444"/>
                </a:cubicBezTo>
                <a:lnTo>
                  <a:pt x="19636" y="17500"/>
                </a:lnTo>
                <a:cubicBezTo>
                  <a:pt x="20721" y="17500"/>
                  <a:pt x="21600" y="16629"/>
                  <a:pt x="21600" y="15555"/>
                </a:cubicBezTo>
                <a:lnTo>
                  <a:pt x="21600" y="13610"/>
                </a:lnTo>
                <a:cubicBezTo>
                  <a:pt x="21600" y="12536"/>
                  <a:pt x="20721" y="11665"/>
                  <a:pt x="19636" y="11665"/>
                </a:cubicBezTo>
                <a:moveTo>
                  <a:pt x="13255" y="9721"/>
                </a:moveTo>
                <a:lnTo>
                  <a:pt x="12273" y="9721"/>
                </a:lnTo>
                <a:cubicBezTo>
                  <a:pt x="12002" y="9721"/>
                  <a:pt x="11782" y="9938"/>
                  <a:pt x="11782" y="10207"/>
                </a:cubicBezTo>
                <a:cubicBezTo>
                  <a:pt x="11782" y="10476"/>
                  <a:pt x="12002" y="10693"/>
                  <a:pt x="12273" y="10693"/>
                </a:cubicBezTo>
                <a:lnTo>
                  <a:pt x="13255" y="10693"/>
                </a:lnTo>
                <a:cubicBezTo>
                  <a:pt x="13525" y="10693"/>
                  <a:pt x="13745" y="10476"/>
                  <a:pt x="13745" y="10207"/>
                </a:cubicBezTo>
                <a:cubicBezTo>
                  <a:pt x="13745" y="9938"/>
                  <a:pt x="13525" y="9721"/>
                  <a:pt x="13255" y="9721"/>
                </a:cubicBezTo>
                <a:moveTo>
                  <a:pt x="7364" y="9721"/>
                </a:moveTo>
                <a:lnTo>
                  <a:pt x="6382" y="9721"/>
                </a:lnTo>
                <a:cubicBezTo>
                  <a:pt x="6111" y="9721"/>
                  <a:pt x="5891" y="9938"/>
                  <a:pt x="5891" y="10207"/>
                </a:cubicBezTo>
                <a:cubicBezTo>
                  <a:pt x="5891" y="10476"/>
                  <a:pt x="6111" y="10693"/>
                  <a:pt x="6382" y="10693"/>
                </a:cubicBezTo>
                <a:lnTo>
                  <a:pt x="7364" y="10693"/>
                </a:lnTo>
                <a:cubicBezTo>
                  <a:pt x="7634" y="10693"/>
                  <a:pt x="7855" y="10476"/>
                  <a:pt x="7855" y="10207"/>
                </a:cubicBezTo>
                <a:cubicBezTo>
                  <a:pt x="7855" y="9938"/>
                  <a:pt x="7634" y="9721"/>
                  <a:pt x="7364" y="9721"/>
                </a:cubicBezTo>
                <a:moveTo>
                  <a:pt x="17182" y="14096"/>
                </a:moveTo>
                <a:cubicBezTo>
                  <a:pt x="16911" y="14096"/>
                  <a:pt x="16691" y="14315"/>
                  <a:pt x="16691" y="14582"/>
                </a:cubicBezTo>
                <a:cubicBezTo>
                  <a:pt x="16691" y="14851"/>
                  <a:pt x="16911" y="15069"/>
                  <a:pt x="17182" y="15069"/>
                </a:cubicBezTo>
                <a:cubicBezTo>
                  <a:pt x="17453" y="15069"/>
                  <a:pt x="17673" y="14851"/>
                  <a:pt x="17673" y="14582"/>
                </a:cubicBezTo>
                <a:cubicBezTo>
                  <a:pt x="17673" y="14315"/>
                  <a:pt x="17453" y="14096"/>
                  <a:pt x="17182" y="14096"/>
                </a:cubicBezTo>
                <a:moveTo>
                  <a:pt x="16200" y="18472"/>
                </a:moveTo>
                <a:lnTo>
                  <a:pt x="15218" y="18472"/>
                </a:lnTo>
                <a:cubicBezTo>
                  <a:pt x="14947" y="18472"/>
                  <a:pt x="14727" y="18690"/>
                  <a:pt x="14727" y="18958"/>
                </a:cubicBezTo>
                <a:cubicBezTo>
                  <a:pt x="14727" y="19227"/>
                  <a:pt x="14947" y="19444"/>
                  <a:pt x="15218" y="19444"/>
                </a:cubicBezTo>
                <a:lnTo>
                  <a:pt x="16200" y="19444"/>
                </a:lnTo>
                <a:cubicBezTo>
                  <a:pt x="16471" y="19444"/>
                  <a:pt x="16691" y="19227"/>
                  <a:pt x="16691" y="18958"/>
                </a:cubicBezTo>
                <a:cubicBezTo>
                  <a:pt x="16691" y="18690"/>
                  <a:pt x="16471" y="18472"/>
                  <a:pt x="16200" y="18472"/>
                </a:cubicBezTo>
                <a:moveTo>
                  <a:pt x="15218" y="10693"/>
                </a:moveTo>
                <a:lnTo>
                  <a:pt x="16200" y="10693"/>
                </a:lnTo>
                <a:cubicBezTo>
                  <a:pt x="16471" y="10693"/>
                  <a:pt x="16691" y="10476"/>
                  <a:pt x="16691" y="10207"/>
                </a:cubicBezTo>
                <a:cubicBezTo>
                  <a:pt x="16691" y="9938"/>
                  <a:pt x="16471" y="9721"/>
                  <a:pt x="16200" y="9721"/>
                </a:cubicBezTo>
                <a:lnTo>
                  <a:pt x="15218" y="9721"/>
                </a:lnTo>
                <a:cubicBezTo>
                  <a:pt x="14947" y="9721"/>
                  <a:pt x="14727" y="9938"/>
                  <a:pt x="14727" y="10207"/>
                </a:cubicBezTo>
                <a:cubicBezTo>
                  <a:pt x="14727" y="10476"/>
                  <a:pt x="14947" y="10693"/>
                  <a:pt x="15218" y="10693"/>
                </a:cubicBezTo>
                <a:moveTo>
                  <a:pt x="4418" y="18472"/>
                </a:moveTo>
                <a:lnTo>
                  <a:pt x="3436" y="18472"/>
                </a:lnTo>
                <a:cubicBezTo>
                  <a:pt x="3166" y="18472"/>
                  <a:pt x="2945" y="18690"/>
                  <a:pt x="2945" y="18958"/>
                </a:cubicBezTo>
                <a:cubicBezTo>
                  <a:pt x="2945" y="19227"/>
                  <a:pt x="3166" y="19444"/>
                  <a:pt x="3436" y="19444"/>
                </a:cubicBezTo>
                <a:lnTo>
                  <a:pt x="4418" y="19444"/>
                </a:lnTo>
                <a:cubicBezTo>
                  <a:pt x="4689" y="19444"/>
                  <a:pt x="4909" y="19227"/>
                  <a:pt x="4909" y="18958"/>
                </a:cubicBezTo>
                <a:cubicBezTo>
                  <a:pt x="4909" y="18690"/>
                  <a:pt x="4689" y="18472"/>
                  <a:pt x="4418" y="18472"/>
                </a:cubicBezTo>
                <a:moveTo>
                  <a:pt x="7364" y="18472"/>
                </a:moveTo>
                <a:lnTo>
                  <a:pt x="6382" y="18472"/>
                </a:lnTo>
                <a:cubicBezTo>
                  <a:pt x="6111" y="18472"/>
                  <a:pt x="5891" y="18690"/>
                  <a:pt x="5891" y="18958"/>
                </a:cubicBezTo>
                <a:cubicBezTo>
                  <a:pt x="5891" y="19227"/>
                  <a:pt x="6111" y="19444"/>
                  <a:pt x="6382" y="19444"/>
                </a:cubicBezTo>
                <a:lnTo>
                  <a:pt x="7364" y="19444"/>
                </a:lnTo>
                <a:cubicBezTo>
                  <a:pt x="7634" y="19444"/>
                  <a:pt x="7855" y="19227"/>
                  <a:pt x="7855" y="18958"/>
                </a:cubicBezTo>
                <a:cubicBezTo>
                  <a:pt x="7855" y="18690"/>
                  <a:pt x="7634" y="18472"/>
                  <a:pt x="7364" y="18472"/>
                </a:cubicBezTo>
                <a:moveTo>
                  <a:pt x="4418" y="9721"/>
                </a:moveTo>
                <a:lnTo>
                  <a:pt x="3436" y="9721"/>
                </a:lnTo>
                <a:cubicBezTo>
                  <a:pt x="3166" y="9721"/>
                  <a:pt x="2945" y="9938"/>
                  <a:pt x="2945" y="10207"/>
                </a:cubicBezTo>
                <a:cubicBezTo>
                  <a:pt x="2945" y="10476"/>
                  <a:pt x="3166" y="10693"/>
                  <a:pt x="3436" y="10693"/>
                </a:cubicBezTo>
                <a:lnTo>
                  <a:pt x="4418" y="10693"/>
                </a:lnTo>
                <a:cubicBezTo>
                  <a:pt x="4689" y="10693"/>
                  <a:pt x="4909" y="10476"/>
                  <a:pt x="4909" y="10207"/>
                </a:cubicBezTo>
                <a:cubicBezTo>
                  <a:pt x="4909" y="9938"/>
                  <a:pt x="4689" y="9721"/>
                  <a:pt x="4418" y="972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Shape 3860"/>
          <p:cNvSpPr/>
          <p:nvPr/>
        </p:nvSpPr>
        <p:spPr>
          <a:xfrm>
            <a:off x="3296156" y="2420537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4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4"/>
                </a:cubicBezTo>
                <a:cubicBezTo>
                  <a:pt x="982" y="3074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Shape 3861"/>
          <p:cNvSpPr/>
          <p:nvPr/>
        </p:nvSpPr>
        <p:spPr>
          <a:xfrm>
            <a:off x="3828856" y="2407854"/>
            <a:ext cx="279033" cy="228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3"/>
                  <a:pt x="8836" y="18603"/>
                </a:cubicBezTo>
                <a:cubicBezTo>
                  <a:pt x="8836" y="18934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4"/>
                  <a:pt x="10800" y="18603"/>
                </a:cubicBezTo>
                <a:cubicBezTo>
                  <a:pt x="10800" y="18273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3"/>
                  <a:pt x="11782" y="18603"/>
                </a:cubicBezTo>
                <a:cubicBezTo>
                  <a:pt x="11782" y="18934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4"/>
                  <a:pt x="13745" y="18603"/>
                </a:cubicBezTo>
                <a:cubicBezTo>
                  <a:pt x="13745" y="18273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8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8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9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7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3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3"/>
                  <a:pt x="16776" y="2583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6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5"/>
                  <a:pt x="18655" y="4238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80"/>
                  <a:pt x="17750" y="2428"/>
                </a:cubicBezTo>
                <a:lnTo>
                  <a:pt x="17633" y="1248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3"/>
                  <a:pt x="14727" y="18603"/>
                </a:cubicBezTo>
                <a:cubicBezTo>
                  <a:pt x="14727" y="18934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4"/>
                  <a:pt x="16691" y="18603"/>
                </a:cubicBezTo>
                <a:cubicBezTo>
                  <a:pt x="16691" y="18273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3"/>
                  <a:pt x="5891" y="18603"/>
                </a:cubicBezTo>
                <a:cubicBezTo>
                  <a:pt x="5891" y="18934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4"/>
                  <a:pt x="7855" y="18603"/>
                </a:cubicBezTo>
                <a:cubicBezTo>
                  <a:pt x="7855" y="18273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3"/>
                  <a:pt x="2945" y="18603"/>
                </a:cubicBezTo>
                <a:cubicBezTo>
                  <a:pt x="2945" y="18934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4"/>
                  <a:pt x="4909" y="18603"/>
                </a:cubicBezTo>
                <a:cubicBezTo>
                  <a:pt x="4909" y="18273"/>
                  <a:pt x="4690" y="18004"/>
                  <a:pt x="4418" y="1800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Shape 3862"/>
          <p:cNvSpPr/>
          <p:nvPr/>
        </p:nvSpPr>
        <p:spPr>
          <a:xfrm>
            <a:off x="4399605" y="2382487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1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2"/>
                </a:lnTo>
                <a:lnTo>
                  <a:pt x="10260" y="21403"/>
                </a:lnTo>
                <a:lnTo>
                  <a:pt x="10269" y="21399"/>
                </a:lnTo>
                <a:cubicBezTo>
                  <a:pt x="10393" y="21519"/>
                  <a:pt x="10579" y="21600"/>
                  <a:pt x="10800" y="21600"/>
                </a:cubicBezTo>
                <a:cubicBezTo>
                  <a:pt x="11021" y="21600"/>
                  <a:pt x="11207" y="21519"/>
                  <a:pt x="11331" y="21399"/>
                </a:cubicBezTo>
                <a:lnTo>
                  <a:pt x="11340" y="21403"/>
                </a:lnTo>
                <a:lnTo>
                  <a:pt x="12898" y="19892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1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Shape 3863"/>
          <p:cNvSpPr/>
          <p:nvPr/>
        </p:nvSpPr>
        <p:spPr>
          <a:xfrm>
            <a:off x="4919622" y="2382487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1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600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1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Shape 3864"/>
          <p:cNvSpPr/>
          <p:nvPr/>
        </p:nvSpPr>
        <p:spPr>
          <a:xfrm>
            <a:off x="5426955" y="2382487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7"/>
                  <a:pt x="9987" y="13745"/>
                  <a:pt x="10800" y="13745"/>
                </a:cubicBezTo>
                <a:cubicBezTo>
                  <a:pt x="11613" y="13745"/>
                  <a:pt x="12273" y="13087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7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1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1"/>
                  <a:pt x="3960" y="19861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7"/>
                  <a:pt x="19304" y="14981"/>
                </a:cubicBezTo>
                <a:cubicBezTo>
                  <a:pt x="19304" y="14981"/>
                  <a:pt x="17640" y="19861"/>
                  <a:pt x="17640" y="19861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5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Shape 3865"/>
          <p:cNvSpPr/>
          <p:nvPr/>
        </p:nvSpPr>
        <p:spPr>
          <a:xfrm>
            <a:off x="6486012" y="765363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0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0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1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1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1"/>
                  <a:pt x="11172" y="0"/>
                  <a:pt x="10800" y="0"/>
                </a:cubicBezTo>
                <a:cubicBezTo>
                  <a:pt x="10428" y="0"/>
                  <a:pt x="10125" y="221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Shape 3866"/>
          <p:cNvSpPr/>
          <p:nvPr/>
        </p:nvSpPr>
        <p:spPr>
          <a:xfrm>
            <a:off x="7018712" y="765363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4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4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6"/>
                  <a:pt x="10986" y="0"/>
                  <a:pt x="10800" y="0"/>
                </a:cubicBezTo>
                <a:cubicBezTo>
                  <a:pt x="10614" y="0"/>
                  <a:pt x="10445" y="56"/>
                  <a:pt x="10323" y="144"/>
                </a:cubicBezTo>
                <a:lnTo>
                  <a:pt x="4923" y="4071"/>
                </a:lnTo>
                <a:cubicBezTo>
                  <a:pt x="4800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0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0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Shape 3867"/>
          <p:cNvSpPr/>
          <p:nvPr/>
        </p:nvSpPr>
        <p:spPr>
          <a:xfrm>
            <a:off x="7513362" y="7653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5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8" y="7855"/>
                  <a:pt x="5891" y="10053"/>
                  <a:pt x="5891" y="12764"/>
                </a:cubicBezTo>
                <a:cubicBezTo>
                  <a:pt x="5891" y="13644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2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8"/>
                  <a:pt x="11339" y="12919"/>
                  <a:pt x="11147" y="13111"/>
                </a:cubicBezTo>
                <a:cubicBezTo>
                  <a:pt x="10955" y="13302"/>
                  <a:pt x="10645" y="13302"/>
                  <a:pt x="10453" y="13111"/>
                </a:cubicBezTo>
                <a:cubicBezTo>
                  <a:pt x="10261" y="12919"/>
                  <a:pt x="10261" y="12608"/>
                  <a:pt x="10453" y="12417"/>
                </a:cubicBezTo>
                <a:moveTo>
                  <a:pt x="6144" y="17421"/>
                </a:moveTo>
                <a:lnTo>
                  <a:pt x="11842" y="13806"/>
                </a:lnTo>
                <a:lnTo>
                  <a:pt x="15456" y="8108"/>
                </a:lnTo>
                <a:lnTo>
                  <a:pt x="9759" y="11722"/>
                </a:lnTo>
                <a:cubicBezTo>
                  <a:pt x="9759" y="11722"/>
                  <a:pt x="6144" y="17421"/>
                  <a:pt x="6144" y="1742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Shape 3868"/>
          <p:cNvSpPr/>
          <p:nvPr/>
        </p:nvSpPr>
        <p:spPr>
          <a:xfrm>
            <a:off x="8046061" y="7653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Shape 3869"/>
          <p:cNvSpPr/>
          <p:nvPr/>
        </p:nvSpPr>
        <p:spPr>
          <a:xfrm>
            <a:off x="8578761" y="7653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Shape 3870"/>
          <p:cNvSpPr/>
          <p:nvPr/>
        </p:nvSpPr>
        <p:spPr>
          <a:xfrm>
            <a:off x="9111460" y="803413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3"/>
                  <a:pt x="19964" y="1433"/>
                </a:cubicBezTo>
                <a:lnTo>
                  <a:pt x="11465" y="13118"/>
                </a:lnTo>
                <a:cubicBezTo>
                  <a:pt x="11288" y="13363"/>
                  <a:pt x="11051" y="13497"/>
                  <a:pt x="10800" y="13497"/>
                </a:cubicBezTo>
                <a:cubicBezTo>
                  <a:pt x="10549" y="13497"/>
                  <a:pt x="10312" y="13363"/>
                  <a:pt x="10134" y="13118"/>
                </a:cubicBezTo>
                <a:lnTo>
                  <a:pt x="1637" y="1433"/>
                </a:lnTo>
                <a:cubicBezTo>
                  <a:pt x="1739" y="1383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Shape 3871"/>
          <p:cNvSpPr/>
          <p:nvPr/>
        </p:nvSpPr>
        <p:spPr>
          <a:xfrm>
            <a:off x="9644160" y="797071"/>
            <a:ext cx="279033" cy="21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7"/>
                </a:lnTo>
                <a:cubicBezTo>
                  <a:pt x="16691" y="8017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3"/>
                  <a:pt x="16347" y="6666"/>
                </a:cubicBezTo>
                <a:lnTo>
                  <a:pt x="9502" y="15524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4"/>
                </a:cubicBezTo>
                <a:lnTo>
                  <a:pt x="1326" y="6664"/>
                </a:lnTo>
                <a:cubicBezTo>
                  <a:pt x="1498" y="6473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9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Shape 3872"/>
          <p:cNvSpPr/>
          <p:nvPr/>
        </p:nvSpPr>
        <p:spPr>
          <a:xfrm>
            <a:off x="10176860" y="790730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70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70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6"/>
                  <a:pt x="0" y="12504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4"/>
                  <a:pt x="21577" y="12416"/>
                  <a:pt x="21543" y="1233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Shape 3873"/>
          <p:cNvSpPr/>
          <p:nvPr/>
        </p:nvSpPr>
        <p:spPr>
          <a:xfrm>
            <a:off x="10709559" y="778046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2"/>
                </a:moveTo>
                <a:lnTo>
                  <a:pt x="21548" y="13258"/>
                </a:lnTo>
                <a:lnTo>
                  <a:pt x="16639" y="2458"/>
                </a:lnTo>
                <a:lnTo>
                  <a:pt x="16634" y="2462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3"/>
                  <a:pt x="12273" y="2700"/>
                </a:cubicBezTo>
                <a:cubicBezTo>
                  <a:pt x="12273" y="2998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8"/>
                  <a:pt x="9327" y="2700"/>
                </a:cubicBezTo>
                <a:cubicBezTo>
                  <a:pt x="9327" y="2403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2"/>
                </a:cubicBezTo>
                <a:lnTo>
                  <a:pt x="4961" y="2458"/>
                </a:lnTo>
                <a:lnTo>
                  <a:pt x="52" y="13258"/>
                </a:lnTo>
                <a:lnTo>
                  <a:pt x="57" y="13262"/>
                </a:lnTo>
                <a:cubicBezTo>
                  <a:pt x="23" y="13334"/>
                  <a:pt x="0" y="13414"/>
                  <a:pt x="0" y="13500"/>
                </a:cubicBezTo>
                <a:lnTo>
                  <a:pt x="0" y="21060"/>
                </a:lnTo>
                <a:cubicBezTo>
                  <a:pt x="0" y="2135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8"/>
                  <a:pt x="21600" y="21060"/>
                </a:cubicBezTo>
                <a:lnTo>
                  <a:pt x="21600" y="13500"/>
                </a:lnTo>
                <a:cubicBezTo>
                  <a:pt x="21600" y="13414"/>
                  <a:pt x="21577" y="13334"/>
                  <a:pt x="21543" y="13262"/>
                </a:cubicBezTo>
                <a:moveTo>
                  <a:pt x="7855" y="8640"/>
                </a:moveTo>
                <a:cubicBezTo>
                  <a:pt x="7583" y="8640"/>
                  <a:pt x="7364" y="8883"/>
                  <a:pt x="7364" y="9180"/>
                </a:cubicBezTo>
                <a:cubicBezTo>
                  <a:pt x="7364" y="9330"/>
                  <a:pt x="7418" y="9465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5"/>
                  <a:pt x="14236" y="9330"/>
                  <a:pt x="14236" y="9180"/>
                </a:cubicBezTo>
                <a:cubicBezTo>
                  <a:pt x="14236" y="8883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Shape 3874"/>
          <p:cNvSpPr/>
          <p:nvPr/>
        </p:nvSpPr>
        <p:spPr>
          <a:xfrm>
            <a:off x="11242259" y="778046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2"/>
                </a:moveTo>
                <a:lnTo>
                  <a:pt x="21548" y="13258"/>
                </a:lnTo>
                <a:lnTo>
                  <a:pt x="16639" y="2458"/>
                </a:lnTo>
                <a:lnTo>
                  <a:pt x="16635" y="2462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3"/>
                  <a:pt x="15218" y="2700"/>
                </a:cubicBezTo>
                <a:cubicBezTo>
                  <a:pt x="15218" y="2998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8"/>
                  <a:pt x="6382" y="2700"/>
                </a:cubicBezTo>
                <a:cubicBezTo>
                  <a:pt x="6382" y="2403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2"/>
                </a:cubicBezTo>
                <a:lnTo>
                  <a:pt x="4961" y="2458"/>
                </a:lnTo>
                <a:lnTo>
                  <a:pt x="52" y="13258"/>
                </a:lnTo>
                <a:lnTo>
                  <a:pt x="57" y="13262"/>
                </a:lnTo>
                <a:cubicBezTo>
                  <a:pt x="23" y="13334"/>
                  <a:pt x="0" y="13414"/>
                  <a:pt x="0" y="13500"/>
                </a:cubicBezTo>
                <a:lnTo>
                  <a:pt x="0" y="21060"/>
                </a:lnTo>
                <a:cubicBezTo>
                  <a:pt x="0" y="2135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8"/>
                  <a:pt x="21600" y="21060"/>
                </a:cubicBezTo>
                <a:lnTo>
                  <a:pt x="21600" y="13500"/>
                </a:lnTo>
                <a:cubicBezTo>
                  <a:pt x="21600" y="13414"/>
                  <a:pt x="21577" y="13334"/>
                  <a:pt x="21544" y="13262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8"/>
                  <a:pt x="10529" y="12960"/>
                  <a:pt x="10800" y="12960"/>
                </a:cubicBezTo>
                <a:cubicBezTo>
                  <a:pt x="11071" y="12960"/>
                  <a:pt x="11291" y="12718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8"/>
                  <a:pt x="14236" y="3780"/>
                </a:cubicBezTo>
                <a:cubicBezTo>
                  <a:pt x="14236" y="3631"/>
                  <a:pt x="14181" y="3496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6"/>
                  <a:pt x="7364" y="3631"/>
                  <a:pt x="7364" y="3780"/>
                </a:cubicBezTo>
                <a:cubicBezTo>
                  <a:pt x="7364" y="4078"/>
                  <a:pt x="7583" y="4320"/>
                  <a:pt x="7855" y="43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Shape 3875"/>
          <p:cNvSpPr/>
          <p:nvPr/>
        </p:nvSpPr>
        <p:spPr>
          <a:xfrm>
            <a:off x="6447962" y="1323429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6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70"/>
                  <a:pt x="13745" y="12600"/>
                </a:cubicBezTo>
                <a:cubicBezTo>
                  <a:pt x="13745" y="14589"/>
                  <a:pt x="12427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70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4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4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70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70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70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70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70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70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Shape 3876"/>
          <p:cNvSpPr/>
          <p:nvPr/>
        </p:nvSpPr>
        <p:spPr>
          <a:xfrm>
            <a:off x="6980662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6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4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8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8"/>
                  <a:pt x="7634" y="14727"/>
                  <a:pt x="7364" y="14727"/>
                </a:cubicBezTo>
                <a:lnTo>
                  <a:pt x="1337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6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4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7" y="5891"/>
                </a:lnTo>
                <a:cubicBezTo>
                  <a:pt x="1337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1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1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8"/>
                  <a:pt x="0" y="15140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40"/>
                  <a:pt x="21577" y="15068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Shape 3877"/>
          <p:cNvSpPr/>
          <p:nvPr/>
        </p:nvSpPr>
        <p:spPr>
          <a:xfrm>
            <a:off x="7513362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3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5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30"/>
                  <a:pt x="14236" y="5400"/>
                </a:cubicBezTo>
                <a:cubicBezTo>
                  <a:pt x="14236" y="5671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1"/>
                  <a:pt x="20127" y="5400"/>
                </a:cubicBezTo>
                <a:lnTo>
                  <a:pt x="20127" y="491"/>
                </a:lnTo>
                <a:cubicBezTo>
                  <a:pt x="20127" y="221"/>
                  <a:pt x="19907" y="0"/>
                  <a:pt x="19636" y="0"/>
                </a:cubicBezTo>
                <a:cubicBezTo>
                  <a:pt x="19366" y="0"/>
                  <a:pt x="19145" y="221"/>
                  <a:pt x="19145" y="491"/>
                </a:cubicBezTo>
                <a:lnTo>
                  <a:pt x="19145" y="3962"/>
                </a:lnTo>
                <a:cubicBezTo>
                  <a:pt x="17166" y="1547"/>
                  <a:pt x="14166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10530"/>
                  <a:pt x="21380" y="10309"/>
                  <a:pt x="21109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Shape 3878"/>
          <p:cNvSpPr/>
          <p:nvPr/>
        </p:nvSpPr>
        <p:spPr>
          <a:xfrm>
            <a:off x="8046061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5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30"/>
                  <a:pt x="14236" y="5400"/>
                </a:cubicBezTo>
                <a:cubicBezTo>
                  <a:pt x="14236" y="5671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1"/>
                  <a:pt x="20127" y="5400"/>
                </a:cubicBezTo>
                <a:lnTo>
                  <a:pt x="20127" y="491"/>
                </a:lnTo>
                <a:cubicBezTo>
                  <a:pt x="20127" y="221"/>
                  <a:pt x="19907" y="0"/>
                  <a:pt x="19636" y="0"/>
                </a:cubicBezTo>
                <a:cubicBezTo>
                  <a:pt x="19366" y="0"/>
                  <a:pt x="19145" y="221"/>
                  <a:pt x="19145" y="491"/>
                </a:cubicBezTo>
                <a:lnTo>
                  <a:pt x="19145" y="3962"/>
                </a:lnTo>
                <a:cubicBezTo>
                  <a:pt x="17166" y="1547"/>
                  <a:pt x="14166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3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39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30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30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4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10530"/>
                  <a:pt x="21380" y="10309"/>
                  <a:pt x="21109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Shape 3879"/>
          <p:cNvSpPr/>
          <p:nvPr/>
        </p:nvSpPr>
        <p:spPr>
          <a:xfrm>
            <a:off x="8604127" y="1298063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20"/>
                </a:lnTo>
                <a:cubicBezTo>
                  <a:pt x="19088" y="4732"/>
                  <a:pt x="19200" y="4589"/>
                  <a:pt x="19200" y="4418"/>
                </a:cubicBezTo>
                <a:cubicBezTo>
                  <a:pt x="19200" y="4248"/>
                  <a:pt x="19088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1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Shape 3880"/>
          <p:cNvSpPr/>
          <p:nvPr/>
        </p:nvSpPr>
        <p:spPr>
          <a:xfrm>
            <a:off x="9136827" y="1298063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6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9"/>
                  <a:pt x="11727" y="8747"/>
                </a:cubicBezTo>
                <a:lnTo>
                  <a:pt x="11733" y="8754"/>
                </a:lnTo>
                <a:lnTo>
                  <a:pt x="11774" y="8720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20"/>
                </a:lnTo>
                <a:cubicBezTo>
                  <a:pt x="16688" y="4732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7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1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Shape 3881"/>
          <p:cNvSpPr/>
          <p:nvPr/>
        </p:nvSpPr>
        <p:spPr>
          <a:xfrm>
            <a:off x="9644160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3"/>
                </a:moveTo>
                <a:cubicBezTo>
                  <a:pt x="18643" y="6159"/>
                  <a:pt x="18655" y="6027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80"/>
                  <a:pt x="7550" y="3154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70"/>
                  <a:pt x="3022" y="7102"/>
                </a:cubicBezTo>
                <a:cubicBezTo>
                  <a:pt x="1267" y="7687"/>
                  <a:pt x="0" y="9340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90"/>
                  <a:pt x="9327" y="15218"/>
                </a:cubicBezTo>
                <a:cubicBezTo>
                  <a:pt x="9327" y="14948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6"/>
                  <a:pt x="982" y="11291"/>
                </a:cubicBezTo>
                <a:cubicBezTo>
                  <a:pt x="982" y="9811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8"/>
                </a:lnTo>
                <a:cubicBezTo>
                  <a:pt x="3946" y="6725"/>
                  <a:pt x="3927" y="6552"/>
                  <a:pt x="3927" y="6382"/>
                </a:cubicBezTo>
                <a:cubicBezTo>
                  <a:pt x="3927" y="5029"/>
                  <a:pt x="5028" y="3927"/>
                  <a:pt x="6382" y="3927"/>
                </a:cubicBezTo>
                <a:cubicBezTo>
                  <a:pt x="6662" y="3927"/>
                  <a:pt x="6942" y="3978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90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1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6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8"/>
                  <a:pt x="12273" y="15218"/>
                </a:cubicBezTo>
                <a:cubicBezTo>
                  <a:pt x="12273" y="15490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2"/>
                  <a:pt x="21600" y="10800"/>
                </a:cubicBezTo>
                <a:cubicBezTo>
                  <a:pt x="21600" y="8780"/>
                  <a:pt x="20378" y="7045"/>
                  <a:pt x="18634" y="6293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5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5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3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3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Shape 3882"/>
          <p:cNvSpPr/>
          <p:nvPr/>
        </p:nvSpPr>
        <p:spPr>
          <a:xfrm>
            <a:off x="10176860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3"/>
                </a:moveTo>
                <a:cubicBezTo>
                  <a:pt x="18643" y="6159"/>
                  <a:pt x="18655" y="6027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80"/>
                  <a:pt x="7550" y="3154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70"/>
                  <a:pt x="3022" y="7102"/>
                </a:cubicBezTo>
                <a:cubicBezTo>
                  <a:pt x="1267" y="7687"/>
                  <a:pt x="0" y="9340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90"/>
                  <a:pt x="9327" y="15218"/>
                </a:cubicBezTo>
                <a:cubicBezTo>
                  <a:pt x="9327" y="14948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6"/>
                  <a:pt x="982" y="11291"/>
                </a:cubicBezTo>
                <a:cubicBezTo>
                  <a:pt x="982" y="9811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8"/>
                </a:lnTo>
                <a:cubicBezTo>
                  <a:pt x="3946" y="6725"/>
                  <a:pt x="3927" y="6552"/>
                  <a:pt x="3927" y="6382"/>
                </a:cubicBezTo>
                <a:cubicBezTo>
                  <a:pt x="3927" y="5029"/>
                  <a:pt x="5028" y="3927"/>
                  <a:pt x="6382" y="3927"/>
                </a:cubicBezTo>
                <a:cubicBezTo>
                  <a:pt x="6662" y="3927"/>
                  <a:pt x="6942" y="3978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90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1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6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8"/>
                  <a:pt x="12273" y="15218"/>
                </a:cubicBezTo>
                <a:cubicBezTo>
                  <a:pt x="12273" y="15490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2"/>
                  <a:pt x="21600" y="10800"/>
                </a:cubicBezTo>
                <a:cubicBezTo>
                  <a:pt x="21600" y="8780"/>
                  <a:pt x="20378" y="7045"/>
                  <a:pt x="18634" y="6293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Shape 3883"/>
          <p:cNvSpPr/>
          <p:nvPr/>
        </p:nvSpPr>
        <p:spPr>
          <a:xfrm>
            <a:off x="10709559" y="1317088"/>
            <a:ext cx="279033" cy="241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90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9"/>
                  <a:pt x="12246" y="17782"/>
                </a:cubicBezTo>
                <a:cubicBezTo>
                  <a:pt x="12111" y="17511"/>
                  <a:pt x="11811" y="17418"/>
                  <a:pt x="11576" y="17575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5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4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5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5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3"/>
                  <a:pt x="5028" y="4539"/>
                  <a:pt x="6382" y="4539"/>
                </a:cubicBezTo>
                <a:cubicBezTo>
                  <a:pt x="6661" y="4539"/>
                  <a:pt x="6942" y="4598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300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7"/>
                  <a:pt x="17666" y="7005"/>
                  <a:pt x="17660" y="7102"/>
                </a:cubicBezTo>
                <a:lnTo>
                  <a:pt x="17655" y="7200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8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7"/>
                  <a:pt x="10504" y="14274"/>
                </a:cubicBezTo>
                <a:lnTo>
                  <a:pt x="10517" y="14218"/>
                </a:lnTo>
                <a:cubicBezTo>
                  <a:pt x="10484" y="14222"/>
                  <a:pt x="10451" y="14232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3"/>
                  <a:pt x="8088" y="14694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3"/>
                  <a:pt x="8836" y="17589"/>
                </a:cubicBezTo>
                <a:cubicBezTo>
                  <a:pt x="8836" y="16857"/>
                  <a:pt x="9142" y="16215"/>
                  <a:pt x="9609" y="15803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9"/>
                  <a:pt x="10283" y="17278"/>
                </a:cubicBezTo>
                <a:lnTo>
                  <a:pt x="10823" y="14953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Shape 3884"/>
          <p:cNvSpPr/>
          <p:nvPr/>
        </p:nvSpPr>
        <p:spPr>
          <a:xfrm>
            <a:off x="11242259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1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4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9"/>
                  <a:pt x="0" y="10309"/>
                </a:cubicBezTo>
                <a:cubicBezTo>
                  <a:pt x="0" y="10580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4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30"/>
                  <a:pt x="0" y="5400"/>
                </a:cubicBezTo>
                <a:cubicBezTo>
                  <a:pt x="0" y="5671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2"/>
                  <a:pt x="1319" y="21600"/>
                  <a:pt x="2945" y="21600"/>
                </a:cubicBezTo>
                <a:cubicBezTo>
                  <a:pt x="4573" y="21600"/>
                  <a:pt x="5891" y="20282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Shape 3885"/>
          <p:cNvSpPr/>
          <p:nvPr/>
        </p:nvSpPr>
        <p:spPr>
          <a:xfrm>
            <a:off x="6447962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30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3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9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4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Shape 3886"/>
          <p:cNvSpPr/>
          <p:nvPr/>
        </p:nvSpPr>
        <p:spPr>
          <a:xfrm>
            <a:off x="6993345" y="1830762"/>
            <a:ext cx="253666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8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7" y="3927"/>
                  <a:pt x="10800" y="3927"/>
                </a:cubicBezTo>
                <a:cubicBezTo>
                  <a:pt x="13783" y="3927"/>
                  <a:pt x="16200" y="6125"/>
                  <a:pt x="16200" y="8836"/>
                </a:cubicBezTo>
                <a:cubicBezTo>
                  <a:pt x="16200" y="10358"/>
                  <a:pt x="15439" y="11718"/>
                  <a:pt x="14244" y="12618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4"/>
                  <a:pt x="14660" y="18980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1" y="11291"/>
                  <a:pt x="13500" y="10192"/>
                  <a:pt x="13500" y="8836"/>
                </a:cubicBezTo>
                <a:cubicBezTo>
                  <a:pt x="13500" y="7481"/>
                  <a:pt x="12291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8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Shape 3887"/>
          <p:cNvSpPr/>
          <p:nvPr/>
        </p:nvSpPr>
        <p:spPr>
          <a:xfrm>
            <a:off x="7538728" y="1830762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2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8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6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4" y="16810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Shape 3888"/>
          <p:cNvSpPr/>
          <p:nvPr/>
        </p:nvSpPr>
        <p:spPr>
          <a:xfrm>
            <a:off x="8046061" y="1830762"/>
            <a:ext cx="278966" cy="278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5" y="12269"/>
                </a:moveTo>
                <a:cubicBezTo>
                  <a:pt x="9991" y="12269"/>
                  <a:pt x="9331" y="11609"/>
                  <a:pt x="9331" y="10796"/>
                </a:cubicBezTo>
                <a:cubicBezTo>
                  <a:pt x="9331" y="9981"/>
                  <a:pt x="9991" y="9323"/>
                  <a:pt x="10805" y="9323"/>
                </a:cubicBezTo>
                <a:cubicBezTo>
                  <a:pt x="11618" y="9323"/>
                  <a:pt x="12278" y="9981"/>
                  <a:pt x="12278" y="10796"/>
                </a:cubicBezTo>
                <a:cubicBezTo>
                  <a:pt x="12278" y="11609"/>
                  <a:pt x="11618" y="12269"/>
                  <a:pt x="10805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70"/>
                  <a:pt x="2457" y="17670"/>
                </a:cubicBezTo>
                <a:cubicBezTo>
                  <a:pt x="3271" y="17670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6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7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8"/>
                </a:lnTo>
                <a:lnTo>
                  <a:pt x="8397" y="11288"/>
                </a:lnTo>
                <a:cubicBezTo>
                  <a:pt x="8623" y="12409"/>
                  <a:pt x="9613" y="13253"/>
                  <a:pt x="10800" y="13253"/>
                </a:cubicBezTo>
                <a:cubicBezTo>
                  <a:pt x="11988" y="13253"/>
                  <a:pt x="12978" y="12409"/>
                  <a:pt x="13204" y="11288"/>
                </a:cubicBezTo>
                <a:lnTo>
                  <a:pt x="19151" y="11288"/>
                </a:lnTo>
                <a:cubicBezTo>
                  <a:pt x="19422" y="11288"/>
                  <a:pt x="19642" y="11068"/>
                  <a:pt x="19642" y="10797"/>
                </a:cubicBezTo>
                <a:lnTo>
                  <a:pt x="19642" y="4856"/>
                </a:lnTo>
                <a:cubicBezTo>
                  <a:pt x="20760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Shape 3889"/>
          <p:cNvSpPr/>
          <p:nvPr/>
        </p:nvSpPr>
        <p:spPr>
          <a:xfrm>
            <a:off x="8591444" y="1830762"/>
            <a:ext cx="253599" cy="278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70"/>
                  <a:pt x="18907" y="17670"/>
                </a:cubicBezTo>
                <a:cubicBezTo>
                  <a:pt x="19802" y="17670"/>
                  <a:pt x="20528" y="18329"/>
                  <a:pt x="20528" y="19143"/>
                </a:cubicBezTo>
                <a:cubicBezTo>
                  <a:pt x="20528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6"/>
                </a:cubicBezTo>
                <a:cubicBezTo>
                  <a:pt x="1082" y="9981"/>
                  <a:pt x="1808" y="9323"/>
                  <a:pt x="2703" y="9323"/>
                </a:cubicBezTo>
                <a:cubicBezTo>
                  <a:pt x="3598" y="9323"/>
                  <a:pt x="4323" y="9981"/>
                  <a:pt x="4323" y="10796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8" y="1634"/>
                  <a:pt x="20528" y="2448"/>
                </a:cubicBezTo>
                <a:cubicBezTo>
                  <a:pt x="20528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60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3" y="4905"/>
                  <a:pt x="21600" y="3807"/>
                  <a:pt x="21600" y="2452"/>
                </a:cubicBezTo>
                <a:cubicBezTo>
                  <a:pt x="21600" y="1098"/>
                  <a:pt x="20393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7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7" y="8347"/>
                  <a:pt x="0" y="9445"/>
                  <a:pt x="0" y="10800"/>
                </a:cubicBezTo>
                <a:cubicBezTo>
                  <a:pt x="0" y="12155"/>
                  <a:pt x="1207" y="13253"/>
                  <a:pt x="2698" y="13253"/>
                </a:cubicBezTo>
                <a:cubicBezTo>
                  <a:pt x="3509" y="13253"/>
                  <a:pt x="4227" y="12921"/>
                  <a:pt x="4722" y="12407"/>
                </a:cubicBezTo>
                <a:lnTo>
                  <a:pt x="16347" y="18395"/>
                </a:lnTo>
                <a:cubicBezTo>
                  <a:pt x="16262" y="18634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3" y="21600"/>
                  <a:pt x="21600" y="20502"/>
                  <a:pt x="21600" y="19147"/>
                </a:cubicBezTo>
                <a:cubicBezTo>
                  <a:pt x="21600" y="17793"/>
                  <a:pt x="20393" y="16695"/>
                  <a:pt x="18902" y="1669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Shape 3890"/>
          <p:cNvSpPr/>
          <p:nvPr/>
        </p:nvSpPr>
        <p:spPr>
          <a:xfrm>
            <a:off x="9111460" y="1830762"/>
            <a:ext cx="279170" cy="279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6"/>
                  <a:pt x="10421" y="16209"/>
                  <a:pt x="10002" y="16302"/>
                </a:cubicBezTo>
                <a:cubicBezTo>
                  <a:pt x="9027" y="16518"/>
                  <a:pt x="8105" y="16493"/>
                  <a:pt x="7342" y="16179"/>
                </a:cubicBezTo>
                <a:cubicBezTo>
                  <a:pt x="6912" y="16003"/>
                  <a:pt x="6537" y="15756"/>
                  <a:pt x="6227" y="15442"/>
                </a:cubicBezTo>
                <a:cubicBezTo>
                  <a:pt x="5915" y="15129"/>
                  <a:pt x="5669" y="14758"/>
                  <a:pt x="5493" y="14341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4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9"/>
                  <a:pt x="15389" y="7238"/>
                  <a:pt x="15526" y="7693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1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8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4"/>
                  <a:pt x="6002" y="2230"/>
                  <a:pt x="7264" y="1723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2"/>
                  <a:pt x="5132" y="9032"/>
                  <a:pt x="4777" y="10034"/>
                </a:cubicBezTo>
                <a:cubicBezTo>
                  <a:pt x="4420" y="11038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90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6"/>
                  <a:pt x="6354" y="16816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4"/>
                </a:cubicBezTo>
                <a:cubicBezTo>
                  <a:pt x="17934" y="16294"/>
                  <a:pt x="18680" y="15688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5"/>
                  <a:pt x="21600" y="10179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9"/>
                  <a:pt x="19518" y="3199"/>
                  <a:pt x="18594" y="2423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8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Shape 3891"/>
          <p:cNvSpPr/>
          <p:nvPr/>
        </p:nvSpPr>
        <p:spPr>
          <a:xfrm>
            <a:off x="9644160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8"/>
                  <a:pt x="17673" y="7364"/>
                </a:cubicBezTo>
                <a:cubicBezTo>
                  <a:pt x="17673" y="6787"/>
                  <a:pt x="17339" y="6295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90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6"/>
                  <a:pt x="10556" y="16200"/>
                  <a:pt x="10800" y="16200"/>
                </a:cubicBezTo>
                <a:cubicBezTo>
                  <a:pt x="11273" y="16200"/>
                  <a:pt x="11689" y="15974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3"/>
                </a:moveTo>
                <a:cubicBezTo>
                  <a:pt x="3476" y="16840"/>
                  <a:pt x="3436" y="16280"/>
                  <a:pt x="3436" y="15709"/>
                </a:cubicBezTo>
                <a:cubicBezTo>
                  <a:pt x="3436" y="14764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7"/>
                </a:cubicBezTo>
                <a:cubicBezTo>
                  <a:pt x="9431" y="15254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7"/>
                </a:cubicBezTo>
                <a:cubicBezTo>
                  <a:pt x="3608" y="17469"/>
                  <a:pt x="3573" y="17430"/>
                  <a:pt x="3539" y="17393"/>
                </a:cubicBezTo>
                <a:moveTo>
                  <a:pt x="3075" y="11369"/>
                </a:moveTo>
                <a:cubicBezTo>
                  <a:pt x="2361" y="10869"/>
                  <a:pt x="1683" y="10322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7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4"/>
                  <a:pt x="3936" y="11937"/>
                </a:cubicBezTo>
                <a:cubicBezTo>
                  <a:pt x="4379" y="10266"/>
                  <a:pt x="5100" y="8709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5"/>
                  <a:pt x="7855" y="5891"/>
                </a:cubicBezTo>
                <a:cubicBezTo>
                  <a:pt x="7855" y="5688"/>
                  <a:pt x="7813" y="5494"/>
                  <a:pt x="7739" y="5318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1"/>
                  <a:pt x="11005" y="1708"/>
                  <a:pt x="10354" y="2082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6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8"/>
                  <a:pt x="15149" y="8393"/>
                </a:cubicBezTo>
                <a:cubicBezTo>
                  <a:pt x="14827" y="9199"/>
                  <a:pt x="14443" y="9974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4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Shape 3892"/>
          <p:cNvSpPr/>
          <p:nvPr/>
        </p:nvSpPr>
        <p:spPr>
          <a:xfrm>
            <a:off x="10202226" y="1830762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2"/>
                </a:lnTo>
                <a:cubicBezTo>
                  <a:pt x="2993" y="5241"/>
                  <a:pt x="6615" y="5891"/>
                  <a:pt x="10800" y="5891"/>
                </a:cubicBezTo>
                <a:cubicBezTo>
                  <a:pt x="14986" y="5891"/>
                  <a:pt x="18607" y="5241"/>
                  <a:pt x="20400" y="4292"/>
                </a:cubicBezTo>
                <a:cubicBezTo>
                  <a:pt x="20400" y="4292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3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3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3"/>
                </a:lnTo>
                <a:cubicBezTo>
                  <a:pt x="2993" y="11132"/>
                  <a:pt x="6615" y="11782"/>
                  <a:pt x="10800" y="11782"/>
                </a:cubicBezTo>
                <a:cubicBezTo>
                  <a:pt x="14986" y="11782"/>
                  <a:pt x="18607" y="11132"/>
                  <a:pt x="20400" y="10183"/>
                </a:cubicBezTo>
                <a:cubicBezTo>
                  <a:pt x="20400" y="10183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4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4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3"/>
                  <a:pt x="6615" y="17673"/>
                  <a:pt x="10800" y="17673"/>
                </a:cubicBezTo>
                <a:cubicBezTo>
                  <a:pt x="14986" y="17673"/>
                  <a:pt x="18607" y="17023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8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9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2"/>
                  <a:pt x="4835" y="21600"/>
                  <a:pt x="10800" y="21600"/>
                </a:cubicBezTo>
                <a:cubicBezTo>
                  <a:pt x="16765" y="21600"/>
                  <a:pt x="21600" y="20282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9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8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Shape 3893"/>
          <p:cNvSpPr/>
          <p:nvPr/>
        </p:nvSpPr>
        <p:spPr>
          <a:xfrm>
            <a:off x="10709559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2"/>
                  <a:pt x="11183" y="9162"/>
                  <a:pt x="11217" y="9308"/>
                </a:cubicBezTo>
                <a:cubicBezTo>
                  <a:pt x="9543" y="9226"/>
                  <a:pt x="8059" y="8436"/>
                  <a:pt x="7065" y="7236"/>
                </a:cubicBezTo>
                <a:cubicBezTo>
                  <a:pt x="6892" y="7530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Shape 3894"/>
          <p:cNvSpPr/>
          <p:nvPr/>
        </p:nvSpPr>
        <p:spPr>
          <a:xfrm>
            <a:off x="11242259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Shape 3895"/>
          <p:cNvSpPr/>
          <p:nvPr/>
        </p:nvSpPr>
        <p:spPr>
          <a:xfrm>
            <a:off x="6447962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1"/>
                </a:moveTo>
                <a:cubicBezTo>
                  <a:pt x="14020" y="12091"/>
                  <a:pt x="14020" y="12428"/>
                  <a:pt x="14020" y="12428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8"/>
                </a:lnTo>
                <a:cubicBezTo>
                  <a:pt x="14629" y="12428"/>
                  <a:pt x="14629" y="12091"/>
                  <a:pt x="14324" y="12091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3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2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9" y="11782"/>
                  <a:pt x="12036" y="11558"/>
                  <a:pt x="12347" y="11558"/>
                </a:cubicBezTo>
                <a:cubicBezTo>
                  <a:pt x="12752" y="11558"/>
                  <a:pt x="12904" y="11897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7"/>
                  <a:pt x="8696" y="14557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3"/>
                </a:lnTo>
                <a:cubicBezTo>
                  <a:pt x="9304" y="14363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1"/>
                </a:moveTo>
                <a:cubicBezTo>
                  <a:pt x="14527" y="9431"/>
                  <a:pt x="12667" y="9334"/>
                  <a:pt x="10800" y="9334"/>
                </a:cubicBezTo>
                <a:cubicBezTo>
                  <a:pt x="8940" y="9334"/>
                  <a:pt x="7074" y="9431"/>
                  <a:pt x="7074" y="9431"/>
                </a:cubicBezTo>
                <a:cubicBezTo>
                  <a:pt x="6233" y="9431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4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1"/>
                  <a:pt x="14527" y="943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1"/>
                </a:moveTo>
                <a:cubicBezTo>
                  <a:pt x="11860" y="12091"/>
                  <a:pt x="11757" y="12168"/>
                  <a:pt x="11687" y="12243"/>
                </a:cubicBezTo>
                <a:lnTo>
                  <a:pt x="11687" y="14277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1"/>
                  <a:pt x="11992" y="12091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2"/>
                </a:moveTo>
                <a:cubicBezTo>
                  <a:pt x="12802" y="8802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4" y="8348"/>
                  <a:pt x="12752" y="8348"/>
                </a:cubicBezTo>
                <a:cubicBezTo>
                  <a:pt x="12549" y="8348"/>
                  <a:pt x="12549" y="8197"/>
                  <a:pt x="12549" y="8197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2"/>
                  <a:pt x="12397" y="8802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2"/>
                </a:moveTo>
                <a:lnTo>
                  <a:pt x="10572" y="8802"/>
                </a:lnTo>
                <a:cubicBezTo>
                  <a:pt x="11020" y="8802"/>
                  <a:pt x="11383" y="8440"/>
                  <a:pt x="11383" y="7995"/>
                </a:cubicBezTo>
                <a:lnTo>
                  <a:pt x="11383" y="6685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5"/>
                </a:cubicBezTo>
                <a:lnTo>
                  <a:pt x="9558" y="7995"/>
                </a:lnTo>
                <a:cubicBezTo>
                  <a:pt x="9558" y="8440"/>
                  <a:pt x="9921" y="8802"/>
                  <a:pt x="10369" y="880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Shape 3896"/>
          <p:cNvSpPr/>
          <p:nvPr/>
        </p:nvSpPr>
        <p:spPr>
          <a:xfrm>
            <a:off x="6980662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0672" y="6383"/>
                </a:moveTo>
                <a:cubicBezTo>
                  <a:pt x="10463" y="6409"/>
                  <a:pt x="10254" y="6435"/>
                  <a:pt x="10045" y="6460"/>
                </a:cubicBezTo>
                <a:cubicBezTo>
                  <a:pt x="9652" y="6558"/>
                  <a:pt x="9223" y="6650"/>
                  <a:pt x="8904" y="6836"/>
                </a:cubicBezTo>
                <a:cubicBezTo>
                  <a:pt x="8055" y="7334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3" y="12166"/>
                  <a:pt x="8358" y="11988"/>
                </a:cubicBezTo>
                <a:cubicBezTo>
                  <a:pt x="8416" y="11889"/>
                  <a:pt x="8403" y="11758"/>
                  <a:pt x="8438" y="11644"/>
                </a:cubicBezTo>
                <a:cubicBezTo>
                  <a:pt x="8461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1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3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9"/>
                  <a:pt x="13131" y="8637"/>
                </a:cubicBezTo>
                <a:cubicBezTo>
                  <a:pt x="13292" y="9010"/>
                  <a:pt x="13339" y="9724"/>
                  <a:pt x="13228" y="10203"/>
                </a:cubicBezTo>
                <a:cubicBezTo>
                  <a:pt x="13174" y="10430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9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2"/>
                  <a:pt x="10865" y="10349"/>
                  <a:pt x="11026" y="9733"/>
                </a:cubicBezTo>
                <a:cubicBezTo>
                  <a:pt x="11179" y="9146"/>
                  <a:pt x="10888" y="8684"/>
                  <a:pt x="10431" y="8575"/>
                </a:cubicBezTo>
                <a:cubicBezTo>
                  <a:pt x="9863" y="8439"/>
                  <a:pt x="9424" y="8966"/>
                  <a:pt x="9275" y="9310"/>
                </a:cubicBezTo>
                <a:cubicBezTo>
                  <a:pt x="9155" y="9584"/>
                  <a:pt x="9083" y="10089"/>
                  <a:pt x="9178" y="10454"/>
                </a:cubicBezTo>
                <a:cubicBezTo>
                  <a:pt x="9207" y="10569"/>
                  <a:pt x="9347" y="10879"/>
                  <a:pt x="9322" y="10986"/>
                </a:cubicBezTo>
                <a:cubicBezTo>
                  <a:pt x="9213" y="11462"/>
                  <a:pt x="9089" y="11974"/>
                  <a:pt x="8952" y="12442"/>
                </a:cubicBezTo>
                <a:cubicBezTo>
                  <a:pt x="8812" y="12929"/>
                  <a:pt x="8736" y="13427"/>
                  <a:pt x="8600" y="13898"/>
                </a:cubicBezTo>
                <a:cubicBezTo>
                  <a:pt x="8536" y="14115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39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600" y="16200"/>
                </a:cubicBezTo>
                <a:cubicBezTo>
                  <a:pt x="8800" y="16194"/>
                  <a:pt x="9078" y="15665"/>
                  <a:pt x="9178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50" y="13569"/>
                </a:cubicBezTo>
                <a:cubicBezTo>
                  <a:pt x="10025" y="13329"/>
                  <a:pt x="10133" y="13049"/>
                  <a:pt x="10158" y="12787"/>
                </a:cubicBezTo>
                <a:lnTo>
                  <a:pt x="10174" y="12787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6" y="11567"/>
                  <a:pt x="14513" y="11064"/>
                </a:cubicBezTo>
                <a:cubicBezTo>
                  <a:pt x="14596" y="10817"/>
                  <a:pt x="14613" y="10543"/>
                  <a:pt x="14675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5"/>
                  <a:pt x="10672" y="63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Shape 3897"/>
          <p:cNvSpPr/>
          <p:nvPr/>
        </p:nvSpPr>
        <p:spPr>
          <a:xfrm>
            <a:off x="7513362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281" y="6871"/>
                </a:moveTo>
                <a:cubicBezTo>
                  <a:pt x="12915" y="6831"/>
                  <a:pt x="11990" y="7537"/>
                  <a:pt x="11505" y="8993"/>
                </a:cubicBezTo>
                <a:cubicBezTo>
                  <a:pt x="11755" y="8897"/>
                  <a:pt x="11998" y="8850"/>
                  <a:pt x="12232" y="8850"/>
                </a:cubicBezTo>
                <a:cubicBezTo>
                  <a:pt x="12732" y="8850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7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3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3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8" y="12358"/>
                  <a:pt x="8861" y="13256"/>
                </a:cubicBezTo>
                <a:cubicBezTo>
                  <a:pt x="9258" y="14234"/>
                  <a:pt x="9742" y="14723"/>
                  <a:pt x="10316" y="14723"/>
                </a:cubicBezTo>
                <a:cubicBezTo>
                  <a:pt x="11241" y="14723"/>
                  <a:pt x="12372" y="13922"/>
                  <a:pt x="13709" y="12317"/>
                </a:cubicBezTo>
                <a:cubicBezTo>
                  <a:pt x="15001" y="10781"/>
                  <a:pt x="15669" y="9570"/>
                  <a:pt x="15713" y="8686"/>
                </a:cubicBezTo>
                <a:cubicBezTo>
                  <a:pt x="15772" y="7504"/>
                  <a:pt x="15295" y="6899"/>
                  <a:pt x="14281" y="687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1" name="Shape 3898"/>
          <p:cNvSpPr/>
          <p:nvPr/>
        </p:nvSpPr>
        <p:spPr>
          <a:xfrm>
            <a:off x="8046061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4" y="7360"/>
                </a:moveTo>
                <a:lnTo>
                  <a:pt x="13743" y="7360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4" y="11283"/>
                </a:lnTo>
                <a:lnTo>
                  <a:pt x="14724" y="9816"/>
                </a:lnTo>
                <a:lnTo>
                  <a:pt x="16204" y="9816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20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6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5"/>
                </a:lnTo>
                <a:cubicBezTo>
                  <a:pt x="10439" y="12371"/>
                  <a:pt x="10636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3"/>
                  <a:pt x="8574" y="8014"/>
                  <a:pt x="8754" y="7806"/>
                </a:cubicBezTo>
                <a:cubicBezTo>
                  <a:pt x="8864" y="7680"/>
                  <a:pt x="9006" y="7613"/>
                  <a:pt x="9163" y="7613"/>
                </a:cubicBezTo>
                <a:lnTo>
                  <a:pt x="9163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6"/>
                </a:cubicBezTo>
                <a:cubicBezTo>
                  <a:pt x="10237" y="9239"/>
                  <a:pt x="10155" y="9596"/>
                  <a:pt x="9970" y="9810"/>
                </a:cubicBezTo>
                <a:cubicBezTo>
                  <a:pt x="9859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500"/>
                  <a:pt x="10342" y="10432"/>
                  <a:pt x="10688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3"/>
                  <a:pt x="11262" y="7947"/>
                  <a:pt x="11050" y="7660"/>
                </a:cubicBezTo>
                <a:lnTo>
                  <a:pt x="11238" y="7660"/>
                </a:lnTo>
                <a:lnTo>
                  <a:pt x="12276" y="6874"/>
                </a:lnTo>
                <a:lnTo>
                  <a:pt x="9463" y="6874"/>
                </a:lnTo>
                <a:cubicBezTo>
                  <a:pt x="8334" y="6874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9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9"/>
                  <a:pt x="9147" y="11162"/>
                  <a:pt x="9216" y="11300"/>
                </a:cubicBezTo>
                <a:cubicBezTo>
                  <a:pt x="7942" y="11309"/>
                  <a:pt x="6870" y="12161"/>
                  <a:pt x="6870" y="13167"/>
                </a:cubicBezTo>
                <a:cubicBezTo>
                  <a:pt x="6870" y="14071"/>
                  <a:pt x="7902" y="14727"/>
                  <a:pt x="9324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Shape 3899"/>
          <p:cNvSpPr/>
          <p:nvPr/>
        </p:nvSpPr>
        <p:spPr>
          <a:xfrm>
            <a:off x="8578761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Shape 3900"/>
          <p:cNvSpPr/>
          <p:nvPr/>
        </p:nvSpPr>
        <p:spPr>
          <a:xfrm>
            <a:off x="9111460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7"/>
                  <a:pt x="9187" y="8554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5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4" name="Shape 3901"/>
          <p:cNvSpPr/>
          <p:nvPr/>
        </p:nvSpPr>
        <p:spPr>
          <a:xfrm>
            <a:off x="9644160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7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2"/>
                </a:cubicBezTo>
                <a:lnTo>
                  <a:pt x="13046" y="13021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6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7"/>
                </a:cubicBezTo>
                <a:moveTo>
                  <a:pt x="13280" y="13606"/>
                </a:moveTo>
                <a:cubicBezTo>
                  <a:pt x="12921" y="13525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9"/>
                  <a:pt x="13698" y="14338"/>
                </a:cubicBezTo>
                <a:cubicBezTo>
                  <a:pt x="13741" y="14156"/>
                  <a:pt x="13722" y="13990"/>
                  <a:pt x="13643" y="13858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7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Shape 3902"/>
          <p:cNvSpPr/>
          <p:nvPr/>
        </p:nvSpPr>
        <p:spPr>
          <a:xfrm>
            <a:off x="10176860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7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7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8"/>
                </a:lnTo>
                <a:lnTo>
                  <a:pt x="10799" y="16692"/>
                </a:lnTo>
                <a:lnTo>
                  <a:pt x="14000" y="14628"/>
                </a:lnTo>
                <a:lnTo>
                  <a:pt x="14000" y="14068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Shape 3903"/>
          <p:cNvSpPr/>
          <p:nvPr/>
        </p:nvSpPr>
        <p:spPr>
          <a:xfrm>
            <a:off x="10709559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Shape 3904"/>
          <p:cNvSpPr/>
          <p:nvPr/>
        </p:nvSpPr>
        <p:spPr>
          <a:xfrm>
            <a:off x="11242259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1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1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1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1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1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9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5"/>
                  <a:pt x="14169" y="9931"/>
                  <a:pt x="14169" y="10549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1"/>
                  <a:pt x="11487" y="8461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9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3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8" name="Shape 3905"/>
          <p:cNvSpPr/>
          <p:nvPr/>
        </p:nvSpPr>
        <p:spPr>
          <a:xfrm>
            <a:off x="6447962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5"/>
                </a:cubicBezTo>
                <a:cubicBezTo>
                  <a:pt x="12783" y="9001"/>
                  <a:pt x="13728" y="8391"/>
                  <a:pt x="14592" y="7683"/>
                </a:cubicBezTo>
                <a:cubicBezTo>
                  <a:pt x="15222" y="8448"/>
                  <a:pt x="15619" y="9408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6" y="12619"/>
                  <a:pt x="12590" y="11483"/>
                </a:cubicBezTo>
                <a:cubicBezTo>
                  <a:pt x="13120" y="11361"/>
                  <a:pt x="13670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5" y="15709"/>
                  <a:pt x="8772" y="15374"/>
                  <a:pt x="7972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8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4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6" y="7279"/>
                  <a:pt x="9793" y="8099"/>
                  <a:pt x="10353" y="9000"/>
                </a:cubicBezTo>
                <a:cubicBezTo>
                  <a:pt x="8992" y="9509"/>
                  <a:pt x="7526" y="9802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3" y="6982"/>
                </a:cubicBezTo>
                <a:cubicBezTo>
                  <a:pt x="13087" y="7622"/>
                  <a:pt x="12217" y="8175"/>
                  <a:pt x="11281" y="8612"/>
                </a:cubicBezTo>
                <a:cubicBezTo>
                  <a:pt x="10732" y="7702"/>
                  <a:pt x="10072" y="6870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9" name="Shape 3906"/>
          <p:cNvSpPr/>
          <p:nvPr/>
        </p:nvSpPr>
        <p:spPr>
          <a:xfrm>
            <a:off x="6980662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2"/>
                  <a:pt x="11183" y="9162"/>
                  <a:pt x="11217" y="9308"/>
                </a:cubicBezTo>
                <a:cubicBezTo>
                  <a:pt x="9543" y="9226"/>
                  <a:pt x="8059" y="8436"/>
                  <a:pt x="7065" y="7236"/>
                </a:cubicBezTo>
                <a:cubicBezTo>
                  <a:pt x="6892" y="7530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2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4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0" name="Shape 3907"/>
          <p:cNvSpPr/>
          <p:nvPr/>
        </p:nvSpPr>
        <p:spPr>
          <a:xfrm>
            <a:off x="7513362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9" y="6381"/>
                  <a:pt x="9815" y="7120"/>
                  <a:pt x="9815" y="8363"/>
                </a:cubicBezTo>
                <a:lnTo>
                  <a:pt x="9815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5" y="10800"/>
                </a:lnTo>
                <a:lnTo>
                  <a:pt x="9815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1" name="Shape 3908"/>
          <p:cNvSpPr/>
          <p:nvPr/>
        </p:nvSpPr>
        <p:spPr>
          <a:xfrm>
            <a:off x="8046061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4" y="14943"/>
                </a:cubicBezTo>
                <a:cubicBezTo>
                  <a:pt x="13563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4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7" y="14762"/>
                  <a:pt x="11687" y="14622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5" y="11897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6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3"/>
                </a:lnTo>
                <a:cubicBezTo>
                  <a:pt x="9304" y="14363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3" y="11074"/>
                </a:lnTo>
                <a:lnTo>
                  <a:pt x="7833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1"/>
                </a:moveTo>
                <a:cubicBezTo>
                  <a:pt x="14527" y="9431"/>
                  <a:pt x="12667" y="9334"/>
                  <a:pt x="10800" y="9334"/>
                </a:cubicBezTo>
                <a:cubicBezTo>
                  <a:pt x="8940" y="9334"/>
                  <a:pt x="7073" y="9431"/>
                  <a:pt x="7073" y="9431"/>
                </a:cubicBezTo>
                <a:cubicBezTo>
                  <a:pt x="6233" y="9431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4"/>
                  <a:pt x="7073" y="16104"/>
                </a:cubicBezTo>
                <a:cubicBezTo>
                  <a:pt x="7073" y="16104"/>
                  <a:pt x="8905" y="16200"/>
                  <a:pt x="10800" y="16200"/>
                </a:cubicBezTo>
                <a:cubicBezTo>
                  <a:pt x="12630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1"/>
                  <a:pt x="14527" y="9431"/>
                </a:cubicBezTo>
                <a:moveTo>
                  <a:pt x="11991" y="12090"/>
                </a:moveTo>
                <a:cubicBezTo>
                  <a:pt x="11859" y="12090"/>
                  <a:pt x="11757" y="12167"/>
                  <a:pt x="11687" y="12243"/>
                </a:cubicBezTo>
                <a:lnTo>
                  <a:pt x="11687" y="14277"/>
                </a:lnTo>
                <a:cubicBezTo>
                  <a:pt x="11751" y="14345"/>
                  <a:pt x="11847" y="14411"/>
                  <a:pt x="11991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1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3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8" y="6332"/>
                  <a:pt x="10774" y="6467"/>
                  <a:pt x="10774" y="6634"/>
                </a:cubicBezTo>
                <a:lnTo>
                  <a:pt x="10774" y="8045"/>
                </a:lnTo>
                <a:cubicBezTo>
                  <a:pt x="10774" y="8212"/>
                  <a:pt x="10638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2"/>
                </a:moveTo>
                <a:lnTo>
                  <a:pt x="10572" y="8802"/>
                </a:lnTo>
                <a:cubicBezTo>
                  <a:pt x="11020" y="8802"/>
                  <a:pt x="11383" y="8440"/>
                  <a:pt x="11383" y="7995"/>
                </a:cubicBezTo>
                <a:lnTo>
                  <a:pt x="11383" y="6685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5"/>
                </a:cubicBezTo>
                <a:lnTo>
                  <a:pt x="9558" y="7995"/>
                </a:lnTo>
                <a:cubicBezTo>
                  <a:pt x="9558" y="8440"/>
                  <a:pt x="9921" y="8802"/>
                  <a:pt x="10369" y="8802"/>
                </a:cubicBezTo>
                <a:moveTo>
                  <a:pt x="12397" y="8802"/>
                </a:moveTo>
                <a:cubicBezTo>
                  <a:pt x="12803" y="8802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7"/>
                  <a:pt x="12549" y="8197"/>
                </a:cubicBezTo>
                <a:lnTo>
                  <a:pt x="12549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1" y="8802"/>
                  <a:pt x="12397" y="880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2" name="Shape 3909"/>
          <p:cNvSpPr/>
          <p:nvPr/>
        </p:nvSpPr>
        <p:spPr>
          <a:xfrm>
            <a:off x="8578761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3"/>
                </a:moveTo>
                <a:cubicBezTo>
                  <a:pt x="10463" y="6409"/>
                  <a:pt x="10254" y="6435"/>
                  <a:pt x="10045" y="6460"/>
                </a:cubicBezTo>
                <a:cubicBezTo>
                  <a:pt x="9652" y="6558"/>
                  <a:pt x="9223" y="6650"/>
                  <a:pt x="8904" y="6836"/>
                </a:cubicBezTo>
                <a:cubicBezTo>
                  <a:pt x="8055" y="7334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3" y="12166"/>
                  <a:pt x="8358" y="11988"/>
                </a:cubicBezTo>
                <a:cubicBezTo>
                  <a:pt x="8416" y="11889"/>
                  <a:pt x="8403" y="11758"/>
                  <a:pt x="8438" y="11644"/>
                </a:cubicBezTo>
                <a:cubicBezTo>
                  <a:pt x="8461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1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3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9"/>
                  <a:pt x="13131" y="8637"/>
                </a:cubicBezTo>
                <a:cubicBezTo>
                  <a:pt x="13292" y="9010"/>
                  <a:pt x="13339" y="9724"/>
                  <a:pt x="13228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9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2"/>
                  <a:pt x="10865" y="10349"/>
                  <a:pt x="11026" y="9733"/>
                </a:cubicBezTo>
                <a:cubicBezTo>
                  <a:pt x="11179" y="9146"/>
                  <a:pt x="10888" y="8684"/>
                  <a:pt x="10431" y="8575"/>
                </a:cubicBezTo>
                <a:cubicBezTo>
                  <a:pt x="9863" y="8439"/>
                  <a:pt x="9424" y="8966"/>
                  <a:pt x="9275" y="9310"/>
                </a:cubicBezTo>
                <a:cubicBezTo>
                  <a:pt x="9155" y="9584"/>
                  <a:pt x="9083" y="10089"/>
                  <a:pt x="9178" y="10454"/>
                </a:cubicBezTo>
                <a:cubicBezTo>
                  <a:pt x="9208" y="10569"/>
                  <a:pt x="9347" y="10879"/>
                  <a:pt x="9322" y="10986"/>
                </a:cubicBezTo>
                <a:cubicBezTo>
                  <a:pt x="9213" y="11462"/>
                  <a:pt x="9089" y="11974"/>
                  <a:pt x="8952" y="12441"/>
                </a:cubicBezTo>
                <a:cubicBezTo>
                  <a:pt x="8812" y="12929"/>
                  <a:pt x="8736" y="13427"/>
                  <a:pt x="8600" y="13898"/>
                </a:cubicBezTo>
                <a:cubicBezTo>
                  <a:pt x="8536" y="14115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39" y="15109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600" y="16200"/>
                </a:cubicBezTo>
                <a:cubicBezTo>
                  <a:pt x="8800" y="16194"/>
                  <a:pt x="9078" y="15665"/>
                  <a:pt x="9178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50" y="13569"/>
                </a:cubicBezTo>
                <a:cubicBezTo>
                  <a:pt x="10025" y="13329"/>
                  <a:pt x="10133" y="13049"/>
                  <a:pt x="10158" y="12787"/>
                </a:cubicBezTo>
                <a:lnTo>
                  <a:pt x="10174" y="12787"/>
                </a:lnTo>
                <a:cubicBezTo>
                  <a:pt x="10216" y="12930"/>
                  <a:pt x="10367" y="13035"/>
                  <a:pt x="10480" y="13116"/>
                </a:cubicBezTo>
                <a:cubicBezTo>
                  <a:pt x="10833" y="13367"/>
                  <a:pt x="11441" y="13601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6" y="11567"/>
                  <a:pt x="14513" y="11064"/>
                </a:cubicBezTo>
                <a:cubicBezTo>
                  <a:pt x="14596" y="10817"/>
                  <a:pt x="14613" y="10543"/>
                  <a:pt x="14675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5"/>
                  <a:pt x="10672" y="63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3" name="Shape 3910"/>
          <p:cNvSpPr/>
          <p:nvPr/>
        </p:nvSpPr>
        <p:spPr>
          <a:xfrm>
            <a:off x="9111460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50"/>
                  <a:pt x="12232" y="8850"/>
                </a:cubicBezTo>
                <a:cubicBezTo>
                  <a:pt x="12732" y="8850"/>
                  <a:pt x="12952" y="9108"/>
                  <a:pt x="12893" y="9625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3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3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6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2"/>
                  <a:pt x="13709" y="12317"/>
                </a:cubicBezTo>
                <a:cubicBezTo>
                  <a:pt x="15001" y="10781"/>
                  <a:pt x="15669" y="9570"/>
                  <a:pt x="15713" y="8686"/>
                </a:cubicBezTo>
                <a:cubicBezTo>
                  <a:pt x="15772" y="7504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4" name="Shape 3911"/>
          <p:cNvSpPr/>
          <p:nvPr/>
        </p:nvSpPr>
        <p:spPr>
          <a:xfrm>
            <a:off x="9644160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20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5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3"/>
                  <a:pt x="8574" y="8014"/>
                  <a:pt x="8754" y="7807"/>
                </a:cubicBezTo>
                <a:cubicBezTo>
                  <a:pt x="8864" y="7680"/>
                  <a:pt x="9006" y="7613"/>
                  <a:pt x="9163" y="7613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6"/>
                </a:cubicBezTo>
                <a:cubicBezTo>
                  <a:pt x="10237" y="9239"/>
                  <a:pt x="10154" y="9596"/>
                  <a:pt x="9969" y="9810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2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3"/>
                  <a:pt x="11262" y="7948"/>
                  <a:pt x="11049" y="7660"/>
                </a:cubicBezTo>
                <a:lnTo>
                  <a:pt x="11238" y="7660"/>
                </a:lnTo>
                <a:lnTo>
                  <a:pt x="12276" y="6874"/>
                </a:lnTo>
                <a:lnTo>
                  <a:pt x="9463" y="6874"/>
                </a:lnTo>
                <a:cubicBezTo>
                  <a:pt x="8334" y="6874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9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9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5" name="Shape 3912"/>
          <p:cNvSpPr/>
          <p:nvPr/>
        </p:nvSpPr>
        <p:spPr>
          <a:xfrm>
            <a:off x="10176860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Shape 3913"/>
          <p:cNvSpPr/>
          <p:nvPr/>
        </p:nvSpPr>
        <p:spPr>
          <a:xfrm>
            <a:off x="10709559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7"/>
                  <a:pt x="9187" y="8554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2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7" name="Shape 3914"/>
          <p:cNvSpPr/>
          <p:nvPr/>
        </p:nvSpPr>
        <p:spPr>
          <a:xfrm>
            <a:off x="11242259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7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2"/>
                </a:cubicBezTo>
                <a:lnTo>
                  <a:pt x="13046" y="13021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6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7"/>
                </a:cubicBezTo>
                <a:moveTo>
                  <a:pt x="13280" y="13606"/>
                </a:moveTo>
                <a:cubicBezTo>
                  <a:pt x="12921" y="13525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5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9"/>
                  <a:pt x="13698" y="14338"/>
                </a:cubicBezTo>
                <a:cubicBezTo>
                  <a:pt x="13741" y="14156"/>
                  <a:pt x="13722" y="13990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7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1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8" name="Shape 3915"/>
          <p:cNvSpPr/>
          <p:nvPr/>
        </p:nvSpPr>
        <p:spPr>
          <a:xfrm>
            <a:off x="6447962" y="342886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7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7"/>
                </a:lnTo>
                <a:lnTo>
                  <a:pt x="8630" y="5892"/>
                </a:lnTo>
                <a:cubicBezTo>
                  <a:pt x="8630" y="5892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8"/>
                </a:lnTo>
                <a:lnTo>
                  <a:pt x="10799" y="16692"/>
                </a:lnTo>
                <a:lnTo>
                  <a:pt x="14000" y="14628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1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80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80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9" name="Shape 3916"/>
          <p:cNvSpPr/>
          <p:nvPr/>
        </p:nvSpPr>
        <p:spPr>
          <a:xfrm>
            <a:off x="6980662" y="342886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0" name="Shape 3917"/>
          <p:cNvSpPr/>
          <p:nvPr/>
        </p:nvSpPr>
        <p:spPr>
          <a:xfrm>
            <a:off x="7513362" y="342886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1"/>
                </a:moveTo>
                <a:cubicBezTo>
                  <a:pt x="11789" y="8444"/>
                  <a:pt x="12059" y="8413"/>
                  <a:pt x="12059" y="8413"/>
                </a:cubicBezTo>
                <a:cubicBezTo>
                  <a:pt x="12327" y="8381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1"/>
                </a:cubicBezTo>
                <a:lnTo>
                  <a:pt x="10652" y="10591"/>
                </a:lnTo>
                <a:lnTo>
                  <a:pt x="9559" y="13866"/>
                </a:lnTo>
                <a:lnTo>
                  <a:pt x="7741" y="8461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1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9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7" y="8461"/>
                  <a:pt x="11487" y="8461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9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3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1" name="Shape 3918"/>
          <p:cNvSpPr/>
          <p:nvPr/>
        </p:nvSpPr>
        <p:spPr>
          <a:xfrm>
            <a:off x="8046061" y="342886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5"/>
                </a:cubicBezTo>
                <a:cubicBezTo>
                  <a:pt x="12783" y="9001"/>
                  <a:pt x="13728" y="8391"/>
                  <a:pt x="14592" y="7683"/>
                </a:cubicBezTo>
                <a:cubicBezTo>
                  <a:pt x="15222" y="8448"/>
                  <a:pt x="15619" y="9408"/>
                  <a:pt x="15692" y="10458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6"/>
                </a:moveTo>
                <a:cubicBezTo>
                  <a:pt x="13168" y="13821"/>
                  <a:pt x="12956" y="12619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6"/>
                </a:cubicBezTo>
                <a:moveTo>
                  <a:pt x="10800" y="15709"/>
                </a:moveTo>
                <a:cubicBezTo>
                  <a:pt x="9745" y="15709"/>
                  <a:pt x="8772" y="15374"/>
                  <a:pt x="7972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8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2" y="10469"/>
                  <a:pt x="10852" y="9874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6" y="7279"/>
                  <a:pt x="9793" y="8098"/>
                  <a:pt x="10353" y="9001"/>
                </a:cubicBezTo>
                <a:cubicBezTo>
                  <a:pt x="8992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3" y="6982"/>
                </a:cubicBezTo>
                <a:cubicBezTo>
                  <a:pt x="13087" y="7622"/>
                  <a:pt x="12217" y="8175"/>
                  <a:pt x="11281" y="8612"/>
                </a:cubicBezTo>
                <a:cubicBezTo>
                  <a:pt x="10732" y="7702"/>
                  <a:pt x="10072" y="6870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2" name="Shape 3919"/>
          <p:cNvSpPr/>
          <p:nvPr/>
        </p:nvSpPr>
        <p:spPr>
          <a:xfrm>
            <a:off x="8604127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8"/>
                  <a:pt x="13996" y="15062"/>
                </a:cubicBezTo>
                <a:cubicBezTo>
                  <a:pt x="13870" y="15062"/>
                  <a:pt x="13731" y="15062"/>
                  <a:pt x="13646" y="15045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20"/>
                  <a:pt x="14841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2" y="13635"/>
                </a:cubicBezTo>
                <a:lnTo>
                  <a:pt x="6432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2" y="15708"/>
                </a:lnTo>
                <a:lnTo>
                  <a:pt x="6432" y="14317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4"/>
                  <a:pt x="8630" y="13381"/>
                  <a:pt x="8630" y="13000"/>
                </a:cubicBezTo>
                <a:cubicBezTo>
                  <a:pt x="8630" y="12619"/>
                  <a:pt x="8439" y="12296"/>
                  <a:pt x="8155" y="12099"/>
                </a:cubicBezTo>
                <a:cubicBezTo>
                  <a:pt x="7859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5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0" y="14380"/>
                  <a:pt x="10890" y="14623"/>
                </a:cubicBezTo>
                <a:cubicBezTo>
                  <a:pt x="10890" y="14877"/>
                  <a:pt x="10646" y="15045"/>
                  <a:pt x="10185" y="15045"/>
                </a:cubicBezTo>
                <a:cubicBezTo>
                  <a:pt x="9755" y="15045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7"/>
                  <a:pt x="10124" y="15767"/>
                </a:cubicBezTo>
                <a:cubicBezTo>
                  <a:pt x="11346" y="15767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3" name="Shape 3920"/>
          <p:cNvSpPr/>
          <p:nvPr/>
        </p:nvSpPr>
        <p:spPr>
          <a:xfrm>
            <a:off x="9136827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8"/>
                </a:moveTo>
                <a:lnTo>
                  <a:pt x="13646" y="15708"/>
                </a:lnTo>
                <a:lnTo>
                  <a:pt x="13646" y="11815"/>
                </a:lnTo>
                <a:lnTo>
                  <a:pt x="12636" y="11815"/>
                </a:lnTo>
                <a:cubicBezTo>
                  <a:pt x="12636" y="11815"/>
                  <a:pt x="12636" y="15708"/>
                  <a:pt x="12636" y="15708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5"/>
                  <a:pt x="10086" y="12474"/>
                </a:cubicBezTo>
                <a:lnTo>
                  <a:pt x="10099" y="12474"/>
                </a:lnTo>
                <a:cubicBezTo>
                  <a:pt x="10165" y="12705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5"/>
                </a:moveTo>
                <a:lnTo>
                  <a:pt x="8113" y="15708"/>
                </a:lnTo>
                <a:lnTo>
                  <a:pt x="9155" y="15708"/>
                </a:lnTo>
                <a:lnTo>
                  <a:pt x="9472" y="14709"/>
                </a:lnTo>
                <a:lnTo>
                  <a:pt x="10746" y="14709"/>
                </a:lnTo>
                <a:lnTo>
                  <a:pt x="11089" y="15708"/>
                </a:lnTo>
                <a:lnTo>
                  <a:pt x="12172" y="15708"/>
                </a:lnTo>
                <a:lnTo>
                  <a:pt x="10792" y="11815"/>
                </a:lnTo>
                <a:cubicBezTo>
                  <a:pt x="10792" y="11815"/>
                  <a:pt x="9472" y="11815"/>
                  <a:pt x="9472" y="1181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4" name="Shape 3921"/>
          <p:cNvSpPr/>
          <p:nvPr/>
        </p:nvSpPr>
        <p:spPr>
          <a:xfrm>
            <a:off x="9669527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8"/>
                </a:moveTo>
                <a:lnTo>
                  <a:pt x="14845" y="15708"/>
                </a:lnTo>
                <a:lnTo>
                  <a:pt x="14845" y="14143"/>
                </a:lnTo>
                <a:lnTo>
                  <a:pt x="16443" y="14143"/>
                </a:lnTo>
                <a:lnTo>
                  <a:pt x="16443" y="13427"/>
                </a:lnTo>
                <a:lnTo>
                  <a:pt x="14845" y="13427"/>
                </a:lnTo>
                <a:lnTo>
                  <a:pt x="14845" y="12537"/>
                </a:lnTo>
                <a:lnTo>
                  <a:pt x="16555" y="12537"/>
                </a:lnTo>
                <a:lnTo>
                  <a:pt x="16555" y="11815"/>
                </a:lnTo>
                <a:lnTo>
                  <a:pt x="13836" y="11815"/>
                </a:lnTo>
                <a:cubicBezTo>
                  <a:pt x="13836" y="11815"/>
                  <a:pt x="13836" y="15708"/>
                  <a:pt x="13836" y="15708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7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7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0"/>
                  <a:pt x="11900" y="13698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5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8"/>
                  <a:pt x="10178" y="15748"/>
                </a:cubicBezTo>
                <a:cubicBezTo>
                  <a:pt x="11048" y="15748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2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8"/>
                </a:moveTo>
                <a:cubicBezTo>
                  <a:pt x="6623" y="13658"/>
                  <a:pt x="6518" y="13653"/>
                  <a:pt x="6432" y="13635"/>
                </a:cubicBezTo>
                <a:lnTo>
                  <a:pt x="6432" y="12486"/>
                </a:lnTo>
                <a:cubicBezTo>
                  <a:pt x="6505" y="12468"/>
                  <a:pt x="6643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2" y="15708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4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1"/>
                  <a:pt x="7416" y="11787"/>
                  <a:pt x="6796" y="1178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5" name="Shape 3922"/>
          <p:cNvSpPr/>
          <p:nvPr/>
        </p:nvSpPr>
        <p:spPr>
          <a:xfrm>
            <a:off x="10202226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8"/>
                </a:moveTo>
                <a:lnTo>
                  <a:pt x="13945" y="15708"/>
                </a:lnTo>
                <a:lnTo>
                  <a:pt x="13945" y="14143"/>
                </a:lnTo>
                <a:lnTo>
                  <a:pt x="15543" y="14143"/>
                </a:lnTo>
                <a:lnTo>
                  <a:pt x="15543" y="13427"/>
                </a:lnTo>
                <a:lnTo>
                  <a:pt x="13945" y="13427"/>
                </a:lnTo>
                <a:lnTo>
                  <a:pt x="13945" y="12537"/>
                </a:lnTo>
                <a:lnTo>
                  <a:pt x="15655" y="12537"/>
                </a:lnTo>
                <a:lnTo>
                  <a:pt x="15655" y="11815"/>
                </a:lnTo>
                <a:lnTo>
                  <a:pt x="12936" y="11815"/>
                </a:lnTo>
                <a:cubicBezTo>
                  <a:pt x="12936" y="11815"/>
                  <a:pt x="12936" y="15708"/>
                  <a:pt x="12936" y="15708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7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8"/>
                </a:moveTo>
                <a:lnTo>
                  <a:pt x="12145" y="15708"/>
                </a:lnTo>
                <a:lnTo>
                  <a:pt x="12145" y="11815"/>
                </a:lnTo>
                <a:lnTo>
                  <a:pt x="11136" y="11815"/>
                </a:lnTo>
                <a:cubicBezTo>
                  <a:pt x="11136" y="11815"/>
                  <a:pt x="11136" y="15708"/>
                  <a:pt x="11136" y="15708"/>
                </a:cubicBezTo>
                <a:close/>
                <a:moveTo>
                  <a:pt x="8395" y="14166"/>
                </a:moveTo>
                <a:lnTo>
                  <a:pt x="9082" y="14166"/>
                </a:lnTo>
                <a:lnTo>
                  <a:pt x="9082" y="14980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5"/>
                  <a:pt x="8672" y="11775"/>
                </a:cubicBezTo>
                <a:cubicBezTo>
                  <a:pt x="7213" y="11775"/>
                  <a:pt x="6138" y="12514"/>
                  <a:pt x="6131" y="13809"/>
                </a:cubicBezTo>
                <a:cubicBezTo>
                  <a:pt x="6124" y="14380"/>
                  <a:pt x="6349" y="14888"/>
                  <a:pt x="6758" y="15223"/>
                </a:cubicBezTo>
                <a:cubicBezTo>
                  <a:pt x="7167" y="15570"/>
                  <a:pt x="7755" y="15748"/>
                  <a:pt x="8566" y="15748"/>
                </a:cubicBezTo>
                <a:cubicBezTo>
                  <a:pt x="9155" y="15748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6"/>
                  <a:pt x="8395" y="1416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6" name="Shape 3923"/>
          <p:cNvSpPr/>
          <p:nvPr/>
        </p:nvSpPr>
        <p:spPr>
          <a:xfrm>
            <a:off x="10734926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8"/>
                </a:moveTo>
                <a:cubicBezTo>
                  <a:pt x="9923" y="13658"/>
                  <a:pt x="9818" y="13652"/>
                  <a:pt x="9732" y="13635"/>
                </a:cubicBezTo>
                <a:lnTo>
                  <a:pt x="9732" y="12486"/>
                </a:lnTo>
                <a:cubicBezTo>
                  <a:pt x="9805" y="12468"/>
                  <a:pt x="9943" y="12451"/>
                  <a:pt x="10148" y="12451"/>
                </a:cubicBezTo>
                <a:cubicBezTo>
                  <a:pt x="10650" y="12451"/>
                  <a:pt x="10934" y="12665"/>
                  <a:pt x="10934" y="13023"/>
                </a:cubicBezTo>
                <a:cubicBezTo>
                  <a:pt x="10934" y="13421"/>
                  <a:pt x="10604" y="13658"/>
                  <a:pt x="10069" y="13658"/>
                </a:cubicBezTo>
                <a:moveTo>
                  <a:pt x="10096" y="11787"/>
                </a:moveTo>
                <a:cubicBezTo>
                  <a:pt x="9481" y="11787"/>
                  <a:pt x="9046" y="11821"/>
                  <a:pt x="8736" y="11868"/>
                </a:cubicBezTo>
                <a:lnTo>
                  <a:pt x="8736" y="15708"/>
                </a:lnTo>
                <a:lnTo>
                  <a:pt x="9732" y="15708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4"/>
                  <a:pt x="11931" y="13381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0"/>
                  <a:pt x="12349" y="14888"/>
                  <a:pt x="12758" y="15224"/>
                </a:cubicBezTo>
                <a:cubicBezTo>
                  <a:pt x="13167" y="15570"/>
                  <a:pt x="13755" y="15748"/>
                  <a:pt x="14566" y="15748"/>
                </a:cubicBezTo>
                <a:cubicBezTo>
                  <a:pt x="15155" y="15748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6"/>
                </a:lnTo>
                <a:lnTo>
                  <a:pt x="15081" y="14166"/>
                </a:lnTo>
                <a:lnTo>
                  <a:pt x="15081" y="14980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5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5"/>
                  <a:pt x="14672" y="11775"/>
                </a:cubicBezTo>
                <a:cubicBezTo>
                  <a:pt x="13213" y="11775"/>
                  <a:pt x="12138" y="12514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7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1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79"/>
                </a:lnTo>
                <a:cubicBezTo>
                  <a:pt x="5491" y="15738"/>
                  <a:pt x="5795" y="15772"/>
                  <a:pt x="6026" y="15772"/>
                </a:cubicBezTo>
                <a:cubicBezTo>
                  <a:pt x="7003" y="15772"/>
                  <a:pt x="7610" y="15385"/>
                  <a:pt x="7610" y="14276"/>
                </a:cubicBezTo>
                <a:lnTo>
                  <a:pt x="7610" y="11815"/>
                </a:lnTo>
                <a:lnTo>
                  <a:pt x="6606" y="11815"/>
                </a:lnTo>
                <a:cubicBezTo>
                  <a:pt x="6606" y="11815"/>
                  <a:pt x="6606" y="14265"/>
                  <a:pt x="6606" y="1426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7" name="Shape 3924"/>
          <p:cNvSpPr/>
          <p:nvPr/>
        </p:nvSpPr>
        <p:spPr>
          <a:xfrm>
            <a:off x="11267626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0"/>
                  <a:pt x="13249" y="14888"/>
                  <a:pt x="13658" y="15223"/>
                </a:cubicBezTo>
                <a:cubicBezTo>
                  <a:pt x="14067" y="15570"/>
                  <a:pt x="14655" y="15748"/>
                  <a:pt x="15467" y="15748"/>
                </a:cubicBezTo>
                <a:cubicBezTo>
                  <a:pt x="16054" y="15748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6"/>
                </a:lnTo>
                <a:lnTo>
                  <a:pt x="15981" y="14166"/>
                </a:lnTo>
                <a:lnTo>
                  <a:pt x="15981" y="14980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5"/>
                  <a:pt x="15572" y="11775"/>
                </a:cubicBezTo>
                <a:cubicBezTo>
                  <a:pt x="14113" y="11775"/>
                  <a:pt x="13037" y="12514"/>
                  <a:pt x="13031" y="13809"/>
                </a:cubicBezTo>
                <a:moveTo>
                  <a:pt x="6169" y="13658"/>
                </a:moveTo>
                <a:cubicBezTo>
                  <a:pt x="6023" y="13658"/>
                  <a:pt x="5918" y="13652"/>
                  <a:pt x="5832" y="13635"/>
                </a:cubicBezTo>
                <a:lnTo>
                  <a:pt x="5832" y="12486"/>
                </a:lnTo>
                <a:cubicBezTo>
                  <a:pt x="5905" y="12468"/>
                  <a:pt x="6043" y="12451"/>
                  <a:pt x="6248" y="12451"/>
                </a:cubicBezTo>
                <a:cubicBezTo>
                  <a:pt x="6750" y="12451"/>
                  <a:pt x="7034" y="12665"/>
                  <a:pt x="7034" y="13023"/>
                </a:cubicBezTo>
                <a:cubicBezTo>
                  <a:pt x="7034" y="13421"/>
                  <a:pt x="6704" y="13658"/>
                  <a:pt x="6169" y="13658"/>
                </a:cubicBezTo>
                <a:moveTo>
                  <a:pt x="6196" y="11787"/>
                </a:moveTo>
                <a:cubicBezTo>
                  <a:pt x="5582" y="11787"/>
                  <a:pt x="5146" y="11821"/>
                  <a:pt x="4836" y="11868"/>
                </a:cubicBezTo>
                <a:lnTo>
                  <a:pt x="4836" y="15708"/>
                </a:lnTo>
                <a:lnTo>
                  <a:pt x="5832" y="15708"/>
                </a:lnTo>
                <a:lnTo>
                  <a:pt x="5832" y="14317"/>
                </a:lnTo>
                <a:cubicBezTo>
                  <a:pt x="5925" y="14327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4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1"/>
                  <a:pt x="6816" y="11787"/>
                  <a:pt x="6196" y="11787"/>
                </a:cubicBezTo>
                <a:moveTo>
                  <a:pt x="11195" y="12953"/>
                </a:moveTo>
                <a:cubicBezTo>
                  <a:pt x="11195" y="13536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2"/>
                  <a:pt x="10535" y="13242"/>
                </a:cubicBezTo>
                <a:lnTo>
                  <a:pt x="9611" y="11815"/>
                </a:lnTo>
                <a:lnTo>
                  <a:pt x="8436" y="11815"/>
                </a:lnTo>
                <a:lnTo>
                  <a:pt x="8436" y="15708"/>
                </a:lnTo>
                <a:lnTo>
                  <a:pt x="9360" y="15708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8"/>
                </a:lnTo>
                <a:lnTo>
                  <a:pt x="12119" y="15708"/>
                </a:lnTo>
                <a:lnTo>
                  <a:pt x="12119" y="11815"/>
                </a:lnTo>
                <a:lnTo>
                  <a:pt x="11195" y="11815"/>
                </a:lnTo>
                <a:cubicBezTo>
                  <a:pt x="11195" y="11815"/>
                  <a:pt x="11195" y="12953"/>
                  <a:pt x="11195" y="1295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8" name="Shape 3925"/>
          <p:cNvSpPr/>
          <p:nvPr/>
        </p:nvSpPr>
        <p:spPr>
          <a:xfrm>
            <a:off x="632658" y="45006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8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2" y="15164"/>
                  <a:pt x="13602" y="15074"/>
                </a:cubicBezTo>
                <a:lnTo>
                  <a:pt x="17529" y="11147"/>
                </a:lnTo>
                <a:cubicBezTo>
                  <a:pt x="17618" y="11059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2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9"/>
                  <a:pt x="12818" y="7132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9" name="Shape 3926"/>
          <p:cNvSpPr/>
          <p:nvPr/>
        </p:nvSpPr>
        <p:spPr>
          <a:xfrm>
            <a:off x="1165358" y="45006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2" y="7132"/>
                  <a:pt x="8836" y="7009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8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9"/>
                  <a:pt x="4071" y="11147"/>
                </a:cubicBezTo>
                <a:lnTo>
                  <a:pt x="7998" y="15074"/>
                </a:lnTo>
                <a:cubicBezTo>
                  <a:pt x="8088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2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0" name="Shape 3927"/>
          <p:cNvSpPr/>
          <p:nvPr/>
        </p:nvSpPr>
        <p:spPr>
          <a:xfrm>
            <a:off x="1767816" y="4500602"/>
            <a:ext cx="139517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8" y="15709"/>
                  <a:pt x="20102" y="15765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5"/>
                  <a:pt x="1252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09" y="16459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30" y="21600"/>
                  <a:pt x="10800" y="21600"/>
                </a:cubicBezTo>
                <a:cubicBezTo>
                  <a:pt x="11070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1" y="16459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1" name="Shape 3928"/>
          <p:cNvSpPr/>
          <p:nvPr/>
        </p:nvSpPr>
        <p:spPr>
          <a:xfrm>
            <a:off x="2300515" y="4500602"/>
            <a:ext cx="139517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6"/>
                  <a:pt x="11070" y="0"/>
                  <a:pt x="10800" y="0"/>
                </a:cubicBezTo>
                <a:cubicBezTo>
                  <a:pt x="10530" y="0"/>
                  <a:pt x="10284" y="56"/>
                  <a:pt x="10106" y="144"/>
                </a:cubicBezTo>
                <a:lnTo>
                  <a:pt x="288" y="5053"/>
                </a:lnTo>
                <a:cubicBezTo>
                  <a:pt x="109" y="5142"/>
                  <a:pt x="0" y="5265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2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8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5"/>
                  <a:pt x="21491" y="5142"/>
                  <a:pt x="21312" y="50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2" name="Shape 3929"/>
          <p:cNvSpPr/>
          <p:nvPr/>
        </p:nvSpPr>
        <p:spPr>
          <a:xfrm>
            <a:off x="2763457" y="4570361"/>
            <a:ext cx="279033" cy="13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500"/>
                  <a:pt x="5891" y="1254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1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2"/>
                  <a:pt x="55" y="11318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3" name="Shape 3930"/>
          <p:cNvSpPr/>
          <p:nvPr/>
        </p:nvSpPr>
        <p:spPr>
          <a:xfrm>
            <a:off x="3296156" y="4570361"/>
            <a:ext cx="279033" cy="13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1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4"/>
                  <a:pt x="15764" y="1500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8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8"/>
                  <a:pt x="21600" y="11072"/>
                  <a:pt x="21600" y="10800"/>
                </a:cubicBezTo>
                <a:cubicBezTo>
                  <a:pt x="21600" y="10530"/>
                  <a:pt x="21545" y="10284"/>
                  <a:pt x="21456" y="1010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4" name="Shape 3931"/>
          <p:cNvSpPr/>
          <p:nvPr/>
        </p:nvSpPr>
        <p:spPr>
          <a:xfrm>
            <a:off x="3841539" y="4576702"/>
            <a:ext cx="253666" cy="126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2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2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80"/>
                  <a:pt x="60" y="1650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50"/>
                  <a:pt x="21600" y="1380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5" name="Shape 3932"/>
          <p:cNvSpPr/>
          <p:nvPr/>
        </p:nvSpPr>
        <p:spPr>
          <a:xfrm>
            <a:off x="4374239" y="4576702"/>
            <a:ext cx="253666" cy="126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2"/>
                  <a:pt x="10949" y="0"/>
                  <a:pt x="10800" y="0"/>
                </a:cubicBezTo>
                <a:cubicBezTo>
                  <a:pt x="10651" y="0"/>
                  <a:pt x="10516" y="122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3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3"/>
                  <a:pt x="21540" y="19953"/>
                  <a:pt x="21442" y="1975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6" name="Shape 3933"/>
          <p:cNvSpPr/>
          <p:nvPr/>
        </p:nvSpPr>
        <p:spPr>
          <a:xfrm>
            <a:off x="4970355" y="4513286"/>
            <a:ext cx="1268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5"/>
                  <a:pt x="21600" y="690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50"/>
                  <a:pt x="120" y="11085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7" name="Shape 3934"/>
          <p:cNvSpPr/>
          <p:nvPr/>
        </p:nvSpPr>
        <p:spPr>
          <a:xfrm>
            <a:off x="5503055" y="4513286"/>
            <a:ext cx="1268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90"/>
                  <a:pt x="121" y="825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5"/>
                  <a:pt x="21600" y="10950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8" name="Shape 3935"/>
          <p:cNvSpPr/>
          <p:nvPr/>
        </p:nvSpPr>
        <p:spPr>
          <a:xfrm>
            <a:off x="632658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2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2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9" name="Shape 3936"/>
          <p:cNvSpPr/>
          <p:nvPr/>
        </p:nvSpPr>
        <p:spPr>
          <a:xfrm>
            <a:off x="1165358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0" name="Shape 3937"/>
          <p:cNvSpPr/>
          <p:nvPr/>
        </p:nvSpPr>
        <p:spPr>
          <a:xfrm>
            <a:off x="1698057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1" name="Shape 3938"/>
          <p:cNvSpPr/>
          <p:nvPr/>
        </p:nvSpPr>
        <p:spPr>
          <a:xfrm>
            <a:off x="2230757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9674" y="5053"/>
                </a:moveTo>
                <a:cubicBezTo>
                  <a:pt x="9585" y="4965"/>
                  <a:pt x="9462" y="4909"/>
                  <a:pt x="9327" y="4909"/>
                </a:cubicBezTo>
                <a:cubicBezTo>
                  <a:pt x="9056" y="4909"/>
                  <a:pt x="8836" y="5130"/>
                  <a:pt x="8836" y="5400"/>
                </a:cubicBezTo>
                <a:cubicBezTo>
                  <a:pt x="8836" y="5536"/>
                  <a:pt x="8891" y="5659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2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3" y="11059"/>
                  <a:pt x="14727" y="10936"/>
                  <a:pt x="14727" y="10800"/>
                </a:cubicBezTo>
                <a:cubicBezTo>
                  <a:pt x="14727" y="10665"/>
                  <a:pt x="14673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2" name="Shape 3939"/>
          <p:cNvSpPr/>
          <p:nvPr/>
        </p:nvSpPr>
        <p:spPr>
          <a:xfrm>
            <a:off x="2763457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39" y="184"/>
                  <a:pt x="12764" y="184"/>
                </a:cubicBezTo>
                <a:cubicBezTo>
                  <a:pt x="12492" y="184"/>
                  <a:pt x="12273" y="405"/>
                  <a:pt x="12273" y="675"/>
                </a:cubicBezTo>
                <a:cubicBezTo>
                  <a:pt x="12273" y="946"/>
                  <a:pt x="12492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5"/>
                  <a:pt x="9107" y="184"/>
                  <a:pt x="8836" y="184"/>
                </a:cubicBezTo>
                <a:cubicBezTo>
                  <a:pt x="8761" y="184"/>
                  <a:pt x="8691" y="205"/>
                  <a:pt x="8626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1" y="9818"/>
                  <a:pt x="6382" y="10038"/>
                  <a:pt x="6382" y="10309"/>
                </a:cubicBezTo>
                <a:cubicBezTo>
                  <a:pt x="6382" y="10445"/>
                  <a:pt x="6436" y="10568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8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4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2" y="9874"/>
                  <a:pt x="7009" y="9818"/>
                  <a:pt x="6873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3" name="Shape 3940"/>
          <p:cNvSpPr/>
          <p:nvPr/>
        </p:nvSpPr>
        <p:spPr>
          <a:xfrm>
            <a:off x="3296156" y="5096719"/>
            <a:ext cx="279033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4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4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2"/>
                </a:lnTo>
                <a:lnTo>
                  <a:pt x="10445" y="21322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2"/>
                </a:lnTo>
                <a:lnTo>
                  <a:pt x="21464" y="1522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4" name="Shape 3941"/>
          <p:cNvSpPr/>
          <p:nvPr/>
        </p:nvSpPr>
        <p:spPr>
          <a:xfrm>
            <a:off x="3828856" y="5096719"/>
            <a:ext cx="279033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4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3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3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5" name="Shape 3942"/>
          <p:cNvSpPr/>
          <p:nvPr/>
        </p:nvSpPr>
        <p:spPr>
          <a:xfrm>
            <a:off x="4424972" y="5033302"/>
            <a:ext cx="1522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9"/>
                </a:lnTo>
                <a:cubicBezTo>
                  <a:pt x="19800" y="1639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4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6" name="Shape 3943"/>
          <p:cNvSpPr/>
          <p:nvPr/>
        </p:nvSpPr>
        <p:spPr>
          <a:xfrm>
            <a:off x="4957672" y="5033302"/>
            <a:ext cx="1522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9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4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7" name="Shape 3944"/>
          <p:cNvSpPr/>
          <p:nvPr/>
        </p:nvSpPr>
        <p:spPr>
          <a:xfrm>
            <a:off x="5426955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1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6"/>
                  <a:pt x="10936" y="0"/>
                  <a:pt x="10800" y="0"/>
                </a:cubicBezTo>
                <a:cubicBezTo>
                  <a:pt x="10665" y="0"/>
                  <a:pt x="10542" y="56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1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9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3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3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9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8" name="Shape 3945"/>
          <p:cNvSpPr/>
          <p:nvPr/>
        </p:nvSpPr>
        <p:spPr>
          <a:xfrm>
            <a:off x="632658" y="55660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9" name="Shape 3946"/>
          <p:cNvSpPr/>
          <p:nvPr/>
        </p:nvSpPr>
        <p:spPr>
          <a:xfrm>
            <a:off x="1165358" y="55660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6"/>
                </a:lnTo>
                <a:cubicBezTo>
                  <a:pt x="11041" y="7906"/>
                  <a:pt x="10927" y="7855"/>
                  <a:pt x="10800" y="7855"/>
                </a:cubicBezTo>
                <a:cubicBezTo>
                  <a:pt x="10672" y="7855"/>
                  <a:pt x="10559" y="7906"/>
                  <a:pt x="10473" y="7986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1" y="13695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5"/>
                  <a:pt x="16072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0" name="Shape 3947"/>
          <p:cNvSpPr/>
          <p:nvPr/>
        </p:nvSpPr>
        <p:spPr>
          <a:xfrm>
            <a:off x="1698057" y="55660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8"/>
                  <a:pt x="6924" y="11041"/>
                  <a:pt x="7003" y="11128"/>
                </a:cubicBezTo>
                <a:lnTo>
                  <a:pt x="7000" y="11130"/>
                </a:lnTo>
                <a:lnTo>
                  <a:pt x="11909" y="16531"/>
                </a:lnTo>
                <a:lnTo>
                  <a:pt x="11912" y="16528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1"/>
                </a:lnTo>
                <a:lnTo>
                  <a:pt x="12633" y="5728"/>
                </a:lnTo>
                <a:cubicBezTo>
                  <a:pt x="12713" y="5641"/>
                  <a:pt x="12764" y="5528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1" name="Shape 3948"/>
          <p:cNvSpPr/>
          <p:nvPr/>
        </p:nvSpPr>
        <p:spPr>
          <a:xfrm>
            <a:off x="2230757" y="55660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8"/>
                  <a:pt x="8887" y="5641"/>
                  <a:pt x="8967" y="5728"/>
                </a:cubicBezTo>
                <a:lnTo>
                  <a:pt x="8964" y="5731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8"/>
                </a:cubicBezTo>
                <a:lnTo>
                  <a:pt x="9691" y="16531"/>
                </a:lnTo>
                <a:lnTo>
                  <a:pt x="14600" y="11130"/>
                </a:lnTo>
                <a:lnTo>
                  <a:pt x="14597" y="11128"/>
                </a:lnTo>
                <a:cubicBezTo>
                  <a:pt x="14676" y="11041"/>
                  <a:pt x="14727" y="10928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2" name="Shape 3949"/>
          <p:cNvSpPr/>
          <p:nvPr/>
        </p:nvSpPr>
        <p:spPr>
          <a:xfrm>
            <a:off x="2807848" y="5566002"/>
            <a:ext cx="19025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0" y="14495"/>
                  <a:pt x="212" y="14584"/>
                </a:cubicBezTo>
                <a:lnTo>
                  <a:pt x="10290" y="21456"/>
                </a:lnTo>
                <a:cubicBezTo>
                  <a:pt x="10420" y="21545"/>
                  <a:pt x="10602" y="21600"/>
                  <a:pt x="10800" y="21600"/>
                </a:cubicBezTo>
                <a:cubicBezTo>
                  <a:pt x="10998" y="21600"/>
                  <a:pt x="11180" y="21545"/>
                  <a:pt x="11310" y="21456"/>
                </a:cubicBezTo>
                <a:lnTo>
                  <a:pt x="21388" y="14584"/>
                </a:lnTo>
                <a:cubicBezTo>
                  <a:pt x="21520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3" name="Shape 3950"/>
          <p:cNvSpPr/>
          <p:nvPr/>
        </p:nvSpPr>
        <p:spPr>
          <a:xfrm>
            <a:off x="3340548" y="5566002"/>
            <a:ext cx="19025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6"/>
                  <a:pt x="10999" y="0"/>
                  <a:pt x="10800" y="0"/>
                </a:cubicBezTo>
                <a:cubicBezTo>
                  <a:pt x="10601" y="0"/>
                  <a:pt x="10422" y="56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4" name="Shape 3951"/>
          <p:cNvSpPr/>
          <p:nvPr/>
        </p:nvSpPr>
        <p:spPr>
          <a:xfrm>
            <a:off x="3828856" y="5610393"/>
            <a:ext cx="279033" cy="19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2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5" name="Shape 3952"/>
          <p:cNvSpPr/>
          <p:nvPr/>
        </p:nvSpPr>
        <p:spPr>
          <a:xfrm>
            <a:off x="4361555" y="5610393"/>
            <a:ext cx="279033" cy="19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2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2"/>
                  <a:pt x="21545" y="10422"/>
                  <a:pt x="21456" y="102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6" name="Shape 3953"/>
          <p:cNvSpPr/>
          <p:nvPr/>
        </p:nvSpPr>
        <p:spPr>
          <a:xfrm>
            <a:off x="4932305" y="5566002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3"/>
                </a:moveTo>
                <a:lnTo>
                  <a:pt x="14652" y="144"/>
                </a:lnTo>
                <a:cubicBezTo>
                  <a:pt x="14530" y="56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50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4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9"/>
                  <a:pt x="21600" y="5536"/>
                  <a:pt x="21600" y="5400"/>
                </a:cubicBezTo>
                <a:cubicBezTo>
                  <a:pt x="21600" y="5265"/>
                  <a:pt x="21524" y="5142"/>
                  <a:pt x="21402" y="50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7" name="Shape 3954"/>
          <p:cNvSpPr/>
          <p:nvPr/>
        </p:nvSpPr>
        <p:spPr>
          <a:xfrm>
            <a:off x="5426955" y="5604052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9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4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9"/>
                  <a:pt x="21545" y="7070"/>
                  <a:pt x="21456" y="694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8" name="Shape 3955"/>
          <p:cNvSpPr/>
          <p:nvPr/>
        </p:nvSpPr>
        <p:spPr>
          <a:xfrm>
            <a:off x="632658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1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6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1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8" y="11837"/>
                  <a:pt x="8980" y="11927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9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4" y="12532"/>
                  <a:pt x="9818" y="12409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9" name="Shape 3956"/>
          <p:cNvSpPr/>
          <p:nvPr/>
        </p:nvSpPr>
        <p:spPr>
          <a:xfrm>
            <a:off x="1165358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0974" y="0"/>
                  <a:pt x="20851" y="56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9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9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0" name="Shape 3957"/>
          <p:cNvSpPr/>
          <p:nvPr/>
        </p:nvSpPr>
        <p:spPr>
          <a:xfrm>
            <a:off x="1698057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1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0"/>
                </a:lnTo>
                <a:cubicBezTo>
                  <a:pt x="5946" y="14959"/>
                  <a:pt x="5891" y="15082"/>
                  <a:pt x="5891" y="15218"/>
                </a:cubicBezTo>
                <a:cubicBezTo>
                  <a:pt x="5891" y="15489"/>
                  <a:pt x="6111" y="15708"/>
                  <a:pt x="6382" y="15708"/>
                </a:cubicBezTo>
                <a:cubicBezTo>
                  <a:pt x="6517" y="15708"/>
                  <a:pt x="6640" y="15653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0"/>
                  <a:pt x="20838" y="5890"/>
                  <a:pt x="21109" y="5890"/>
                </a:cubicBezTo>
                <a:cubicBezTo>
                  <a:pt x="21380" y="5890"/>
                  <a:pt x="21600" y="5670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7"/>
                </a:lnTo>
                <a:lnTo>
                  <a:pt x="982" y="20617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8"/>
                </a:lnTo>
                <a:cubicBezTo>
                  <a:pt x="0" y="21379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79"/>
                  <a:pt x="17673" y="21108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1" name="Shape 3958"/>
          <p:cNvSpPr/>
          <p:nvPr/>
        </p:nvSpPr>
        <p:spPr>
          <a:xfrm>
            <a:off x="2230757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1"/>
                  <a:pt x="7448" y="1949"/>
                </a:cubicBezTo>
                <a:cubicBezTo>
                  <a:pt x="16407" y="4809"/>
                  <a:pt x="17537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1"/>
                  <a:pt x="16610" y="0"/>
                  <a:pt x="491" y="0"/>
                </a:cubicBezTo>
                <a:cubicBezTo>
                  <a:pt x="220" y="0"/>
                  <a:pt x="0" y="221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6" y="14727"/>
                </a:cubicBezTo>
                <a:lnTo>
                  <a:pt x="10309" y="14727"/>
                </a:lnTo>
                <a:cubicBezTo>
                  <a:pt x="10038" y="14727"/>
                  <a:pt x="9818" y="14948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4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8"/>
                  <a:pt x="21380" y="14727"/>
                  <a:pt x="21109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2" name="Shape 3959"/>
          <p:cNvSpPr/>
          <p:nvPr/>
        </p:nvSpPr>
        <p:spPr>
          <a:xfrm>
            <a:off x="2763457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7" y="9012"/>
                  <a:pt x="16407" y="16791"/>
                  <a:pt x="7448" y="19652"/>
                </a:cubicBezTo>
                <a:cubicBezTo>
                  <a:pt x="12844" y="16010"/>
                  <a:pt x="13635" y="8877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6"/>
                  <a:pt x="15844" y="0"/>
                  <a:pt x="15709" y="0"/>
                </a:cubicBezTo>
                <a:cubicBezTo>
                  <a:pt x="15573" y="0"/>
                  <a:pt x="15450" y="56"/>
                  <a:pt x="15362" y="145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6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20" y="20618"/>
                  <a:pt x="0" y="20839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3" name="Shape 3960"/>
          <p:cNvSpPr/>
          <p:nvPr/>
        </p:nvSpPr>
        <p:spPr>
          <a:xfrm>
            <a:off x="3296156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3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6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9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1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1"/>
                  <a:pt x="9470" y="3151"/>
                  <a:pt x="6873" y="294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4" name="Shape 3961"/>
          <p:cNvSpPr/>
          <p:nvPr/>
        </p:nvSpPr>
        <p:spPr>
          <a:xfrm>
            <a:off x="3828856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6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3"/>
                </a:lnTo>
                <a:cubicBezTo>
                  <a:pt x="12130" y="3151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1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5" name="Shape 3962"/>
          <p:cNvSpPr/>
          <p:nvPr/>
        </p:nvSpPr>
        <p:spPr>
          <a:xfrm>
            <a:off x="4361555" y="6149434"/>
            <a:ext cx="279033" cy="177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6"/>
                  <a:pt x="10309" y="10414"/>
                </a:cubicBezTo>
                <a:lnTo>
                  <a:pt x="10309" y="11186"/>
                </a:lnTo>
                <a:cubicBezTo>
                  <a:pt x="10309" y="15234"/>
                  <a:pt x="8221" y="18514"/>
                  <a:pt x="5645" y="18514"/>
                </a:cubicBezTo>
                <a:cubicBezTo>
                  <a:pt x="3070" y="18514"/>
                  <a:pt x="982" y="15234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5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7"/>
                  <a:pt x="9599" y="0"/>
                  <a:pt x="9327" y="0"/>
                </a:cubicBezTo>
                <a:cubicBezTo>
                  <a:pt x="9056" y="0"/>
                  <a:pt x="8836" y="347"/>
                  <a:pt x="8836" y="771"/>
                </a:cubicBezTo>
                <a:lnTo>
                  <a:pt x="8836" y="3321"/>
                </a:lnTo>
                <a:cubicBezTo>
                  <a:pt x="7879" y="2161"/>
                  <a:pt x="6706" y="1543"/>
                  <a:pt x="5645" y="1543"/>
                </a:cubicBezTo>
                <a:cubicBezTo>
                  <a:pt x="2527" y="1543"/>
                  <a:pt x="0" y="5516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4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5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5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6"/>
                  <a:pt x="19073" y="1543"/>
                  <a:pt x="15955" y="154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6" name="Shape 3963"/>
          <p:cNvSpPr/>
          <p:nvPr/>
        </p:nvSpPr>
        <p:spPr>
          <a:xfrm>
            <a:off x="4894255" y="6136751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5"/>
                  <a:pt x="19493" y="6552"/>
                </a:cubicBezTo>
                <a:lnTo>
                  <a:pt x="21456" y="3854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4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1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6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1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2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7" name="Shape 3964"/>
          <p:cNvSpPr/>
          <p:nvPr/>
        </p:nvSpPr>
        <p:spPr>
          <a:xfrm>
            <a:off x="5426955" y="6124068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8"/>
                  <a:pt x="18299" y="6600"/>
                  <a:pt x="18164" y="6600"/>
                </a:cubicBezTo>
                <a:cubicBezTo>
                  <a:pt x="17892" y="6600"/>
                  <a:pt x="17673" y="6870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70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70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8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70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70"/>
                  <a:pt x="15489" y="15600"/>
                  <a:pt x="15218" y="15600"/>
                </a:cubicBezTo>
                <a:cubicBezTo>
                  <a:pt x="14947" y="15600"/>
                  <a:pt x="14727" y="15870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8" name="Shape 3965"/>
          <p:cNvSpPr/>
          <p:nvPr/>
        </p:nvSpPr>
        <p:spPr>
          <a:xfrm>
            <a:off x="6486012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2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2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60" y="15660"/>
                </a:cubicBezTo>
                <a:cubicBezTo>
                  <a:pt x="15468" y="15852"/>
                  <a:pt x="15468" y="16163"/>
                  <a:pt x="15660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4" y="17743"/>
                </a:lnTo>
                <a:cubicBezTo>
                  <a:pt x="2972" y="17934"/>
                  <a:pt x="2972" y="18245"/>
                  <a:pt x="3164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0" y="16354"/>
                </a:lnTo>
                <a:cubicBezTo>
                  <a:pt x="6132" y="16163"/>
                  <a:pt x="6132" y="15852"/>
                  <a:pt x="5940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60" y="5247"/>
                </a:lnTo>
                <a:cubicBezTo>
                  <a:pt x="15468" y="5437"/>
                  <a:pt x="15468" y="5749"/>
                  <a:pt x="15660" y="5941"/>
                </a:cubicBezTo>
                <a:cubicBezTo>
                  <a:pt x="15851" y="6133"/>
                  <a:pt x="16162" y="6133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3"/>
                  <a:pt x="5749" y="6133"/>
                  <a:pt x="5940" y="5941"/>
                </a:cubicBezTo>
                <a:cubicBezTo>
                  <a:pt x="6132" y="5749"/>
                  <a:pt x="6132" y="5437"/>
                  <a:pt x="5940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4" y="3163"/>
                </a:cubicBezTo>
                <a:cubicBezTo>
                  <a:pt x="2972" y="3355"/>
                  <a:pt x="2972" y="3666"/>
                  <a:pt x="3164" y="3857"/>
                </a:cubicBezTo>
                <a:cubicBezTo>
                  <a:pt x="3164" y="3857"/>
                  <a:pt x="5246" y="5941"/>
                  <a:pt x="5246" y="594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9" name="Shape 3966"/>
          <p:cNvSpPr/>
          <p:nvPr/>
        </p:nvSpPr>
        <p:spPr>
          <a:xfrm>
            <a:off x="7018712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9040" y="18655"/>
                </a:lnTo>
                <a:lnTo>
                  <a:pt x="9327" y="18655"/>
                </a:lnTo>
                <a:cubicBezTo>
                  <a:pt x="9598" y="18655"/>
                  <a:pt x="9818" y="18435"/>
                  <a:pt x="9818" y="18164"/>
                </a:cubicBezTo>
                <a:lnTo>
                  <a:pt x="9818" y="15709"/>
                </a:lnTo>
                <a:lnTo>
                  <a:pt x="11782" y="15709"/>
                </a:lnTo>
                <a:lnTo>
                  <a:pt x="11782" y="18164"/>
                </a:lnTo>
                <a:cubicBezTo>
                  <a:pt x="11782" y="18435"/>
                  <a:pt x="12002" y="18655"/>
                  <a:pt x="12273" y="18655"/>
                </a:cubicBezTo>
                <a:lnTo>
                  <a:pt x="12560" y="18655"/>
                </a:lnTo>
                <a:cubicBezTo>
                  <a:pt x="12560" y="18655"/>
                  <a:pt x="10800" y="20415"/>
                  <a:pt x="10800" y="20415"/>
                </a:cubicBezTo>
                <a:close/>
                <a:moveTo>
                  <a:pt x="13745" y="17673"/>
                </a:moveTo>
                <a:lnTo>
                  <a:pt x="12764" y="17673"/>
                </a:lnTo>
                <a:lnTo>
                  <a:pt x="12764" y="15218"/>
                </a:lnTo>
                <a:cubicBezTo>
                  <a:pt x="12764" y="14948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8"/>
                  <a:pt x="8836" y="15218"/>
                </a:cubicBezTo>
                <a:lnTo>
                  <a:pt x="8836" y="17673"/>
                </a:lnTo>
                <a:lnTo>
                  <a:pt x="7855" y="17673"/>
                </a:lnTo>
                <a:cubicBezTo>
                  <a:pt x="7584" y="17673"/>
                  <a:pt x="7364" y="17892"/>
                  <a:pt x="7364" y="18164"/>
                </a:cubicBezTo>
                <a:cubicBezTo>
                  <a:pt x="7364" y="18300"/>
                  <a:pt x="7419" y="18423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1" y="18423"/>
                  <a:pt x="14236" y="18300"/>
                  <a:pt x="14236" y="18164"/>
                </a:cubicBezTo>
                <a:cubicBezTo>
                  <a:pt x="14236" y="17892"/>
                  <a:pt x="14016" y="17673"/>
                  <a:pt x="13745" y="17673"/>
                </a:cubicBezTo>
                <a:moveTo>
                  <a:pt x="5891" y="10800"/>
                </a:move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0800"/>
                  <a:pt x="5891" y="10800"/>
                  <a:pt x="5891" y="10800"/>
                </a:cubicBezTo>
                <a:close/>
                <a:moveTo>
                  <a:pt x="21109" y="10800"/>
                </a:moveTo>
                <a:lnTo>
                  <a:pt x="16691" y="10800"/>
                </a:lnTo>
                <a:cubicBezTo>
                  <a:pt x="16691" y="7547"/>
                  <a:pt x="14053" y="4909"/>
                  <a:pt x="10800" y="4909"/>
                </a:cubicBezTo>
                <a:cubicBezTo>
                  <a:pt x="7547" y="4909"/>
                  <a:pt x="4909" y="7547"/>
                  <a:pt x="4909" y="10800"/>
                </a:cubicBezTo>
                <a:lnTo>
                  <a:pt x="491" y="10800"/>
                </a:lnTo>
                <a:cubicBezTo>
                  <a:pt x="220" y="10800"/>
                  <a:pt x="0" y="11020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11020"/>
                  <a:pt x="21380" y="10800"/>
                  <a:pt x="21109" y="10800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60" y="5247"/>
                </a:lnTo>
                <a:cubicBezTo>
                  <a:pt x="15468" y="5437"/>
                  <a:pt x="15468" y="5749"/>
                  <a:pt x="15660" y="5941"/>
                </a:cubicBezTo>
                <a:cubicBezTo>
                  <a:pt x="15851" y="6133"/>
                  <a:pt x="16162" y="6133"/>
                  <a:pt x="16354" y="5941"/>
                </a:cubicBezTo>
                <a:moveTo>
                  <a:pt x="5246" y="5941"/>
                </a:moveTo>
                <a:cubicBezTo>
                  <a:pt x="5438" y="6133"/>
                  <a:pt x="5749" y="6133"/>
                  <a:pt x="5940" y="5941"/>
                </a:cubicBezTo>
                <a:cubicBezTo>
                  <a:pt x="6132" y="5749"/>
                  <a:pt x="6132" y="5437"/>
                  <a:pt x="5940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4" y="3163"/>
                </a:cubicBezTo>
                <a:cubicBezTo>
                  <a:pt x="2972" y="3355"/>
                  <a:pt x="2972" y="3666"/>
                  <a:pt x="3164" y="3857"/>
                </a:cubicBezTo>
                <a:cubicBezTo>
                  <a:pt x="3164" y="3857"/>
                  <a:pt x="5246" y="5941"/>
                  <a:pt x="5246" y="594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0" name="Shape 3967"/>
          <p:cNvSpPr/>
          <p:nvPr/>
        </p:nvSpPr>
        <p:spPr>
          <a:xfrm>
            <a:off x="7551411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5"/>
                </a:lnTo>
                <a:cubicBezTo>
                  <a:pt x="11058" y="56"/>
                  <a:pt x="10936" y="0"/>
                  <a:pt x="10800" y="0"/>
                </a:cubicBezTo>
                <a:cubicBezTo>
                  <a:pt x="10664" y="0"/>
                  <a:pt x="10542" y="56"/>
                  <a:pt x="10452" y="145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1"/>
                  <a:pt x="5749" y="15951"/>
                  <a:pt x="5940" y="15759"/>
                </a:cubicBezTo>
                <a:cubicBezTo>
                  <a:pt x="6132" y="15567"/>
                  <a:pt x="6132" y="15256"/>
                  <a:pt x="5940" y="15065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4" y="12981"/>
                </a:cubicBezTo>
                <a:cubicBezTo>
                  <a:pt x="2971" y="13173"/>
                  <a:pt x="2971" y="13484"/>
                  <a:pt x="3164" y="13675"/>
                </a:cubicBezTo>
                <a:cubicBezTo>
                  <a:pt x="3164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9" y="13484"/>
                  <a:pt x="18629" y="13173"/>
                  <a:pt x="18437" y="12981"/>
                </a:cubicBezTo>
                <a:cubicBezTo>
                  <a:pt x="18245" y="12790"/>
                  <a:pt x="17934" y="12790"/>
                  <a:pt x="17743" y="12981"/>
                </a:cubicBezTo>
                <a:lnTo>
                  <a:pt x="15659" y="15065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1"/>
                  <a:pt x="16162" y="15951"/>
                  <a:pt x="16354" y="15759"/>
                </a:cubicBezTo>
                <a:moveTo>
                  <a:pt x="5891" y="20618"/>
                </a:moveTo>
                <a:cubicBezTo>
                  <a:pt x="5891" y="17908"/>
                  <a:pt x="8089" y="15709"/>
                  <a:pt x="10800" y="15709"/>
                </a:cubicBezTo>
                <a:cubicBezTo>
                  <a:pt x="13511" y="15709"/>
                  <a:pt x="15709" y="17908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9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9"/>
                  <a:pt x="21380" y="20618"/>
                  <a:pt x="21109" y="206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1" name="Shape 3968"/>
          <p:cNvSpPr/>
          <p:nvPr/>
        </p:nvSpPr>
        <p:spPr>
          <a:xfrm>
            <a:off x="8084111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64"/>
                </a:moveTo>
                <a:lnTo>
                  <a:pt x="19636" y="1964"/>
                </a:lnTo>
                <a:lnTo>
                  <a:pt x="18900" y="0"/>
                </a:lnTo>
                <a:lnTo>
                  <a:pt x="18164" y="1964"/>
                </a:lnTo>
                <a:lnTo>
                  <a:pt x="16200" y="1964"/>
                </a:lnTo>
                <a:lnTo>
                  <a:pt x="17795" y="3191"/>
                </a:lnTo>
                <a:lnTo>
                  <a:pt x="17059" y="5400"/>
                </a:lnTo>
                <a:lnTo>
                  <a:pt x="18900" y="4050"/>
                </a:lnTo>
                <a:lnTo>
                  <a:pt x="20741" y="5400"/>
                </a:lnTo>
                <a:lnTo>
                  <a:pt x="20005" y="3191"/>
                </a:lnTo>
                <a:cubicBezTo>
                  <a:pt x="20005" y="3191"/>
                  <a:pt x="21600" y="1964"/>
                  <a:pt x="21600" y="1964"/>
                </a:cubicBezTo>
                <a:close/>
                <a:moveTo>
                  <a:pt x="10800" y="20616"/>
                </a:moveTo>
                <a:cubicBezTo>
                  <a:pt x="5387" y="20616"/>
                  <a:pt x="982" y="16203"/>
                  <a:pt x="982" y="10777"/>
                </a:cubicBezTo>
                <a:cubicBezTo>
                  <a:pt x="982" y="6434"/>
                  <a:pt x="3745" y="2741"/>
                  <a:pt x="7690" y="1441"/>
                </a:cubicBezTo>
                <a:cubicBezTo>
                  <a:pt x="6837" y="3102"/>
                  <a:pt x="6382" y="4957"/>
                  <a:pt x="6382" y="6841"/>
                </a:cubicBezTo>
                <a:cubicBezTo>
                  <a:pt x="6382" y="13004"/>
                  <a:pt x="11117" y="18079"/>
                  <a:pt x="17134" y="18604"/>
                </a:cubicBezTo>
                <a:cubicBezTo>
                  <a:pt x="15361" y="19863"/>
                  <a:pt x="13065" y="20616"/>
                  <a:pt x="10800" y="20616"/>
                </a:cubicBezTo>
                <a:moveTo>
                  <a:pt x="7364" y="6841"/>
                </a:moveTo>
                <a:cubicBezTo>
                  <a:pt x="7364" y="4248"/>
                  <a:pt x="8275" y="1870"/>
                  <a:pt x="9794" y="5"/>
                </a:cubicBezTo>
                <a:cubicBezTo>
                  <a:pt x="4302" y="515"/>
                  <a:pt x="0" y="5140"/>
                  <a:pt x="0" y="10777"/>
                </a:cubicBezTo>
                <a:cubicBezTo>
                  <a:pt x="0" y="16755"/>
                  <a:pt x="4835" y="21600"/>
                  <a:pt x="10800" y="21600"/>
                </a:cubicBezTo>
                <a:cubicBezTo>
                  <a:pt x="14176" y="21600"/>
                  <a:pt x="17656" y="20046"/>
                  <a:pt x="19636" y="17613"/>
                </a:cubicBezTo>
                <a:cubicBezTo>
                  <a:pt x="19305" y="17645"/>
                  <a:pt x="18503" y="17665"/>
                  <a:pt x="18164" y="17665"/>
                </a:cubicBezTo>
                <a:cubicBezTo>
                  <a:pt x="12199" y="17665"/>
                  <a:pt x="7364" y="12819"/>
                  <a:pt x="7364" y="6841"/>
                </a:cubicBezTo>
                <a:moveTo>
                  <a:pt x="17673" y="10309"/>
                </a:moveTo>
                <a:lnTo>
                  <a:pt x="17137" y="11738"/>
                </a:lnTo>
                <a:lnTo>
                  <a:pt x="15709" y="11738"/>
                </a:lnTo>
                <a:lnTo>
                  <a:pt x="16869" y="12629"/>
                </a:lnTo>
                <a:lnTo>
                  <a:pt x="16333" y="14236"/>
                </a:lnTo>
                <a:lnTo>
                  <a:pt x="17673" y="13255"/>
                </a:lnTo>
                <a:lnTo>
                  <a:pt x="19011" y="14236"/>
                </a:lnTo>
                <a:lnTo>
                  <a:pt x="18476" y="12629"/>
                </a:lnTo>
                <a:lnTo>
                  <a:pt x="19636" y="11738"/>
                </a:lnTo>
                <a:lnTo>
                  <a:pt x="18208" y="11738"/>
                </a:lnTo>
                <a:cubicBezTo>
                  <a:pt x="18208" y="11738"/>
                  <a:pt x="17673" y="10309"/>
                  <a:pt x="17673" y="10309"/>
                </a:cubicBezTo>
                <a:close/>
                <a:moveTo>
                  <a:pt x="11425" y="9327"/>
                </a:moveTo>
                <a:lnTo>
                  <a:pt x="12764" y="8345"/>
                </a:lnTo>
                <a:lnTo>
                  <a:pt x="14102" y="9327"/>
                </a:lnTo>
                <a:lnTo>
                  <a:pt x="13567" y="7721"/>
                </a:lnTo>
                <a:lnTo>
                  <a:pt x="14727" y="6829"/>
                </a:lnTo>
                <a:lnTo>
                  <a:pt x="13299" y="6829"/>
                </a:lnTo>
                <a:lnTo>
                  <a:pt x="12764" y="5400"/>
                </a:lnTo>
                <a:lnTo>
                  <a:pt x="12228" y="6829"/>
                </a:lnTo>
                <a:lnTo>
                  <a:pt x="10800" y="6829"/>
                </a:lnTo>
                <a:lnTo>
                  <a:pt x="11960" y="7721"/>
                </a:lnTo>
                <a:cubicBezTo>
                  <a:pt x="11960" y="7721"/>
                  <a:pt x="11425" y="9327"/>
                  <a:pt x="11425" y="932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2" name="Shape 3969"/>
          <p:cNvSpPr/>
          <p:nvPr/>
        </p:nvSpPr>
        <p:spPr>
          <a:xfrm>
            <a:off x="8616811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836"/>
                </a:moveTo>
                <a:cubicBezTo>
                  <a:pt x="6770" y="8836"/>
                  <a:pt x="5891" y="7957"/>
                  <a:pt x="5891" y="6873"/>
                </a:cubicBezTo>
                <a:cubicBezTo>
                  <a:pt x="5891" y="5788"/>
                  <a:pt x="6770" y="4909"/>
                  <a:pt x="7855" y="4909"/>
                </a:cubicBezTo>
                <a:cubicBezTo>
                  <a:pt x="8939" y="4909"/>
                  <a:pt x="9818" y="5788"/>
                  <a:pt x="9818" y="6873"/>
                </a:cubicBezTo>
                <a:cubicBezTo>
                  <a:pt x="9818" y="7957"/>
                  <a:pt x="8939" y="8836"/>
                  <a:pt x="7855" y="8836"/>
                </a:cubicBezTo>
                <a:moveTo>
                  <a:pt x="7855" y="3927"/>
                </a:moveTo>
                <a:cubicBezTo>
                  <a:pt x="6227" y="3927"/>
                  <a:pt x="4909" y="5247"/>
                  <a:pt x="4909" y="6873"/>
                </a:cubicBezTo>
                <a:cubicBezTo>
                  <a:pt x="4909" y="8500"/>
                  <a:pt x="6227" y="9818"/>
                  <a:pt x="7855" y="9818"/>
                </a:cubicBezTo>
                <a:cubicBezTo>
                  <a:pt x="9481" y="9818"/>
                  <a:pt x="10800" y="8500"/>
                  <a:pt x="10800" y="6873"/>
                </a:cubicBezTo>
                <a:cubicBezTo>
                  <a:pt x="10800" y="5247"/>
                  <a:pt x="9481" y="3927"/>
                  <a:pt x="7855" y="3927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273" y="10800"/>
                </a:moveTo>
                <a:cubicBezTo>
                  <a:pt x="12002" y="10800"/>
                  <a:pt x="11782" y="11020"/>
                  <a:pt x="11782" y="11291"/>
                </a:cubicBezTo>
                <a:cubicBezTo>
                  <a:pt x="11782" y="11562"/>
                  <a:pt x="12002" y="11782"/>
                  <a:pt x="12273" y="11782"/>
                </a:cubicBezTo>
                <a:cubicBezTo>
                  <a:pt x="12544" y="11782"/>
                  <a:pt x="12764" y="11562"/>
                  <a:pt x="12764" y="11291"/>
                </a:cubicBezTo>
                <a:cubicBezTo>
                  <a:pt x="12764" y="11020"/>
                  <a:pt x="12544" y="10800"/>
                  <a:pt x="12273" y="10800"/>
                </a:cubicBezTo>
                <a:moveTo>
                  <a:pt x="9327" y="15709"/>
                </a:moveTo>
                <a:cubicBezTo>
                  <a:pt x="9056" y="15709"/>
                  <a:pt x="8836" y="15490"/>
                  <a:pt x="8836" y="15218"/>
                </a:cubicBezTo>
                <a:cubicBezTo>
                  <a:pt x="8836" y="14948"/>
                  <a:pt x="9056" y="14727"/>
                  <a:pt x="9327" y="14727"/>
                </a:cubicBezTo>
                <a:cubicBezTo>
                  <a:pt x="9598" y="14727"/>
                  <a:pt x="9818" y="14948"/>
                  <a:pt x="9818" y="15218"/>
                </a:cubicBezTo>
                <a:cubicBezTo>
                  <a:pt x="9818" y="15490"/>
                  <a:pt x="9598" y="15709"/>
                  <a:pt x="9327" y="15709"/>
                </a:cubicBezTo>
                <a:moveTo>
                  <a:pt x="9327" y="13745"/>
                </a:moveTo>
                <a:cubicBezTo>
                  <a:pt x="8514" y="13745"/>
                  <a:pt x="7855" y="14405"/>
                  <a:pt x="7855" y="15218"/>
                </a:cubicBezTo>
                <a:cubicBezTo>
                  <a:pt x="7855" y="16032"/>
                  <a:pt x="8514" y="16691"/>
                  <a:pt x="9327" y="16691"/>
                </a:cubicBezTo>
                <a:cubicBezTo>
                  <a:pt x="10141" y="16691"/>
                  <a:pt x="10800" y="16032"/>
                  <a:pt x="10800" y="15218"/>
                </a:cubicBezTo>
                <a:cubicBezTo>
                  <a:pt x="10800" y="14405"/>
                  <a:pt x="10141" y="13745"/>
                  <a:pt x="9327" y="13745"/>
                </a:cubicBezTo>
                <a:moveTo>
                  <a:pt x="4909" y="11782"/>
                </a:moveTo>
                <a:cubicBezTo>
                  <a:pt x="4367" y="11782"/>
                  <a:pt x="3927" y="12222"/>
                  <a:pt x="3927" y="12764"/>
                </a:cubicBezTo>
                <a:cubicBezTo>
                  <a:pt x="3927" y="13305"/>
                  <a:pt x="4367" y="13745"/>
                  <a:pt x="4909" y="13745"/>
                </a:cubicBezTo>
                <a:cubicBezTo>
                  <a:pt x="5451" y="13745"/>
                  <a:pt x="5891" y="13305"/>
                  <a:pt x="5891" y="12764"/>
                </a:cubicBezTo>
                <a:cubicBezTo>
                  <a:pt x="5891" y="12222"/>
                  <a:pt x="5451" y="11782"/>
                  <a:pt x="4909" y="11782"/>
                </a:cubicBezTo>
                <a:moveTo>
                  <a:pt x="14236" y="16691"/>
                </a:moveTo>
                <a:cubicBezTo>
                  <a:pt x="13966" y="16691"/>
                  <a:pt x="13745" y="16911"/>
                  <a:pt x="13745" y="17182"/>
                </a:cubicBezTo>
                <a:cubicBezTo>
                  <a:pt x="13745" y="17453"/>
                  <a:pt x="13966" y="17673"/>
                  <a:pt x="14236" y="17673"/>
                </a:cubicBezTo>
                <a:cubicBezTo>
                  <a:pt x="14507" y="17673"/>
                  <a:pt x="14727" y="17453"/>
                  <a:pt x="14727" y="17182"/>
                </a:cubicBezTo>
                <a:cubicBezTo>
                  <a:pt x="14727" y="16911"/>
                  <a:pt x="14507" y="16691"/>
                  <a:pt x="14236" y="16691"/>
                </a:cubicBezTo>
                <a:moveTo>
                  <a:pt x="16691" y="11782"/>
                </a:moveTo>
                <a:cubicBezTo>
                  <a:pt x="16149" y="11782"/>
                  <a:pt x="15709" y="11342"/>
                  <a:pt x="15709" y="10800"/>
                </a:cubicBezTo>
                <a:cubicBezTo>
                  <a:pt x="15709" y="10258"/>
                  <a:pt x="16149" y="9818"/>
                  <a:pt x="16691" y="9818"/>
                </a:cubicBezTo>
                <a:cubicBezTo>
                  <a:pt x="17233" y="9818"/>
                  <a:pt x="17673" y="10258"/>
                  <a:pt x="17673" y="10800"/>
                </a:cubicBezTo>
                <a:cubicBezTo>
                  <a:pt x="17673" y="11342"/>
                  <a:pt x="17233" y="11782"/>
                  <a:pt x="16691" y="11782"/>
                </a:cubicBezTo>
                <a:moveTo>
                  <a:pt x="16691" y="8836"/>
                </a:moveTo>
                <a:cubicBezTo>
                  <a:pt x="15606" y="8836"/>
                  <a:pt x="14727" y="9716"/>
                  <a:pt x="14727" y="10800"/>
                </a:cubicBezTo>
                <a:cubicBezTo>
                  <a:pt x="14727" y="11884"/>
                  <a:pt x="15606" y="12764"/>
                  <a:pt x="16691" y="12764"/>
                </a:cubicBezTo>
                <a:cubicBezTo>
                  <a:pt x="17775" y="12764"/>
                  <a:pt x="18655" y="11884"/>
                  <a:pt x="18655" y="10800"/>
                </a:cubicBezTo>
                <a:cubicBezTo>
                  <a:pt x="18655" y="9716"/>
                  <a:pt x="17775" y="8836"/>
                  <a:pt x="16691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3" name="Shape 3970"/>
          <p:cNvSpPr/>
          <p:nvPr/>
        </p:nvSpPr>
        <p:spPr>
          <a:xfrm>
            <a:off x="9149510" y="5077694"/>
            <a:ext cx="279068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6" h="21600" extrusionOk="0">
                <a:moveTo>
                  <a:pt x="17140" y="11947"/>
                </a:moveTo>
                <a:cubicBezTo>
                  <a:pt x="15736" y="13193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2"/>
                  <a:pt x="6815" y="1350"/>
                  <a:pt x="10508" y="1350"/>
                </a:cubicBezTo>
                <a:cubicBezTo>
                  <a:pt x="14201" y="1350"/>
                  <a:pt x="17194" y="5582"/>
                  <a:pt x="17194" y="10800"/>
                </a:cubicBezTo>
                <a:cubicBezTo>
                  <a:pt x="17194" y="11189"/>
                  <a:pt x="17172" y="11570"/>
                  <a:pt x="17140" y="11947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2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3"/>
                </a:cubicBezTo>
                <a:cubicBezTo>
                  <a:pt x="15984" y="17520"/>
                  <a:pt x="13473" y="20250"/>
                  <a:pt x="10508" y="20250"/>
                </a:cubicBezTo>
                <a:moveTo>
                  <a:pt x="20938" y="6357"/>
                </a:moveTo>
                <a:cubicBezTo>
                  <a:pt x="20592" y="4617"/>
                  <a:pt x="19141" y="3453"/>
                  <a:pt x="17072" y="2965"/>
                </a:cubicBezTo>
                <a:cubicBezTo>
                  <a:pt x="17380" y="3482"/>
                  <a:pt x="17660" y="4034"/>
                  <a:pt x="17905" y="4621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50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4"/>
                  <a:pt x="18149" y="10800"/>
                </a:cubicBezTo>
                <a:cubicBezTo>
                  <a:pt x="18149" y="4836"/>
                  <a:pt x="14728" y="0"/>
                  <a:pt x="10508" y="0"/>
                </a:cubicBezTo>
                <a:cubicBezTo>
                  <a:pt x="6288" y="0"/>
                  <a:pt x="2867" y="4836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6"/>
                  <a:pt x="997" y="13529"/>
                </a:cubicBezTo>
                <a:cubicBezTo>
                  <a:pt x="893" y="13003"/>
                  <a:pt x="982" y="12390"/>
                  <a:pt x="1263" y="11700"/>
                </a:cubicBezTo>
                <a:cubicBezTo>
                  <a:pt x="1416" y="11327"/>
                  <a:pt x="1650" y="10927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6"/>
                  <a:pt x="18017" y="12755"/>
                </a:cubicBezTo>
                <a:cubicBezTo>
                  <a:pt x="20167" y="10724"/>
                  <a:pt x="21339" y="8374"/>
                  <a:pt x="20938" y="635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4" name="Shape 3971"/>
          <p:cNvSpPr/>
          <p:nvPr/>
        </p:nvSpPr>
        <p:spPr>
          <a:xfrm>
            <a:off x="9720260" y="5039644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7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5" name="Shape 3972"/>
          <p:cNvSpPr/>
          <p:nvPr/>
        </p:nvSpPr>
        <p:spPr>
          <a:xfrm>
            <a:off x="10214910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3927"/>
                </a:moveTo>
                <a:cubicBezTo>
                  <a:pt x="13204" y="3927"/>
                  <a:pt x="12764" y="4367"/>
                  <a:pt x="12764" y="4909"/>
                </a:cubicBezTo>
                <a:cubicBezTo>
                  <a:pt x="12764" y="5451"/>
                  <a:pt x="13204" y="5891"/>
                  <a:pt x="13745" y="5891"/>
                </a:cubicBezTo>
                <a:cubicBezTo>
                  <a:pt x="14287" y="5891"/>
                  <a:pt x="14727" y="5451"/>
                  <a:pt x="14727" y="4909"/>
                </a:cubicBezTo>
                <a:cubicBezTo>
                  <a:pt x="14727" y="4367"/>
                  <a:pt x="14287" y="3927"/>
                  <a:pt x="13745" y="3927"/>
                </a:cubicBezTo>
                <a:moveTo>
                  <a:pt x="16691" y="7855"/>
                </a:moveTo>
                <a:cubicBezTo>
                  <a:pt x="16149" y="7855"/>
                  <a:pt x="15709" y="8295"/>
                  <a:pt x="15709" y="8836"/>
                </a:cubicBezTo>
                <a:cubicBezTo>
                  <a:pt x="15709" y="9378"/>
                  <a:pt x="16149" y="9818"/>
                  <a:pt x="16691" y="9818"/>
                </a:cubicBezTo>
                <a:cubicBezTo>
                  <a:pt x="17233" y="9818"/>
                  <a:pt x="17673" y="9378"/>
                  <a:pt x="17673" y="8836"/>
                </a:cubicBezTo>
                <a:cubicBezTo>
                  <a:pt x="17673" y="8295"/>
                  <a:pt x="17233" y="7855"/>
                  <a:pt x="16691" y="7855"/>
                </a:cubicBezTo>
                <a:moveTo>
                  <a:pt x="7855" y="4909"/>
                </a:moveTo>
                <a:cubicBezTo>
                  <a:pt x="7313" y="4909"/>
                  <a:pt x="6873" y="5349"/>
                  <a:pt x="6873" y="5891"/>
                </a:cubicBezTo>
                <a:cubicBezTo>
                  <a:pt x="6873" y="6433"/>
                  <a:pt x="7313" y="6873"/>
                  <a:pt x="7855" y="6873"/>
                </a:cubicBezTo>
                <a:cubicBezTo>
                  <a:pt x="8396" y="6873"/>
                  <a:pt x="8836" y="6433"/>
                  <a:pt x="8836" y="5891"/>
                </a:cubicBezTo>
                <a:cubicBezTo>
                  <a:pt x="8836" y="5349"/>
                  <a:pt x="8396" y="4909"/>
                  <a:pt x="7855" y="4909"/>
                </a:cubicBezTo>
                <a:moveTo>
                  <a:pt x="3927" y="7855"/>
                </a:moveTo>
                <a:cubicBezTo>
                  <a:pt x="3385" y="7855"/>
                  <a:pt x="2945" y="8295"/>
                  <a:pt x="2945" y="8836"/>
                </a:cubicBezTo>
                <a:cubicBezTo>
                  <a:pt x="2945" y="9378"/>
                  <a:pt x="3385" y="9818"/>
                  <a:pt x="3927" y="9818"/>
                </a:cubicBezTo>
                <a:cubicBezTo>
                  <a:pt x="4469" y="9818"/>
                  <a:pt x="4909" y="9378"/>
                  <a:pt x="4909" y="8836"/>
                </a:cubicBezTo>
                <a:cubicBezTo>
                  <a:pt x="4909" y="8295"/>
                  <a:pt x="4469" y="7855"/>
                  <a:pt x="3927" y="7855"/>
                </a:cubicBezTo>
                <a:moveTo>
                  <a:pt x="1008" y="10800"/>
                </a:moveTo>
                <a:cubicBezTo>
                  <a:pt x="1278" y="5878"/>
                  <a:pt x="5552" y="1964"/>
                  <a:pt x="10800" y="1964"/>
                </a:cubicBezTo>
                <a:cubicBezTo>
                  <a:pt x="16048" y="1964"/>
                  <a:pt x="20322" y="5878"/>
                  <a:pt x="20592" y="10800"/>
                </a:cubicBezTo>
                <a:cubicBezTo>
                  <a:pt x="20592" y="10800"/>
                  <a:pt x="1008" y="10800"/>
                  <a:pt x="1008" y="10800"/>
                </a:cubicBezTo>
                <a:close/>
                <a:moveTo>
                  <a:pt x="11291" y="1006"/>
                </a:move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006"/>
                </a:lnTo>
                <a:cubicBezTo>
                  <a:pt x="4574" y="1252"/>
                  <a:pt x="0" y="5756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10309" y="11782"/>
                </a:lnTo>
                <a:lnTo>
                  <a:pt x="10309" y="18655"/>
                </a:lnTo>
                <a:cubicBezTo>
                  <a:pt x="10309" y="19739"/>
                  <a:pt x="9430" y="20618"/>
                  <a:pt x="8345" y="20618"/>
                </a:cubicBezTo>
                <a:cubicBezTo>
                  <a:pt x="7261" y="20618"/>
                  <a:pt x="6382" y="19739"/>
                  <a:pt x="6382" y="18655"/>
                </a:cubicBezTo>
                <a:cubicBezTo>
                  <a:pt x="6382" y="18383"/>
                  <a:pt x="6162" y="18164"/>
                  <a:pt x="5891" y="18164"/>
                </a:cubicBezTo>
                <a:cubicBezTo>
                  <a:pt x="5620" y="18164"/>
                  <a:pt x="5400" y="18383"/>
                  <a:pt x="5400" y="18655"/>
                </a:cubicBezTo>
                <a:cubicBezTo>
                  <a:pt x="5400" y="20282"/>
                  <a:pt x="6719" y="21600"/>
                  <a:pt x="8345" y="21600"/>
                </a:cubicBezTo>
                <a:cubicBezTo>
                  <a:pt x="9804" y="21600"/>
                  <a:pt x="11007" y="20538"/>
                  <a:pt x="11242" y="19145"/>
                </a:cubicBezTo>
                <a:lnTo>
                  <a:pt x="11291" y="19145"/>
                </a:lnTo>
                <a:lnTo>
                  <a:pt x="11291" y="11782"/>
                </a:ln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5756"/>
                  <a:pt x="17026" y="1252"/>
                  <a:pt x="11291" y="1006"/>
                </a:cubicBezTo>
                <a:moveTo>
                  <a:pt x="10800" y="6873"/>
                </a:moveTo>
                <a:cubicBezTo>
                  <a:pt x="10258" y="6873"/>
                  <a:pt x="9818" y="7313"/>
                  <a:pt x="9818" y="7855"/>
                </a:cubicBezTo>
                <a:cubicBezTo>
                  <a:pt x="9818" y="8396"/>
                  <a:pt x="10258" y="8836"/>
                  <a:pt x="10800" y="8836"/>
                </a:cubicBezTo>
                <a:cubicBezTo>
                  <a:pt x="11342" y="8836"/>
                  <a:pt x="11782" y="8396"/>
                  <a:pt x="11782" y="7855"/>
                </a:cubicBezTo>
                <a:cubicBezTo>
                  <a:pt x="11782" y="7313"/>
                  <a:pt x="11342" y="6873"/>
                  <a:pt x="10800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6" name="Shape 3973"/>
          <p:cNvSpPr/>
          <p:nvPr/>
        </p:nvSpPr>
        <p:spPr>
          <a:xfrm>
            <a:off x="10747609" y="5103060"/>
            <a:ext cx="279033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2" y="19800"/>
                </a:moveTo>
                <a:cubicBezTo>
                  <a:pt x="18391" y="11772"/>
                  <a:pt x="14982" y="5400"/>
                  <a:pt x="10800" y="5400"/>
                </a:cubicBezTo>
                <a:cubicBezTo>
                  <a:pt x="6618" y="5400"/>
                  <a:pt x="3209" y="11772"/>
                  <a:pt x="2968" y="19800"/>
                </a:cubicBezTo>
                <a:lnTo>
                  <a:pt x="1005" y="19800"/>
                </a:lnTo>
                <a:cubicBezTo>
                  <a:pt x="1251" y="9784"/>
                  <a:pt x="5535" y="1800"/>
                  <a:pt x="10800" y="1800"/>
                </a:cubicBezTo>
                <a:cubicBezTo>
                  <a:pt x="16065" y="1800"/>
                  <a:pt x="20349" y="9784"/>
                  <a:pt x="20595" y="19800"/>
                </a:cubicBezTo>
                <a:cubicBezTo>
                  <a:pt x="20595" y="19800"/>
                  <a:pt x="18632" y="19800"/>
                  <a:pt x="18632" y="19800"/>
                </a:cubicBezTo>
                <a:close/>
                <a:moveTo>
                  <a:pt x="15687" y="19800"/>
                </a:moveTo>
                <a:cubicBezTo>
                  <a:pt x="15461" y="14755"/>
                  <a:pt x="13360" y="10800"/>
                  <a:pt x="10800" y="10800"/>
                </a:cubicBezTo>
                <a:cubicBezTo>
                  <a:pt x="8240" y="10800"/>
                  <a:pt x="6139" y="14755"/>
                  <a:pt x="5913" y="19800"/>
                </a:cubicBezTo>
                <a:lnTo>
                  <a:pt x="3950" y="19800"/>
                </a:lnTo>
                <a:cubicBezTo>
                  <a:pt x="4187" y="12767"/>
                  <a:pt x="7159" y="7200"/>
                  <a:pt x="10800" y="7200"/>
                </a:cubicBezTo>
                <a:cubicBezTo>
                  <a:pt x="14441" y="7200"/>
                  <a:pt x="17413" y="12767"/>
                  <a:pt x="17650" y="19800"/>
                </a:cubicBezTo>
                <a:cubicBezTo>
                  <a:pt x="17650" y="19800"/>
                  <a:pt x="15687" y="19800"/>
                  <a:pt x="15687" y="19800"/>
                </a:cubicBezTo>
                <a:close/>
                <a:moveTo>
                  <a:pt x="12724" y="19800"/>
                </a:moveTo>
                <a:cubicBezTo>
                  <a:pt x="12542" y="17747"/>
                  <a:pt x="11750" y="16200"/>
                  <a:pt x="10800" y="16200"/>
                </a:cubicBezTo>
                <a:cubicBezTo>
                  <a:pt x="9850" y="16200"/>
                  <a:pt x="9058" y="17747"/>
                  <a:pt x="8876" y="19800"/>
                </a:cubicBezTo>
                <a:lnTo>
                  <a:pt x="6899" y="19800"/>
                </a:lnTo>
                <a:cubicBezTo>
                  <a:pt x="7115" y="15752"/>
                  <a:pt x="8779" y="12600"/>
                  <a:pt x="10800" y="12600"/>
                </a:cubicBezTo>
                <a:cubicBezTo>
                  <a:pt x="12821" y="12600"/>
                  <a:pt x="14485" y="15752"/>
                  <a:pt x="14701" y="19800"/>
                </a:cubicBezTo>
                <a:cubicBezTo>
                  <a:pt x="14701" y="19800"/>
                  <a:pt x="12724" y="19800"/>
                  <a:pt x="12724" y="19800"/>
                </a:cubicBezTo>
                <a:close/>
                <a:moveTo>
                  <a:pt x="10800" y="0"/>
                </a:moveTo>
                <a:cubicBezTo>
                  <a:pt x="4835" y="0"/>
                  <a:pt x="0" y="926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9327" y="21600"/>
                </a:lnTo>
                <a:cubicBezTo>
                  <a:pt x="9599" y="21600"/>
                  <a:pt x="9818" y="21197"/>
                  <a:pt x="9818" y="20700"/>
                </a:cubicBezTo>
                <a:cubicBezTo>
                  <a:pt x="9818" y="19209"/>
                  <a:pt x="10258" y="18000"/>
                  <a:pt x="10800" y="18000"/>
                </a:cubicBezTo>
                <a:cubicBezTo>
                  <a:pt x="11342" y="18000"/>
                  <a:pt x="11782" y="19209"/>
                  <a:pt x="11782" y="20700"/>
                </a:cubicBezTo>
                <a:cubicBezTo>
                  <a:pt x="11782" y="21197"/>
                  <a:pt x="12001" y="21600"/>
                  <a:pt x="12273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926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7" name="Shape 3974"/>
          <p:cNvSpPr/>
          <p:nvPr/>
        </p:nvSpPr>
        <p:spPr>
          <a:xfrm>
            <a:off x="11280309" y="5077694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250"/>
                </a:moveTo>
                <a:lnTo>
                  <a:pt x="4418" y="20250"/>
                </a:lnTo>
                <a:cubicBezTo>
                  <a:pt x="2524" y="20250"/>
                  <a:pt x="982" y="18130"/>
                  <a:pt x="982" y="15525"/>
                </a:cubicBezTo>
                <a:cubicBezTo>
                  <a:pt x="982" y="13489"/>
                  <a:pt x="1926" y="11690"/>
                  <a:pt x="3333" y="11045"/>
                </a:cubicBezTo>
                <a:lnTo>
                  <a:pt x="4165" y="10664"/>
                </a:lnTo>
                <a:lnTo>
                  <a:pt x="3982" y="9484"/>
                </a:lnTo>
                <a:cubicBezTo>
                  <a:pt x="3946" y="9247"/>
                  <a:pt x="3927" y="9008"/>
                  <a:pt x="3927" y="8775"/>
                </a:cubicBezTo>
                <a:cubicBezTo>
                  <a:pt x="3927" y="6915"/>
                  <a:pt x="5028" y="5400"/>
                  <a:pt x="6382" y="5400"/>
                </a:cubicBezTo>
                <a:cubicBezTo>
                  <a:pt x="6662" y="5400"/>
                  <a:pt x="6942" y="5470"/>
                  <a:pt x="7215" y="5606"/>
                </a:cubicBezTo>
                <a:lnTo>
                  <a:pt x="8019" y="6006"/>
                </a:lnTo>
                <a:lnTo>
                  <a:pt x="8418" y="4965"/>
                </a:lnTo>
                <a:cubicBezTo>
                  <a:pt x="9272" y="2736"/>
                  <a:pt x="10937" y="1350"/>
                  <a:pt x="12764" y="1350"/>
                </a:cubicBezTo>
                <a:cubicBezTo>
                  <a:pt x="15470" y="1350"/>
                  <a:pt x="17673" y="4378"/>
                  <a:pt x="17673" y="8100"/>
                </a:cubicBezTo>
                <a:cubicBezTo>
                  <a:pt x="17673" y="8219"/>
                  <a:pt x="17666" y="8333"/>
                  <a:pt x="17660" y="8449"/>
                </a:cubicBezTo>
                <a:lnTo>
                  <a:pt x="17655" y="8565"/>
                </a:lnTo>
                <a:lnTo>
                  <a:pt x="17610" y="9515"/>
                </a:lnTo>
                <a:lnTo>
                  <a:pt x="18245" y="9892"/>
                </a:lnTo>
                <a:cubicBezTo>
                  <a:pt x="19687" y="10747"/>
                  <a:pt x="20618" y="12693"/>
                  <a:pt x="20618" y="14850"/>
                </a:cubicBezTo>
                <a:cubicBezTo>
                  <a:pt x="20618" y="17828"/>
                  <a:pt x="18856" y="20250"/>
                  <a:pt x="16691" y="20250"/>
                </a:cubicBezTo>
                <a:moveTo>
                  <a:pt x="18634" y="8652"/>
                </a:moveTo>
                <a:cubicBezTo>
                  <a:pt x="18643" y="8469"/>
                  <a:pt x="18655" y="8287"/>
                  <a:pt x="18655" y="8100"/>
                </a:cubicBezTo>
                <a:cubicBezTo>
                  <a:pt x="18655" y="3627"/>
                  <a:pt x="16017" y="0"/>
                  <a:pt x="12764" y="0"/>
                </a:cubicBezTo>
                <a:cubicBezTo>
                  <a:pt x="10499" y="0"/>
                  <a:pt x="8536" y="1760"/>
                  <a:pt x="7550" y="4336"/>
                </a:cubicBezTo>
                <a:cubicBezTo>
                  <a:pt x="7185" y="4154"/>
                  <a:pt x="6793" y="4050"/>
                  <a:pt x="6382" y="4050"/>
                </a:cubicBezTo>
                <a:cubicBezTo>
                  <a:pt x="4484" y="4050"/>
                  <a:pt x="2945" y="6166"/>
                  <a:pt x="2945" y="8775"/>
                </a:cubicBezTo>
                <a:cubicBezTo>
                  <a:pt x="2945" y="9115"/>
                  <a:pt x="2973" y="9445"/>
                  <a:pt x="3022" y="9765"/>
                </a:cubicBezTo>
                <a:cubicBezTo>
                  <a:pt x="1267" y="10569"/>
                  <a:pt x="0" y="12842"/>
                  <a:pt x="0" y="15525"/>
                </a:cubicBezTo>
                <a:cubicBezTo>
                  <a:pt x="0" y="18880"/>
                  <a:pt x="1978" y="21600"/>
                  <a:pt x="4418" y="21600"/>
                </a:cubicBezTo>
                <a:lnTo>
                  <a:pt x="16691" y="21600"/>
                </a:lnTo>
                <a:cubicBezTo>
                  <a:pt x="19401" y="21600"/>
                  <a:pt x="21600" y="18578"/>
                  <a:pt x="21600" y="14850"/>
                </a:cubicBezTo>
                <a:cubicBezTo>
                  <a:pt x="21600" y="12072"/>
                  <a:pt x="20378" y="9687"/>
                  <a:pt x="18634" y="865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8" name="Shape 3975"/>
          <p:cNvSpPr/>
          <p:nvPr/>
        </p:nvSpPr>
        <p:spPr>
          <a:xfrm>
            <a:off x="6486012" y="5635760"/>
            <a:ext cx="279033" cy="164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9938"/>
                </a:moveTo>
                <a:lnTo>
                  <a:pt x="3927" y="19938"/>
                </a:lnTo>
                <a:cubicBezTo>
                  <a:pt x="2303" y="19938"/>
                  <a:pt x="982" y="17703"/>
                  <a:pt x="982" y="14954"/>
                </a:cubicBezTo>
                <a:cubicBezTo>
                  <a:pt x="982" y="12638"/>
                  <a:pt x="1912" y="10647"/>
                  <a:pt x="3244" y="10110"/>
                </a:cubicBezTo>
                <a:cubicBezTo>
                  <a:pt x="3634" y="9955"/>
                  <a:pt x="3929" y="9411"/>
                  <a:pt x="3988" y="8739"/>
                </a:cubicBezTo>
                <a:cubicBezTo>
                  <a:pt x="4343" y="4704"/>
                  <a:pt x="6427" y="1662"/>
                  <a:pt x="8836" y="1662"/>
                </a:cubicBezTo>
                <a:cubicBezTo>
                  <a:pt x="10501" y="1662"/>
                  <a:pt x="12037" y="3081"/>
                  <a:pt x="12948" y="5462"/>
                </a:cubicBezTo>
                <a:cubicBezTo>
                  <a:pt x="13103" y="5866"/>
                  <a:pt x="13354" y="6137"/>
                  <a:pt x="13636" y="6203"/>
                </a:cubicBezTo>
                <a:cubicBezTo>
                  <a:pt x="13682" y="6215"/>
                  <a:pt x="13727" y="6219"/>
                  <a:pt x="13773" y="6219"/>
                </a:cubicBezTo>
                <a:cubicBezTo>
                  <a:pt x="14009" y="6219"/>
                  <a:pt x="14238" y="6077"/>
                  <a:pt x="14419" y="5809"/>
                </a:cubicBezTo>
                <a:cubicBezTo>
                  <a:pt x="14778" y="5278"/>
                  <a:pt x="15236" y="4985"/>
                  <a:pt x="15709" y="4985"/>
                </a:cubicBezTo>
                <a:cubicBezTo>
                  <a:pt x="16792" y="4985"/>
                  <a:pt x="17673" y="6476"/>
                  <a:pt x="17671" y="8326"/>
                </a:cubicBezTo>
                <a:lnTo>
                  <a:pt x="17666" y="8447"/>
                </a:lnTo>
                <a:cubicBezTo>
                  <a:pt x="17645" y="9234"/>
                  <a:pt x="17953" y="9937"/>
                  <a:pt x="18404" y="10133"/>
                </a:cubicBezTo>
                <a:cubicBezTo>
                  <a:pt x="19708" y="10698"/>
                  <a:pt x="20618" y="12681"/>
                  <a:pt x="20618" y="14954"/>
                </a:cubicBezTo>
                <a:cubicBezTo>
                  <a:pt x="20618" y="17703"/>
                  <a:pt x="19297" y="19938"/>
                  <a:pt x="17673" y="19938"/>
                </a:cubicBezTo>
                <a:moveTo>
                  <a:pt x="18647" y="8523"/>
                </a:moveTo>
                <a:cubicBezTo>
                  <a:pt x="18650" y="8452"/>
                  <a:pt x="18655" y="8381"/>
                  <a:pt x="18655" y="8308"/>
                </a:cubicBezTo>
                <a:cubicBezTo>
                  <a:pt x="18655" y="5556"/>
                  <a:pt x="17336" y="3323"/>
                  <a:pt x="15709" y="3323"/>
                </a:cubicBezTo>
                <a:cubicBezTo>
                  <a:pt x="14966" y="3323"/>
                  <a:pt x="14291" y="3792"/>
                  <a:pt x="13773" y="4558"/>
                </a:cubicBezTo>
                <a:cubicBezTo>
                  <a:pt x="12724" y="1819"/>
                  <a:pt x="10909" y="0"/>
                  <a:pt x="8836" y="0"/>
                </a:cubicBezTo>
                <a:cubicBezTo>
                  <a:pt x="5880" y="0"/>
                  <a:pt x="3439" y="3690"/>
                  <a:pt x="3017" y="8494"/>
                </a:cubicBezTo>
                <a:cubicBezTo>
                  <a:pt x="1288" y="9190"/>
                  <a:pt x="0" y="11814"/>
                  <a:pt x="0" y="14954"/>
                </a:cubicBezTo>
                <a:cubicBezTo>
                  <a:pt x="0" y="1862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8624"/>
                  <a:pt x="21600" y="14954"/>
                </a:cubicBezTo>
                <a:cubicBezTo>
                  <a:pt x="21600" y="11855"/>
                  <a:pt x="20343" y="9259"/>
                  <a:pt x="18647" y="852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9" name="Shape 3976"/>
          <p:cNvSpPr/>
          <p:nvPr/>
        </p:nvSpPr>
        <p:spPr>
          <a:xfrm>
            <a:off x="7018712" y="5597710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20400"/>
                </a:moveTo>
                <a:lnTo>
                  <a:pt x="3927" y="20400"/>
                </a:lnTo>
                <a:cubicBezTo>
                  <a:pt x="2303" y="20400"/>
                  <a:pt x="982" y="18785"/>
                  <a:pt x="982" y="16800"/>
                </a:cubicBezTo>
                <a:cubicBezTo>
                  <a:pt x="982" y="15128"/>
                  <a:pt x="1912" y="13690"/>
                  <a:pt x="3244" y="13302"/>
                </a:cubicBezTo>
                <a:cubicBezTo>
                  <a:pt x="3634" y="13189"/>
                  <a:pt x="3929" y="12797"/>
                  <a:pt x="3988" y="12312"/>
                </a:cubicBezTo>
                <a:cubicBezTo>
                  <a:pt x="4343" y="9397"/>
                  <a:pt x="6427" y="7200"/>
                  <a:pt x="8836" y="7200"/>
                </a:cubicBezTo>
                <a:cubicBezTo>
                  <a:pt x="10501" y="7200"/>
                  <a:pt x="11546" y="7627"/>
                  <a:pt x="12457" y="9345"/>
                </a:cubicBezTo>
                <a:cubicBezTo>
                  <a:pt x="12612" y="9636"/>
                  <a:pt x="13354" y="10432"/>
                  <a:pt x="13636" y="10480"/>
                </a:cubicBezTo>
                <a:cubicBezTo>
                  <a:pt x="13682" y="10488"/>
                  <a:pt x="13773" y="10492"/>
                  <a:pt x="13773" y="10492"/>
                </a:cubicBezTo>
                <a:cubicBezTo>
                  <a:pt x="14009" y="10492"/>
                  <a:pt x="14238" y="10389"/>
                  <a:pt x="14419" y="10195"/>
                </a:cubicBezTo>
                <a:cubicBezTo>
                  <a:pt x="14778" y="9812"/>
                  <a:pt x="15236" y="9600"/>
                  <a:pt x="15709" y="9600"/>
                </a:cubicBezTo>
                <a:cubicBezTo>
                  <a:pt x="16792" y="9600"/>
                  <a:pt x="17673" y="10677"/>
                  <a:pt x="17671" y="12013"/>
                </a:cubicBezTo>
                <a:lnTo>
                  <a:pt x="17666" y="12101"/>
                </a:lnTo>
                <a:cubicBezTo>
                  <a:pt x="17645" y="12669"/>
                  <a:pt x="17953" y="13178"/>
                  <a:pt x="18404" y="13318"/>
                </a:cubicBezTo>
                <a:cubicBezTo>
                  <a:pt x="19708" y="13726"/>
                  <a:pt x="20618" y="15158"/>
                  <a:pt x="20618" y="16800"/>
                </a:cubicBezTo>
                <a:cubicBezTo>
                  <a:pt x="20618" y="18785"/>
                  <a:pt x="19297" y="20400"/>
                  <a:pt x="17673" y="20400"/>
                </a:cubicBezTo>
                <a:moveTo>
                  <a:pt x="15709" y="1200"/>
                </a:moveTo>
                <a:cubicBezTo>
                  <a:pt x="18420" y="1200"/>
                  <a:pt x="20618" y="3887"/>
                  <a:pt x="20618" y="7200"/>
                </a:cubicBezTo>
                <a:cubicBezTo>
                  <a:pt x="20618" y="9162"/>
                  <a:pt x="19844" y="10898"/>
                  <a:pt x="18654" y="11993"/>
                </a:cubicBezTo>
                <a:cubicBezTo>
                  <a:pt x="18651" y="10008"/>
                  <a:pt x="17334" y="8400"/>
                  <a:pt x="15709" y="8400"/>
                </a:cubicBezTo>
                <a:cubicBezTo>
                  <a:pt x="14966" y="8400"/>
                  <a:pt x="14291" y="8739"/>
                  <a:pt x="13773" y="9292"/>
                </a:cubicBezTo>
                <a:cubicBezTo>
                  <a:pt x="13081" y="7989"/>
                  <a:pt x="12055" y="6984"/>
                  <a:pt x="10843" y="6443"/>
                </a:cubicBezTo>
                <a:cubicBezTo>
                  <a:pt x="11149" y="3489"/>
                  <a:pt x="13208" y="1200"/>
                  <a:pt x="15709" y="1200"/>
                </a:cubicBezTo>
                <a:moveTo>
                  <a:pt x="19575" y="12625"/>
                </a:moveTo>
                <a:cubicBezTo>
                  <a:pt x="20813" y="11305"/>
                  <a:pt x="21600" y="9367"/>
                  <a:pt x="21600" y="7200"/>
                </a:cubicBezTo>
                <a:cubicBezTo>
                  <a:pt x="21600" y="3224"/>
                  <a:pt x="18962" y="0"/>
                  <a:pt x="15709" y="0"/>
                </a:cubicBezTo>
                <a:cubicBezTo>
                  <a:pt x="12754" y="0"/>
                  <a:pt x="10314" y="2664"/>
                  <a:pt x="9891" y="6130"/>
                </a:cubicBezTo>
                <a:cubicBezTo>
                  <a:pt x="9547" y="6054"/>
                  <a:pt x="9197" y="6000"/>
                  <a:pt x="8836" y="6000"/>
                </a:cubicBezTo>
                <a:cubicBezTo>
                  <a:pt x="5880" y="6000"/>
                  <a:pt x="3439" y="8665"/>
                  <a:pt x="3017" y="12135"/>
                </a:cubicBezTo>
                <a:cubicBezTo>
                  <a:pt x="1288" y="12638"/>
                  <a:pt x="0" y="14532"/>
                  <a:pt x="0" y="16800"/>
                </a:cubicBezTo>
                <a:cubicBezTo>
                  <a:pt x="0" y="1945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9451"/>
                  <a:pt x="21600" y="16800"/>
                </a:cubicBezTo>
                <a:cubicBezTo>
                  <a:pt x="21600" y="14998"/>
                  <a:pt x="20778" y="13444"/>
                  <a:pt x="19575" y="1262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0" name="Shape 3977"/>
          <p:cNvSpPr/>
          <p:nvPr/>
        </p:nvSpPr>
        <p:spPr>
          <a:xfrm>
            <a:off x="7551411" y="5585027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440"/>
                </a:moveTo>
                <a:cubicBezTo>
                  <a:pt x="14727" y="20036"/>
                  <a:pt x="15167" y="20520"/>
                  <a:pt x="15709" y="20520"/>
                </a:cubicBezTo>
                <a:cubicBezTo>
                  <a:pt x="16251" y="20520"/>
                  <a:pt x="16691" y="20036"/>
                  <a:pt x="16691" y="19440"/>
                </a:cubicBezTo>
                <a:cubicBezTo>
                  <a:pt x="16691" y="18360"/>
                  <a:pt x="15709" y="17280"/>
                  <a:pt x="15709" y="17280"/>
                </a:cubicBezTo>
                <a:cubicBezTo>
                  <a:pt x="15709" y="17280"/>
                  <a:pt x="14727" y="18360"/>
                  <a:pt x="14727" y="19440"/>
                </a:cubicBezTo>
                <a:moveTo>
                  <a:pt x="4909" y="20520"/>
                </a:moveTo>
                <a:cubicBezTo>
                  <a:pt x="4909" y="21117"/>
                  <a:pt x="5349" y="21600"/>
                  <a:pt x="5891" y="21600"/>
                </a:cubicBezTo>
                <a:cubicBezTo>
                  <a:pt x="6433" y="21600"/>
                  <a:pt x="6873" y="21117"/>
                  <a:pt x="6873" y="20520"/>
                </a:cubicBezTo>
                <a:cubicBezTo>
                  <a:pt x="6873" y="19440"/>
                  <a:pt x="5891" y="18360"/>
                  <a:pt x="5891" y="18360"/>
                </a:cubicBezTo>
                <a:cubicBezTo>
                  <a:pt x="5891" y="18360"/>
                  <a:pt x="4909" y="19440"/>
                  <a:pt x="4909" y="20520"/>
                </a:cubicBezTo>
                <a:moveTo>
                  <a:pt x="9818" y="17280"/>
                </a:moveTo>
                <a:cubicBezTo>
                  <a:pt x="9818" y="17876"/>
                  <a:pt x="10258" y="18360"/>
                  <a:pt x="10800" y="18360"/>
                </a:cubicBezTo>
                <a:cubicBezTo>
                  <a:pt x="11342" y="18360"/>
                  <a:pt x="11782" y="17876"/>
                  <a:pt x="11782" y="17280"/>
                </a:cubicBezTo>
                <a:cubicBezTo>
                  <a:pt x="11782" y="16200"/>
                  <a:pt x="10800" y="15120"/>
                  <a:pt x="10800" y="15120"/>
                </a:cubicBezTo>
                <a:cubicBezTo>
                  <a:pt x="10800" y="15120"/>
                  <a:pt x="9818" y="16200"/>
                  <a:pt x="9818" y="1728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1"/>
                  <a:pt x="3244" y="6572"/>
                </a:cubicBezTo>
                <a:cubicBezTo>
                  <a:pt x="3634" y="6471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6" y="1464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50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4" y="6459"/>
                  <a:pt x="18404" y="6587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4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5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5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1" name="Shape 3978"/>
          <p:cNvSpPr/>
          <p:nvPr/>
        </p:nvSpPr>
        <p:spPr>
          <a:xfrm>
            <a:off x="8084111" y="5597710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4400"/>
                </a:moveTo>
                <a:lnTo>
                  <a:pt x="3927" y="14400"/>
                </a:lnTo>
                <a:cubicBezTo>
                  <a:pt x="2303" y="14400"/>
                  <a:pt x="982" y="12785"/>
                  <a:pt x="982" y="10800"/>
                </a:cubicBezTo>
                <a:cubicBezTo>
                  <a:pt x="982" y="9128"/>
                  <a:pt x="1912" y="7690"/>
                  <a:pt x="3244" y="7302"/>
                </a:cubicBezTo>
                <a:cubicBezTo>
                  <a:pt x="3634" y="7189"/>
                  <a:pt x="3929" y="6797"/>
                  <a:pt x="3988" y="6312"/>
                </a:cubicBezTo>
                <a:cubicBezTo>
                  <a:pt x="4342" y="3397"/>
                  <a:pt x="6427" y="1200"/>
                  <a:pt x="8836" y="1200"/>
                </a:cubicBezTo>
                <a:cubicBezTo>
                  <a:pt x="10501" y="1200"/>
                  <a:pt x="11547" y="1627"/>
                  <a:pt x="12457" y="3345"/>
                </a:cubicBezTo>
                <a:cubicBezTo>
                  <a:pt x="12612" y="3636"/>
                  <a:pt x="13354" y="4432"/>
                  <a:pt x="13636" y="4480"/>
                </a:cubicBezTo>
                <a:cubicBezTo>
                  <a:pt x="13682" y="4488"/>
                  <a:pt x="13772" y="4492"/>
                  <a:pt x="13772" y="4492"/>
                </a:cubicBezTo>
                <a:cubicBezTo>
                  <a:pt x="14009" y="4492"/>
                  <a:pt x="14238" y="4389"/>
                  <a:pt x="14419" y="4195"/>
                </a:cubicBezTo>
                <a:cubicBezTo>
                  <a:pt x="14777" y="3812"/>
                  <a:pt x="15236" y="3600"/>
                  <a:pt x="15709" y="3600"/>
                </a:cubicBezTo>
                <a:cubicBezTo>
                  <a:pt x="16792" y="3600"/>
                  <a:pt x="17673" y="4677"/>
                  <a:pt x="17671" y="6013"/>
                </a:cubicBezTo>
                <a:lnTo>
                  <a:pt x="17667" y="6101"/>
                </a:lnTo>
                <a:cubicBezTo>
                  <a:pt x="17646" y="6669"/>
                  <a:pt x="17954" y="7178"/>
                  <a:pt x="18404" y="7318"/>
                </a:cubicBezTo>
                <a:cubicBezTo>
                  <a:pt x="19708" y="7726"/>
                  <a:pt x="20618" y="9158"/>
                  <a:pt x="20618" y="10800"/>
                </a:cubicBezTo>
                <a:cubicBezTo>
                  <a:pt x="20618" y="12785"/>
                  <a:pt x="19297" y="14400"/>
                  <a:pt x="17673" y="14400"/>
                </a:cubicBezTo>
                <a:moveTo>
                  <a:pt x="18648" y="6156"/>
                </a:moveTo>
                <a:cubicBezTo>
                  <a:pt x="18650" y="6104"/>
                  <a:pt x="18655" y="6053"/>
                  <a:pt x="18655" y="6000"/>
                </a:cubicBezTo>
                <a:cubicBezTo>
                  <a:pt x="18655" y="4012"/>
                  <a:pt x="17335" y="2400"/>
                  <a:pt x="15709" y="2400"/>
                </a:cubicBezTo>
                <a:cubicBezTo>
                  <a:pt x="14967" y="2400"/>
                  <a:pt x="14290" y="2739"/>
                  <a:pt x="13772" y="3292"/>
                </a:cubicBezTo>
                <a:cubicBezTo>
                  <a:pt x="12724" y="1314"/>
                  <a:pt x="10909" y="0"/>
                  <a:pt x="8836" y="0"/>
                </a:cubicBezTo>
                <a:cubicBezTo>
                  <a:pt x="5879" y="0"/>
                  <a:pt x="3439" y="2665"/>
                  <a:pt x="3017" y="6135"/>
                </a:cubicBezTo>
                <a:cubicBezTo>
                  <a:pt x="1288" y="6638"/>
                  <a:pt x="0" y="8532"/>
                  <a:pt x="0" y="10800"/>
                </a:cubicBezTo>
                <a:cubicBezTo>
                  <a:pt x="0" y="13451"/>
                  <a:pt x="1758" y="15600"/>
                  <a:pt x="3927" y="15600"/>
                </a:cubicBezTo>
                <a:lnTo>
                  <a:pt x="17673" y="15600"/>
                </a:lnTo>
                <a:cubicBezTo>
                  <a:pt x="19842" y="15600"/>
                  <a:pt x="21600" y="13451"/>
                  <a:pt x="21600" y="10800"/>
                </a:cubicBezTo>
                <a:cubicBezTo>
                  <a:pt x="21600" y="8562"/>
                  <a:pt x="20344" y="6687"/>
                  <a:pt x="18648" y="6156"/>
                </a:cubicBezTo>
                <a:moveTo>
                  <a:pt x="15218" y="16800"/>
                </a:moveTo>
                <a:cubicBezTo>
                  <a:pt x="15083" y="16800"/>
                  <a:pt x="14960" y="16868"/>
                  <a:pt x="14871" y="16976"/>
                </a:cubicBezTo>
                <a:lnTo>
                  <a:pt x="11926" y="20576"/>
                </a:lnTo>
                <a:cubicBezTo>
                  <a:pt x="11836" y="20685"/>
                  <a:pt x="11782" y="20835"/>
                  <a:pt x="11782" y="21000"/>
                </a:cubicBezTo>
                <a:cubicBezTo>
                  <a:pt x="11782" y="21332"/>
                  <a:pt x="12002" y="21600"/>
                  <a:pt x="12273" y="21600"/>
                </a:cubicBezTo>
                <a:cubicBezTo>
                  <a:pt x="12408" y="21600"/>
                  <a:pt x="12531" y="21533"/>
                  <a:pt x="12620" y="21424"/>
                </a:cubicBezTo>
                <a:lnTo>
                  <a:pt x="15565" y="17824"/>
                </a:lnTo>
                <a:cubicBezTo>
                  <a:pt x="15654" y="17716"/>
                  <a:pt x="15709" y="17566"/>
                  <a:pt x="15709" y="17400"/>
                </a:cubicBezTo>
                <a:cubicBezTo>
                  <a:pt x="15709" y="17070"/>
                  <a:pt x="15489" y="16800"/>
                  <a:pt x="15218" y="16800"/>
                </a:cubicBezTo>
                <a:moveTo>
                  <a:pt x="12764" y="17400"/>
                </a:moveTo>
                <a:cubicBezTo>
                  <a:pt x="12764" y="17070"/>
                  <a:pt x="12544" y="16800"/>
                  <a:pt x="12273" y="16800"/>
                </a:cubicBezTo>
                <a:cubicBezTo>
                  <a:pt x="12138" y="16800"/>
                  <a:pt x="12015" y="16868"/>
                  <a:pt x="11925" y="16976"/>
                </a:cubicBezTo>
                <a:lnTo>
                  <a:pt x="8981" y="20576"/>
                </a:lnTo>
                <a:cubicBezTo>
                  <a:pt x="8891" y="20685"/>
                  <a:pt x="8836" y="20835"/>
                  <a:pt x="8836" y="21000"/>
                </a:cubicBezTo>
                <a:cubicBezTo>
                  <a:pt x="8836" y="21332"/>
                  <a:pt x="9056" y="21600"/>
                  <a:pt x="9327" y="21600"/>
                </a:cubicBezTo>
                <a:cubicBezTo>
                  <a:pt x="9462" y="21600"/>
                  <a:pt x="9585" y="21533"/>
                  <a:pt x="9674" y="21424"/>
                </a:cubicBezTo>
                <a:lnTo>
                  <a:pt x="12620" y="17824"/>
                </a:lnTo>
                <a:cubicBezTo>
                  <a:pt x="12709" y="17716"/>
                  <a:pt x="12764" y="17566"/>
                  <a:pt x="12764" y="17400"/>
                </a:cubicBezTo>
                <a:moveTo>
                  <a:pt x="6873" y="17400"/>
                </a:moveTo>
                <a:cubicBezTo>
                  <a:pt x="6873" y="17070"/>
                  <a:pt x="6653" y="16800"/>
                  <a:pt x="6382" y="16800"/>
                </a:cubicBezTo>
                <a:cubicBezTo>
                  <a:pt x="6247" y="16800"/>
                  <a:pt x="6124" y="16868"/>
                  <a:pt x="6034" y="16976"/>
                </a:cubicBezTo>
                <a:lnTo>
                  <a:pt x="3090" y="20576"/>
                </a:lnTo>
                <a:cubicBezTo>
                  <a:pt x="3000" y="20685"/>
                  <a:pt x="2945" y="20835"/>
                  <a:pt x="2945" y="21000"/>
                </a:cubicBezTo>
                <a:cubicBezTo>
                  <a:pt x="2945" y="21332"/>
                  <a:pt x="3166" y="21600"/>
                  <a:pt x="3436" y="21600"/>
                </a:cubicBezTo>
                <a:cubicBezTo>
                  <a:pt x="3572" y="21600"/>
                  <a:pt x="3694" y="21533"/>
                  <a:pt x="3783" y="21424"/>
                </a:cubicBezTo>
                <a:lnTo>
                  <a:pt x="6729" y="17824"/>
                </a:lnTo>
                <a:cubicBezTo>
                  <a:pt x="6818" y="17716"/>
                  <a:pt x="6873" y="17566"/>
                  <a:pt x="6873" y="17400"/>
                </a:cubicBezTo>
                <a:moveTo>
                  <a:pt x="9818" y="17400"/>
                </a:moveTo>
                <a:cubicBezTo>
                  <a:pt x="9818" y="17070"/>
                  <a:pt x="9598" y="16800"/>
                  <a:pt x="9327" y="16800"/>
                </a:cubicBezTo>
                <a:cubicBezTo>
                  <a:pt x="9192" y="16800"/>
                  <a:pt x="9069" y="16868"/>
                  <a:pt x="8980" y="16976"/>
                </a:cubicBezTo>
                <a:lnTo>
                  <a:pt x="6035" y="20576"/>
                </a:lnTo>
                <a:cubicBezTo>
                  <a:pt x="5946" y="20685"/>
                  <a:pt x="5891" y="20835"/>
                  <a:pt x="5891" y="21000"/>
                </a:cubicBezTo>
                <a:cubicBezTo>
                  <a:pt x="5891" y="21332"/>
                  <a:pt x="6111" y="21600"/>
                  <a:pt x="6382" y="21600"/>
                </a:cubicBezTo>
                <a:cubicBezTo>
                  <a:pt x="6517" y="21600"/>
                  <a:pt x="6640" y="21533"/>
                  <a:pt x="6729" y="21424"/>
                </a:cubicBezTo>
                <a:lnTo>
                  <a:pt x="9674" y="17824"/>
                </a:lnTo>
                <a:cubicBezTo>
                  <a:pt x="9764" y="17716"/>
                  <a:pt x="9818" y="17566"/>
                  <a:pt x="9818" y="17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2" name="Shape 3979"/>
          <p:cNvSpPr/>
          <p:nvPr/>
        </p:nvSpPr>
        <p:spPr>
          <a:xfrm>
            <a:off x="8616811" y="5585027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15120"/>
                </a:moveTo>
                <a:cubicBezTo>
                  <a:pt x="17893" y="15120"/>
                  <a:pt x="17673" y="15362"/>
                  <a:pt x="17673" y="15660"/>
                </a:cubicBezTo>
                <a:lnTo>
                  <a:pt x="17673" y="17820"/>
                </a:lnTo>
                <a:cubicBezTo>
                  <a:pt x="17673" y="18118"/>
                  <a:pt x="17893" y="18360"/>
                  <a:pt x="18164" y="18360"/>
                </a:cubicBezTo>
                <a:cubicBezTo>
                  <a:pt x="18434" y="18360"/>
                  <a:pt x="18655" y="18118"/>
                  <a:pt x="18655" y="17820"/>
                </a:cubicBezTo>
                <a:lnTo>
                  <a:pt x="18655" y="15660"/>
                </a:lnTo>
                <a:cubicBezTo>
                  <a:pt x="18655" y="15362"/>
                  <a:pt x="18434" y="15120"/>
                  <a:pt x="18164" y="15120"/>
                </a:cubicBezTo>
                <a:moveTo>
                  <a:pt x="15218" y="15120"/>
                </a:moveTo>
                <a:cubicBezTo>
                  <a:pt x="14947" y="15120"/>
                  <a:pt x="14727" y="15362"/>
                  <a:pt x="14727" y="15660"/>
                </a:cubicBezTo>
                <a:lnTo>
                  <a:pt x="14727" y="18900"/>
                </a:lnTo>
                <a:cubicBezTo>
                  <a:pt x="14727" y="19198"/>
                  <a:pt x="14947" y="19440"/>
                  <a:pt x="15218" y="19440"/>
                </a:cubicBezTo>
                <a:cubicBezTo>
                  <a:pt x="15489" y="19440"/>
                  <a:pt x="15709" y="19198"/>
                  <a:pt x="15709" y="18900"/>
                </a:cubicBezTo>
                <a:lnTo>
                  <a:pt x="15709" y="15660"/>
                </a:lnTo>
                <a:cubicBezTo>
                  <a:pt x="15709" y="15362"/>
                  <a:pt x="15489" y="15120"/>
                  <a:pt x="15218" y="1512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1"/>
                  <a:pt x="3244" y="6572"/>
                </a:cubicBezTo>
                <a:cubicBezTo>
                  <a:pt x="3634" y="6471"/>
                  <a:pt x="3929" y="6117"/>
                  <a:pt x="3988" y="5681"/>
                </a:cubicBezTo>
                <a:cubicBezTo>
                  <a:pt x="4342" y="3058"/>
                  <a:pt x="6427" y="1080"/>
                  <a:pt x="8836" y="1080"/>
                </a:cubicBezTo>
                <a:cubicBezTo>
                  <a:pt x="10501" y="1080"/>
                  <a:pt x="11547" y="1464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2" y="4043"/>
                  <a:pt x="13772" y="4043"/>
                </a:cubicBezTo>
                <a:cubicBezTo>
                  <a:pt x="14009" y="4043"/>
                  <a:pt x="14238" y="3950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4" y="6459"/>
                  <a:pt x="18404" y="6587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4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5"/>
                  <a:pt x="13772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79" y="0"/>
                  <a:pt x="3439" y="2398"/>
                  <a:pt x="3017" y="5521"/>
                </a:cubicBezTo>
                <a:cubicBezTo>
                  <a:pt x="1288" y="5975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  <a:moveTo>
                  <a:pt x="6382" y="16200"/>
                </a:moveTo>
                <a:cubicBezTo>
                  <a:pt x="6111" y="16200"/>
                  <a:pt x="5891" y="16443"/>
                  <a:pt x="5891" y="16740"/>
                </a:cubicBezTo>
                <a:lnTo>
                  <a:pt x="5891" y="18900"/>
                </a:lnTo>
                <a:cubicBezTo>
                  <a:pt x="5891" y="19198"/>
                  <a:pt x="6111" y="19440"/>
                  <a:pt x="6382" y="19440"/>
                </a:cubicBezTo>
                <a:cubicBezTo>
                  <a:pt x="6653" y="19440"/>
                  <a:pt x="6873" y="19198"/>
                  <a:pt x="6873" y="18900"/>
                </a:cubicBezTo>
                <a:lnTo>
                  <a:pt x="6873" y="16740"/>
                </a:lnTo>
                <a:cubicBezTo>
                  <a:pt x="6873" y="16443"/>
                  <a:pt x="6653" y="16200"/>
                  <a:pt x="6382" y="16200"/>
                </a:cubicBezTo>
                <a:moveTo>
                  <a:pt x="3436" y="15120"/>
                </a:moveTo>
                <a:cubicBezTo>
                  <a:pt x="3166" y="15120"/>
                  <a:pt x="2945" y="15362"/>
                  <a:pt x="2945" y="15660"/>
                </a:cubicBezTo>
                <a:lnTo>
                  <a:pt x="2945" y="18900"/>
                </a:lnTo>
                <a:cubicBezTo>
                  <a:pt x="2945" y="19198"/>
                  <a:pt x="3166" y="19440"/>
                  <a:pt x="3436" y="19440"/>
                </a:cubicBezTo>
                <a:cubicBezTo>
                  <a:pt x="3707" y="19440"/>
                  <a:pt x="3927" y="19198"/>
                  <a:pt x="3927" y="18900"/>
                </a:cubicBezTo>
                <a:lnTo>
                  <a:pt x="3927" y="15660"/>
                </a:lnTo>
                <a:cubicBezTo>
                  <a:pt x="3927" y="15362"/>
                  <a:pt x="3707" y="15120"/>
                  <a:pt x="3436" y="15120"/>
                </a:cubicBezTo>
                <a:moveTo>
                  <a:pt x="12273" y="16200"/>
                </a:moveTo>
                <a:cubicBezTo>
                  <a:pt x="12002" y="16200"/>
                  <a:pt x="11782" y="16443"/>
                  <a:pt x="11782" y="16740"/>
                </a:cubicBezTo>
                <a:lnTo>
                  <a:pt x="11782" y="19980"/>
                </a:lnTo>
                <a:cubicBezTo>
                  <a:pt x="11782" y="20278"/>
                  <a:pt x="12002" y="20520"/>
                  <a:pt x="12273" y="20520"/>
                </a:cubicBezTo>
                <a:cubicBezTo>
                  <a:pt x="12544" y="20520"/>
                  <a:pt x="12764" y="20278"/>
                  <a:pt x="12764" y="19980"/>
                </a:cubicBezTo>
                <a:lnTo>
                  <a:pt x="12764" y="16740"/>
                </a:lnTo>
                <a:cubicBezTo>
                  <a:pt x="12764" y="16443"/>
                  <a:pt x="12544" y="16200"/>
                  <a:pt x="12273" y="16200"/>
                </a:cubicBezTo>
                <a:moveTo>
                  <a:pt x="9327" y="17280"/>
                </a:moveTo>
                <a:cubicBezTo>
                  <a:pt x="9056" y="17280"/>
                  <a:pt x="8836" y="17522"/>
                  <a:pt x="8836" y="1782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7820"/>
                </a:lnTo>
                <a:cubicBezTo>
                  <a:pt x="9818" y="17522"/>
                  <a:pt x="9598" y="17280"/>
                  <a:pt x="9327" y="1728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3" name="Shape 3980"/>
          <p:cNvSpPr/>
          <p:nvPr/>
        </p:nvSpPr>
        <p:spPr>
          <a:xfrm>
            <a:off x="9149510" y="55723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9636"/>
                </a:moveTo>
                <a:cubicBezTo>
                  <a:pt x="15167" y="19636"/>
                  <a:pt x="14727" y="20076"/>
                  <a:pt x="14727" y="20618"/>
                </a:cubicBezTo>
                <a:cubicBezTo>
                  <a:pt x="14727" y="21160"/>
                  <a:pt x="15167" y="21600"/>
                  <a:pt x="15709" y="21600"/>
                </a:cubicBezTo>
                <a:cubicBezTo>
                  <a:pt x="16251" y="21600"/>
                  <a:pt x="16691" y="21160"/>
                  <a:pt x="16691" y="20618"/>
                </a:cubicBezTo>
                <a:cubicBezTo>
                  <a:pt x="16691" y="20076"/>
                  <a:pt x="16251" y="19636"/>
                  <a:pt x="15709" y="19636"/>
                </a:cubicBezTo>
                <a:moveTo>
                  <a:pt x="18655" y="16691"/>
                </a:moveTo>
                <a:cubicBezTo>
                  <a:pt x="18113" y="16691"/>
                  <a:pt x="17673" y="17131"/>
                  <a:pt x="17673" y="17673"/>
                </a:cubicBezTo>
                <a:cubicBezTo>
                  <a:pt x="17673" y="18215"/>
                  <a:pt x="18113" y="18655"/>
                  <a:pt x="18655" y="18655"/>
                </a:cubicBezTo>
                <a:cubicBezTo>
                  <a:pt x="19196" y="18655"/>
                  <a:pt x="19636" y="18215"/>
                  <a:pt x="19636" y="17673"/>
                </a:cubicBezTo>
                <a:cubicBezTo>
                  <a:pt x="19636" y="17131"/>
                  <a:pt x="19196" y="16691"/>
                  <a:pt x="18655" y="16691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1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7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3"/>
                  <a:pt x="18404" y="5988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1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7" y="5019"/>
                </a:cubicBezTo>
                <a:cubicBezTo>
                  <a:pt x="1288" y="5432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5709" y="15709"/>
                </a:moveTo>
                <a:cubicBezTo>
                  <a:pt x="15709" y="15167"/>
                  <a:pt x="15269" y="14727"/>
                  <a:pt x="14727" y="14727"/>
                </a:cubicBezTo>
                <a:cubicBezTo>
                  <a:pt x="14186" y="14727"/>
                  <a:pt x="13745" y="15167"/>
                  <a:pt x="13745" y="15709"/>
                </a:cubicBezTo>
                <a:cubicBezTo>
                  <a:pt x="13745" y="16252"/>
                  <a:pt x="14186" y="16691"/>
                  <a:pt x="14727" y="16691"/>
                </a:cubicBezTo>
                <a:cubicBezTo>
                  <a:pt x="15269" y="16691"/>
                  <a:pt x="15709" y="16252"/>
                  <a:pt x="15709" y="15709"/>
                </a:cubicBezTo>
                <a:moveTo>
                  <a:pt x="10800" y="17673"/>
                </a:moveTo>
                <a:cubicBezTo>
                  <a:pt x="10258" y="17673"/>
                  <a:pt x="9818" y="18113"/>
                  <a:pt x="9818" y="18655"/>
                </a:cubicBezTo>
                <a:cubicBezTo>
                  <a:pt x="9818" y="19196"/>
                  <a:pt x="10258" y="19636"/>
                  <a:pt x="10800" y="19636"/>
                </a:cubicBezTo>
                <a:cubicBezTo>
                  <a:pt x="11342" y="19636"/>
                  <a:pt x="11782" y="19196"/>
                  <a:pt x="11782" y="18655"/>
                </a:cubicBezTo>
                <a:cubicBezTo>
                  <a:pt x="11782" y="18113"/>
                  <a:pt x="11342" y="17673"/>
                  <a:pt x="10800" y="17673"/>
                </a:cubicBezTo>
                <a:moveTo>
                  <a:pt x="2945" y="15709"/>
                </a:moveTo>
                <a:cubicBezTo>
                  <a:pt x="2404" y="15709"/>
                  <a:pt x="1964" y="16149"/>
                  <a:pt x="1964" y="16691"/>
                </a:cubicBezTo>
                <a:cubicBezTo>
                  <a:pt x="1964" y="17233"/>
                  <a:pt x="2404" y="17673"/>
                  <a:pt x="2945" y="17673"/>
                </a:cubicBezTo>
                <a:cubicBezTo>
                  <a:pt x="3487" y="17673"/>
                  <a:pt x="3927" y="17233"/>
                  <a:pt x="3927" y="16691"/>
                </a:cubicBezTo>
                <a:cubicBezTo>
                  <a:pt x="3927" y="16149"/>
                  <a:pt x="3487" y="15709"/>
                  <a:pt x="2945" y="15709"/>
                </a:cubicBezTo>
                <a:moveTo>
                  <a:pt x="4909" y="18655"/>
                </a:moveTo>
                <a:cubicBezTo>
                  <a:pt x="4367" y="18655"/>
                  <a:pt x="3927" y="19095"/>
                  <a:pt x="3927" y="19636"/>
                </a:cubicBezTo>
                <a:cubicBezTo>
                  <a:pt x="3927" y="20179"/>
                  <a:pt x="4367" y="20618"/>
                  <a:pt x="4909" y="20618"/>
                </a:cubicBezTo>
                <a:cubicBezTo>
                  <a:pt x="5451" y="20618"/>
                  <a:pt x="5891" y="20179"/>
                  <a:pt x="5891" y="19636"/>
                </a:cubicBezTo>
                <a:cubicBezTo>
                  <a:pt x="5891" y="19095"/>
                  <a:pt x="5451" y="18655"/>
                  <a:pt x="4909" y="18655"/>
                </a:cubicBezTo>
                <a:moveTo>
                  <a:pt x="7855" y="13745"/>
                </a:moveTo>
                <a:cubicBezTo>
                  <a:pt x="7313" y="13745"/>
                  <a:pt x="6873" y="14186"/>
                  <a:pt x="6873" y="14727"/>
                </a:cubicBezTo>
                <a:cubicBezTo>
                  <a:pt x="6873" y="15270"/>
                  <a:pt x="7313" y="15709"/>
                  <a:pt x="7855" y="15709"/>
                </a:cubicBezTo>
                <a:cubicBezTo>
                  <a:pt x="8396" y="15709"/>
                  <a:pt x="8836" y="15270"/>
                  <a:pt x="8836" y="14727"/>
                </a:cubicBezTo>
                <a:cubicBezTo>
                  <a:pt x="8836" y="14186"/>
                  <a:pt x="8396" y="13745"/>
                  <a:pt x="7855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4" name="Shape 3981"/>
          <p:cNvSpPr/>
          <p:nvPr/>
        </p:nvSpPr>
        <p:spPr>
          <a:xfrm>
            <a:off x="9682210" y="55723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5709"/>
                </a:moveTo>
                <a:cubicBezTo>
                  <a:pt x="16555" y="15709"/>
                  <a:pt x="16433" y="15765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9"/>
                  <a:pt x="17182" y="16336"/>
                  <a:pt x="17182" y="16200"/>
                </a:cubicBezTo>
                <a:cubicBezTo>
                  <a:pt x="17182" y="15930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1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1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7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3"/>
                  <a:pt x="18404" y="5988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1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2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5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9"/>
                  <a:pt x="6873" y="16336"/>
                  <a:pt x="6873" y="16200"/>
                </a:cubicBezTo>
                <a:cubicBezTo>
                  <a:pt x="6873" y="15930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3"/>
                  <a:pt x="10944" y="14872"/>
                </a:cubicBezTo>
                <a:lnTo>
                  <a:pt x="7999" y="17817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3"/>
                  <a:pt x="11782" y="18300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5" name="Shape 3982"/>
          <p:cNvSpPr/>
          <p:nvPr/>
        </p:nvSpPr>
        <p:spPr>
          <a:xfrm>
            <a:off x="10214910" y="55723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1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1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7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3"/>
                  <a:pt x="18404" y="5988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1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3"/>
                  <a:pt x="10944" y="14872"/>
                </a:cubicBezTo>
                <a:lnTo>
                  <a:pt x="7999" y="17817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09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3" y="21545"/>
                  <a:pt x="8693" y="21456"/>
                </a:cubicBezTo>
                <a:lnTo>
                  <a:pt x="11638" y="18511"/>
                </a:lnTo>
                <a:cubicBezTo>
                  <a:pt x="11727" y="18423"/>
                  <a:pt x="11782" y="18300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6" name="Shape 3983"/>
          <p:cNvSpPr/>
          <p:nvPr/>
        </p:nvSpPr>
        <p:spPr>
          <a:xfrm>
            <a:off x="10747609" y="5591368"/>
            <a:ext cx="279033" cy="240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5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7" name="Shape 3984"/>
          <p:cNvSpPr/>
          <p:nvPr/>
        </p:nvSpPr>
        <p:spPr>
          <a:xfrm>
            <a:off x="11280309" y="55723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4"/>
                </a:cubicBezTo>
                <a:cubicBezTo>
                  <a:pt x="11859" y="13768"/>
                  <a:pt x="11545" y="13526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5"/>
                </a:cubicBezTo>
                <a:cubicBezTo>
                  <a:pt x="10457" y="10268"/>
                  <a:pt x="10529" y="9833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1"/>
                  <a:pt x="11859" y="7823"/>
                  <a:pt x="12225" y="7651"/>
                </a:cubicBezTo>
                <a:cubicBezTo>
                  <a:pt x="12590" y="7480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9"/>
                  <a:pt x="15287" y="8318"/>
                </a:cubicBezTo>
                <a:lnTo>
                  <a:pt x="16494" y="7367"/>
                </a:lnTo>
                <a:cubicBezTo>
                  <a:pt x="16059" y="6831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7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2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7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8" name="Shape 3985"/>
          <p:cNvSpPr/>
          <p:nvPr/>
        </p:nvSpPr>
        <p:spPr>
          <a:xfrm>
            <a:off x="6486012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9824" y="15704"/>
                </a:moveTo>
                <a:lnTo>
                  <a:pt x="11291" y="15709"/>
                </a:lnTo>
                <a:lnTo>
                  <a:pt x="11291" y="11782"/>
                </a:lnTo>
                <a:lnTo>
                  <a:pt x="15218" y="11782"/>
                </a:lnTo>
                <a:lnTo>
                  <a:pt x="15218" y="10309"/>
                </a:lnTo>
                <a:lnTo>
                  <a:pt x="11291" y="10309"/>
                </a:lnTo>
                <a:lnTo>
                  <a:pt x="11291" y="7364"/>
                </a:lnTo>
                <a:lnTo>
                  <a:pt x="15709" y="7364"/>
                </a:lnTo>
                <a:lnTo>
                  <a:pt x="15711" y="5897"/>
                </a:lnTo>
                <a:lnTo>
                  <a:pt x="9824" y="5897"/>
                </a:lnTo>
                <a:cubicBezTo>
                  <a:pt x="9824" y="5897"/>
                  <a:pt x="9824" y="15704"/>
                  <a:pt x="9824" y="15704"/>
                </a:cubicBezTo>
                <a:close/>
                <a:moveTo>
                  <a:pt x="5891" y="6873"/>
                </a:moveTo>
                <a:cubicBezTo>
                  <a:pt x="5349" y="6873"/>
                  <a:pt x="4909" y="6434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4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9" name="Shape 3986"/>
          <p:cNvSpPr/>
          <p:nvPr/>
        </p:nvSpPr>
        <p:spPr>
          <a:xfrm>
            <a:off x="7018712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0" name="Shape 3987"/>
          <p:cNvSpPr/>
          <p:nvPr/>
        </p:nvSpPr>
        <p:spPr>
          <a:xfrm>
            <a:off x="7551411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86" y="20524"/>
                </a:moveTo>
                <a:cubicBezTo>
                  <a:pt x="11664" y="20580"/>
                  <a:pt x="11237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1237" y="982"/>
                  <a:pt x="11664" y="1020"/>
                  <a:pt x="12086" y="1076"/>
                </a:cubicBezTo>
                <a:cubicBezTo>
                  <a:pt x="14339" y="3664"/>
                  <a:pt x="15709" y="7100"/>
                  <a:pt x="15709" y="10800"/>
                </a:cubicBezTo>
                <a:cubicBezTo>
                  <a:pt x="15709" y="14500"/>
                  <a:pt x="14339" y="17936"/>
                  <a:pt x="12086" y="20524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1" name="Shape 3988"/>
          <p:cNvSpPr/>
          <p:nvPr/>
        </p:nvSpPr>
        <p:spPr>
          <a:xfrm>
            <a:off x="8084111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0800" y="982"/>
                  <a:pt x="10800" y="20618"/>
                  <a:pt x="10800" y="20618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2" name="Shape 3989"/>
          <p:cNvSpPr/>
          <p:nvPr/>
        </p:nvSpPr>
        <p:spPr>
          <a:xfrm>
            <a:off x="8616811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0" y="20533"/>
                </a:moveTo>
                <a:cubicBezTo>
                  <a:pt x="4730" y="19927"/>
                  <a:pt x="982" y="15805"/>
                  <a:pt x="982" y="10800"/>
                </a:cubicBezTo>
                <a:cubicBezTo>
                  <a:pt x="982" y="5795"/>
                  <a:pt x="4730" y="1673"/>
                  <a:pt x="9570" y="1067"/>
                </a:cubicBezTo>
                <a:cubicBezTo>
                  <a:pt x="7282" y="3663"/>
                  <a:pt x="5891" y="7068"/>
                  <a:pt x="5891" y="10800"/>
                </a:cubicBezTo>
                <a:cubicBezTo>
                  <a:pt x="5891" y="14533"/>
                  <a:pt x="7282" y="17937"/>
                  <a:pt x="957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3" name="Shape 3990"/>
          <p:cNvSpPr/>
          <p:nvPr/>
        </p:nvSpPr>
        <p:spPr>
          <a:xfrm>
            <a:off x="9149510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4" name="Shape 3991"/>
          <p:cNvSpPr/>
          <p:nvPr/>
        </p:nvSpPr>
        <p:spPr>
          <a:xfrm>
            <a:off x="9682210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30" y="20533"/>
                </a:moveTo>
                <a:cubicBezTo>
                  <a:pt x="14318" y="17937"/>
                  <a:pt x="15709" y="14533"/>
                  <a:pt x="15709" y="10800"/>
                </a:cubicBezTo>
                <a:cubicBezTo>
                  <a:pt x="15709" y="7068"/>
                  <a:pt x="14318" y="3663"/>
                  <a:pt x="12030" y="1067"/>
                </a:cubicBezTo>
                <a:cubicBezTo>
                  <a:pt x="16870" y="1673"/>
                  <a:pt x="20618" y="5795"/>
                  <a:pt x="20618" y="10800"/>
                </a:cubicBezTo>
                <a:cubicBezTo>
                  <a:pt x="20618" y="15805"/>
                  <a:pt x="16870" y="19927"/>
                  <a:pt x="1203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5" name="Shape 3992"/>
          <p:cNvSpPr/>
          <p:nvPr/>
        </p:nvSpPr>
        <p:spPr>
          <a:xfrm>
            <a:off x="10214910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lnTo>
                  <a:pt x="10800" y="982"/>
                </a:ln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6" name="Shape 3993"/>
          <p:cNvSpPr/>
          <p:nvPr/>
        </p:nvSpPr>
        <p:spPr>
          <a:xfrm>
            <a:off x="10747609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10378" y="20618"/>
                  <a:pt x="9964" y="20583"/>
                  <a:pt x="9556" y="20531"/>
                </a:cubicBezTo>
                <a:cubicBezTo>
                  <a:pt x="7276" y="17937"/>
                  <a:pt x="5891" y="14524"/>
                  <a:pt x="5891" y="10800"/>
                </a:cubicBezTo>
                <a:cubicBezTo>
                  <a:pt x="5891" y="7076"/>
                  <a:pt x="7276" y="3663"/>
                  <a:pt x="9556" y="1069"/>
                </a:cubicBezTo>
                <a:cubicBezTo>
                  <a:pt x="9964" y="1017"/>
                  <a:pt x="10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7" name="Shape 3994"/>
          <p:cNvSpPr/>
          <p:nvPr/>
        </p:nvSpPr>
        <p:spPr>
          <a:xfrm>
            <a:off x="11356409" y="6105043"/>
            <a:ext cx="1268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6029" y="20618"/>
                  <a:pt x="2160" y="18860"/>
                  <a:pt x="2160" y="16691"/>
                </a:cubicBezTo>
                <a:cubicBezTo>
                  <a:pt x="2160" y="15238"/>
                  <a:pt x="3900" y="13973"/>
                  <a:pt x="6480" y="13294"/>
                </a:cubicBezTo>
                <a:lnTo>
                  <a:pt x="6480" y="2945"/>
                </a:lnTo>
                <a:cubicBezTo>
                  <a:pt x="6480" y="1861"/>
                  <a:pt x="8414" y="982"/>
                  <a:pt x="10800" y="982"/>
                </a:cubicBezTo>
                <a:cubicBezTo>
                  <a:pt x="13186" y="982"/>
                  <a:pt x="15120" y="1861"/>
                  <a:pt x="15120" y="2945"/>
                </a:cubicBezTo>
                <a:lnTo>
                  <a:pt x="15120" y="13294"/>
                </a:lnTo>
                <a:cubicBezTo>
                  <a:pt x="17700" y="13973"/>
                  <a:pt x="19440" y="15238"/>
                  <a:pt x="19440" y="16691"/>
                </a:cubicBezTo>
                <a:cubicBezTo>
                  <a:pt x="19440" y="18860"/>
                  <a:pt x="15571" y="20618"/>
                  <a:pt x="10800" y="20618"/>
                </a:cubicBezTo>
                <a:moveTo>
                  <a:pt x="17280" y="12770"/>
                </a:moveTo>
                <a:lnTo>
                  <a:pt x="17280" y="2945"/>
                </a:lnTo>
                <a:cubicBezTo>
                  <a:pt x="17280" y="1318"/>
                  <a:pt x="14378" y="0"/>
                  <a:pt x="10800" y="0"/>
                </a:cubicBezTo>
                <a:cubicBezTo>
                  <a:pt x="7221" y="0"/>
                  <a:pt x="4320" y="1318"/>
                  <a:pt x="4320" y="2945"/>
                </a:cubicBezTo>
                <a:lnTo>
                  <a:pt x="4320" y="12770"/>
                </a:lnTo>
                <a:cubicBezTo>
                  <a:pt x="1701" y="13666"/>
                  <a:pt x="0" y="15087"/>
                  <a:pt x="0" y="16691"/>
                </a:cubicBezTo>
                <a:cubicBezTo>
                  <a:pt x="0" y="19402"/>
                  <a:pt x="4835" y="21600"/>
                  <a:pt x="10800" y="21600"/>
                </a:cubicBezTo>
                <a:cubicBezTo>
                  <a:pt x="16763" y="21600"/>
                  <a:pt x="21600" y="19402"/>
                  <a:pt x="21600" y="16691"/>
                </a:cubicBezTo>
                <a:cubicBezTo>
                  <a:pt x="21600" y="15087"/>
                  <a:pt x="19899" y="13666"/>
                  <a:pt x="17280" y="12770"/>
                </a:cubicBezTo>
                <a:moveTo>
                  <a:pt x="12960" y="13917"/>
                </a:moveTo>
                <a:lnTo>
                  <a:pt x="12960" y="7855"/>
                </a:lnTo>
                <a:cubicBezTo>
                  <a:pt x="12960" y="7313"/>
                  <a:pt x="11992" y="6873"/>
                  <a:pt x="10800" y="6873"/>
                </a:cubicBezTo>
                <a:cubicBezTo>
                  <a:pt x="9608" y="6873"/>
                  <a:pt x="8640" y="7313"/>
                  <a:pt x="8640" y="7855"/>
                </a:cubicBezTo>
                <a:lnTo>
                  <a:pt x="8640" y="13917"/>
                </a:lnTo>
                <a:cubicBezTo>
                  <a:pt x="6126" y="14322"/>
                  <a:pt x="4320" y="15409"/>
                  <a:pt x="4320" y="16691"/>
                </a:cubicBezTo>
                <a:cubicBezTo>
                  <a:pt x="4320" y="18318"/>
                  <a:pt x="7221" y="19636"/>
                  <a:pt x="10800" y="19636"/>
                </a:cubicBezTo>
                <a:cubicBezTo>
                  <a:pt x="14378" y="19636"/>
                  <a:pt x="17280" y="18318"/>
                  <a:pt x="17280" y="16691"/>
                </a:cubicBezTo>
                <a:cubicBezTo>
                  <a:pt x="17280" y="15409"/>
                  <a:pt x="15475" y="14322"/>
                  <a:pt x="12960" y="139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Trusted by big clients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75205" y="4087389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JOHN CARLOS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3967" y="4290264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CEO/ FOUNDER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974265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61588" y="4931201"/>
            <a:ext cx="2541796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0051" y="4087389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JOHN CARLOS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8813" y="4290264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CEO/ FOUNDER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729111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6434" y="4931201"/>
            <a:ext cx="2541796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6186" y="4087389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JOHN CARLOS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84948" y="4290264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CEO/ FOUNDER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495246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2569" y="4931201"/>
            <a:ext cx="2541796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19096" y="3422149"/>
            <a:ext cx="401580" cy="401580"/>
            <a:chOff x="3119096" y="3343126"/>
            <a:chExt cx="401580" cy="401580"/>
          </a:xfrm>
        </p:grpSpPr>
        <p:sp>
          <p:nvSpPr>
            <p:cNvPr id="23" name="Oval 22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2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895210" y="3422149"/>
            <a:ext cx="401580" cy="401580"/>
            <a:chOff x="3119096" y="3343126"/>
            <a:chExt cx="401580" cy="401580"/>
          </a:xfrm>
        </p:grpSpPr>
        <p:sp>
          <p:nvSpPr>
            <p:cNvPr id="26" name="Oval 25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668222" y="3422149"/>
            <a:ext cx="401580" cy="401580"/>
            <a:chOff x="3119096" y="3343126"/>
            <a:chExt cx="401580" cy="401580"/>
          </a:xfrm>
        </p:grpSpPr>
        <p:sp>
          <p:nvSpPr>
            <p:cNvPr id="29" name="Oval 28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13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extBox 3"/>
          <p:cNvSpPr txBox="1"/>
          <p:nvPr/>
        </p:nvSpPr>
        <p:spPr>
          <a:xfrm>
            <a:off x="1812168" y="2838069"/>
            <a:ext cx="4120545" cy="11818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latin typeface="Titillium" charset="0"/>
                <a:ea typeface="Titillium" charset="0"/>
                <a:cs typeface="Titillium" charset="0"/>
              </a:rPr>
              <a:t>About</a:t>
            </a:r>
          </a:p>
          <a:p>
            <a:pPr>
              <a:lnSpc>
                <a:spcPct val="80000"/>
              </a:lnSpc>
            </a:pPr>
            <a:r>
              <a:rPr lang="en-US" sz="4800" b="1" dirty="0" smtClean="0">
                <a:latin typeface="Titillium" charset="0"/>
                <a:ea typeface="Titillium" charset="0"/>
                <a:cs typeface="Titillium" charset="0"/>
              </a:rPr>
              <a:t>The Power</a:t>
            </a:r>
            <a:endParaRPr lang="en-US" sz="48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37466" y="1569364"/>
            <a:ext cx="2340430" cy="415498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60870" y="1569364"/>
            <a:ext cx="2340430" cy="332398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Something about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0700" y="1831254"/>
            <a:ext cx="8610600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51681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7466" y="1767006"/>
            <a:ext cx="2739594" cy="360098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0700" y="298580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About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The Power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0700" y="2527407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 smtClean="0">
                <a:latin typeface="Titillium" charset="0"/>
                <a:ea typeface="Titillium" charset="0"/>
                <a:cs typeface="Titillium" charset="0"/>
              </a:rPr>
              <a:t>THE ABOUT</a:t>
            </a:r>
            <a:endParaRPr lang="en-US" sz="10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0700" y="298580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About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The Power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6266" y="2598003"/>
            <a:ext cx="3435034" cy="166199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20201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358234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A little bit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Of history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0700" y="3717319"/>
            <a:ext cx="3684814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3908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13414" y="2162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Vision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</a:t>
            </a: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nd Mission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3414" y="3695727"/>
            <a:ext cx="2598130" cy="166199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4" y="342899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 smtClean="0">
                <a:latin typeface="Titillium" charset="0"/>
                <a:ea typeface="Titillium" charset="0"/>
                <a:cs typeface="Titillium" charset="0"/>
              </a:rPr>
              <a:t>THE ABOUT</a:t>
            </a:r>
            <a:endParaRPr lang="en-US" sz="10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00234" y="1492625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CREATIVE WORK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00234" y="2651770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CREATIVE IDEA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0234" y="2906804"/>
            <a:ext cx="2801066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00234" y="3811320"/>
            <a:ext cx="2801066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smtClean="0">
                <a:latin typeface="Titillium" charset="0"/>
                <a:ea typeface="Titillium" charset="0"/>
                <a:cs typeface="Titillium" charset="0"/>
              </a:rPr>
              <a:t>BRAND DEVELOPMENT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00234" y="4066354"/>
            <a:ext cx="2801066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00234" y="4970870"/>
            <a:ext cx="2801066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smtClean="0">
                <a:latin typeface="Titillium" charset="0"/>
                <a:ea typeface="Titillium" charset="0"/>
                <a:cs typeface="Titillium" charset="0"/>
              </a:rPr>
              <a:t>BEST DESIGN SERVICE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0234" y="5225904"/>
            <a:ext cx="2801066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6075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AutoShape 1"/>
          <p:cNvSpPr>
            <a:spLocks/>
          </p:cNvSpPr>
          <p:nvPr/>
        </p:nvSpPr>
        <p:spPr bwMode="auto">
          <a:xfrm rot="8597967">
            <a:off x="6021772" y="2189264"/>
            <a:ext cx="2804567" cy="2731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1"/>
          <p:cNvSpPr>
            <a:spLocks/>
          </p:cNvSpPr>
          <p:nvPr/>
        </p:nvSpPr>
        <p:spPr bwMode="auto">
          <a:xfrm rot="9013392">
            <a:off x="6061033" y="2227509"/>
            <a:ext cx="2726044" cy="265548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tx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67399" y="2911933"/>
            <a:ext cx="2545537" cy="1034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POWER</a:t>
            </a:r>
            <a:b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CREATIVE</a:t>
            </a:r>
            <a:b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DESIGN</a:t>
            </a:r>
            <a:endParaRPr lang="en-US" sz="3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77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AutoShape 3"/>
          <p:cNvSpPr>
            <a:spLocks/>
          </p:cNvSpPr>
          <p:nvPr/>
        </p:nvSpPr>
        <p:spPr bwMode="auto">
          <a:xfrm>
            <a:off x="10619853" y="4385899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6794985" y="-1433774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0507669" y="2446008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8672952" y="506117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hape 3613"/>
          <p:cNvSpPr/>
          <p:nvPr/>
        </p:nvSpPr>
        <p:spPr>
          <a:xfrm>
            <a:off x="1790700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8786" y="3971734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latin typeface="Titillium" charset="0"/>
                <a:ea typeface="Titillium" charset="0"/>
                <a:cs typeface="Titillium" charset="0"/>
              </a:rPr>
              <a:t>Company History</a:t>
            </a:r>
            <a:endParaRPr lang="en-US" sz="14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58786" y="4342161"/>
            <a:ext cx="2904229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are many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variations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0700" y="2358234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A little bit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Of history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613"/>
          <p:cNvSpPr/>
          <p:nvPr/>
        </p:nvSpPr>
        <p:spPr>
          <a:xfrm>
            <a:off x="5018642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728" y="3971734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latin typeface="Titillium" charset="0"/>
                <a:ea typeface="Titillium" charset="0"/>
                <a:cs typeface="Titillium" charset="0"/>
              </a:rPr>
              <a:t>Awards &amp; Grants</a:t>
            </a:r>
            <a:endParaRPr lang="en-US" sz="14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86728" y="4342161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05174" y="3733698"/>
            <a:ext cx="2532254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spc="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8900</a:t>
            </a:r>
            <a:endParaRPr lang="en-US" sz="5400" spc="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4033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Shape 3624"/>
          <p:cNvSpPr/>
          <p:nvPr/>
        </p:nvSpPr>
        <p:spPr>
          <a:xfrm>
            <a:off x="2797915" y="2874707"/>
            <a:ext cx="546772" cy="546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115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9873" y="3733698"/>
            <a:ext cx="2532254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spc="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1540</a:t>
            </a:r>
            <a:endParaRPr lang="en-US" sz="5400" spc="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8732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8814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69046" y="3733698"/>
            <a:ext cx="2532254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spc="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351</a:t>
            </a:r>
            <a:endParaRPr lang="en-US" sz="5400" spc="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77905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7987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Shape 3620"/>
          <p:cNvSpPr/>
          <p:nvPr/>
        </p:nvSpPr>
        <p:spPr>
          <a:xfrm>
            <a:off x="5803615" y="2874707"/>
            <a:ext cx="601449" cy="601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767"/>
          <p:cNvSpPr/>
          <p:nvPr/>
        </p:nvSpPr>
        <p:spPr>
          <a:xfrm>
            <a:off x="8834448" y="2874706"/>
            <a:ext cx="601449" cy="601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02892" y="1042859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Funny Facts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1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err="1" smtClean="0"/>
              <a:t>latet</a:t>
            </a:r>
            <a:r>
              <a:rPr lang="en-US" dirty="0" smtClean="0"/>
              <a:t> in numbers</a:t>
            </a:r>
            <a:endParaRPr lang="en-US" dirty="0"/>
          </a:p>
        </p:txBody>
      </p:sp>
      <p:sp>
        <p:nvSpPr>
          <p:cNvPr id="4" name="AutoShape 2"/>
          <p:cNvSpPr>
            <a:spLocks/>
          </p:cNvSpPr>
          <p:nvPr/>
        </p:nvSpPr>
        <p:spPr bwMode="auto">
          <a:xfrm>
            <a:off x="1790700" y="3211285"/>
            <a:ext cx="1993123" cy="215706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AutoShape 2"/>
          <p:cNvSpPr>
            <a:spLocks/>
          </p:cNvSpPr>
          <p:nvPr/>
        </p:nvSpPr>
        <p:spPr bwMode="auto">
          <a:xfrm>
            <a:off x="3996526" y="3211285"/>
            <a:ext cx="1993123" cy="215706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6202352" y="3211285"/>
            <a:ext cx="1993123" cy="215706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8408177" y="3211285"/>
            <a:ext cx="1993123" cy="215706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0700" y="3895349"/>
            <a:ext cx="19931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 smtClean="0">
                <a:latin typeface="Titillium Light" charset="0"/>
                <a:ea typeface="Titillium Light" charset="0"/>
                <a:cs typeface="Titillium Light" charset="0"/>
              </a:rPr>
              <a:t>800</a:t>
            </a:r>
            <a:endParaRPr lang="en-US" sz="4000" spc="2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8690" y="4655625"/>
            <a:ext cx="1697140" cy="2215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0699" y="4445051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smtClean="0">
                <a:latin typeface="Titillium" charset="0"/>
                <a:ea typeface="Titillium" charset="0"/>
                <a:cs typeface="Titillium" charset="0"/>
              </a:rPr>
              <a:t>WEBSITE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6525" y="3895349"/>
            <a:ext cx="19931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 smtClean="0">
                <a:latin typeface="Titillium Light" charset="0"/>
                <a:ea typeface="Titillium Light" charset="0"/>
                <a:cs typeface="Titillium Light" charset="0"/>
              </a:rPr>
              <a:t>95</a:t>
            </a:r>
            <a:endParaRPr lang="en-US" sz="4000" spc="2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4515" y="4655625"/>
            <a:ext cx="1697140" cy="2215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6524" y="4445051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PROJECTS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02351" y="3895349"/>
            <a:ext cx="19931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 smtClean="0">
                <a:latin typeface="Titillium Light" charset="0"/>
                <a:ea typeface="Titillium Light" charset="0"/>
                <a:cs typeface="Titillium Light" charset="0"/>
              </a:rPr>
              <a:t>3200</a:t>
            </a:r>
            <a:endParaRPr lang="en-US" sz="4000" spc="2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50341" y="4655625"/>
            <a:ext cx="1697140" cy="2215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02350" y="4445051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GRAPHIC 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08178" y="3895349"/>
            <a:ext cx="19931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 smtClean="0">
                <a:latin typeface="Titillium Light" charset="0"/>
                <a:ea typeface="Titillium Light" charset="0"/>
                <a:cs typeface="Titillium Light" charset="0"/>
              </a:rPr>
              <a:t>99</a:t>
            </a:r>
            <a:endParaRPr lang="en-US" sz="4000" spc="2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56168" y="4655625"/>
            <a:ext cx="1697140" cy="2215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08177" y="4445051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VIDEO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8339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14033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Shape 3624"/>
          <p:cNvSpPr/>
          <p:nvPr/>
        </p:nvSpPr>
        <p:spPr>
          <a:xfrm>
            <a:off x="2884575" y="3393181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115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8732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8814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77905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7987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Shape 3620"/>
          <p:cNvSpPr/>
          <p:nvPr/>
        </p:nvSpPr>
        <p:spPr>
          <a:xfrm>
            <a:off x="5898941" y="340184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767"/>
          <p:cNvSpPr/>
          <p:nvPr/>
        </p:nvSpPr>
        <p:spPr>
          <a:xfrm>
            <a:off x="8929774" y="340184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02892" y="1042859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Our 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AutoShape 2"/>
          <p:cNvSpPr>
            <a:spLocks/>
          </p:cNvSpPr>
          <p:nvPr/>
        </p:nvSpPr>
        <p:spPr bwMode="auto">
          <a:xfrm>
            <a:off x="2397915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422614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7" name="AutoShape 2"/>
          <p:cNvSpPr>
            <a:spLocks/>
          </p:cNvSpPr>
          <p:nvPr/>
        </p:nvSpPr>
        <p:spPr bwMode="auto">
          <a:xfrm>
            <a:off x="8461786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4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8339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02894" y="4862246"/>
            <a:ext cx="1346770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</a:t>
            </a:r>
            <a:r>
              <a:rPr lang="en-US" sz="120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many variations.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Shape 3624"/>
          <p:cNvSpPr/>
          <p:nvPr/>
        </p:nvSpPr>
        <p:spPr>
          <a:xfrm>
            <a:off x="2289552" y="3393181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9092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STEP ONE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Shape 3620"/>
          <p:cNvSpPr/>
          <p:nvPr/>
        </p:nvSpPr>
        <p:spPr>
          <a:xfrm>
            <a:off x="5898941" y="340184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767"/>
          <p:cNvSpPr/>
          <p:nvPr/>
        </p:nvSpPr>
        <p:spPr>
          <a:xfrm>
            <a:off x="9520122" y="340184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02892" y="1042859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Diagram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AutoShape 2"/>
          <p:cNvSpPr>
            <a:spLocks/>
          </p:cNvSpPr>
          <p:nvPr/>
        </p:nvSpPr>
        <p:spPr bwMode="auto">
          <a:xfrm>
            <a:off x="1802892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422614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7" name="AutoShape 2"/>
          <p:cNvSpPr>
            <a:spLocks/>
          </p:cNvSpPr>
          <p:nvPr/>
        </p:nvSpPr>
        <p:spPr bwMode="auto">
          <a:xfrm>
            <a:off x="9052134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8" name="Shape 3620"/>
          <p:cNvSpPr/>
          <p:nvPr/>
        </p:nvSpPr>
        <p:spPr>
          <a:xfrm>
            <a:off x="4089080" y="340184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AutoShape 2"/>
          <p:cNvSpPr>
            <a:spLocks/>
          </p:cNvSpPr>
          <p:nvPr/>
        </p:nvSpPr>
        <p:spPr bwMode="auto">
          <a:xfrm>
            <a:off x="3612753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3" name="Shape 3620"/>
          <p:cNvSpPr/>
          <p:nvPr/>
        </p:nvSpPr>
        <p:spPr>
          <a:xfrm>
            <a:off x="7708802" y="340184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AutoShape 2"/>
          <p:cNvSpPr>
            <a:spLocks/>
          </p:cNvSpPr>
          <p:nvPr/>
        </p:nvSpPr>
        <p:spPr bwMode="auto">
          <a:xfrm>
            <a:off x="7232475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9221" y="4862246"/>
            <a:ext cx="1346770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</a:t>
            </a:r>
            <a:r>
              <a:rPr lang="en-US" sz="120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many variations.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15419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STEP TWO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5898" y="4862246"/>
            <a:ext cx="1346770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</a:t>
            </a:r>
            <a:r>
              <a:rPr lang="en-US" sz="120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many variations.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12096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STEP THREE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32225" y="4862246"/>
            <a:ext cx="1346770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</a:t>
            </a:r>
            <a:r>
              <a:rPr lang="en-US" sz="120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many variations.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28423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STEP FOUR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71922" y="4862246"/>
            <a:ext cx="1346770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</a:t>
            </a:r>
            <a:r>
              <a:rPr lang="en-US" sz="120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many variations.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68120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STEP FIVE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3767"/>
          <p:cNvSpPr/>
          <p:nvPr/>
        </p:nvSpPr>
        <p:spPr>
          <a:xfrm>
            <a:off x="8786487" y="4021625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602"/>
          <p:cNvSpPr/>
          <p:nvPr/>
        </p:nvSpPr>
        <p:spPr>
          <a:xfrm>
            <a:off x="8841529" y="1663230"/>
            <a:ext cx="271601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20"/>
          <p:cNvSpPr/>
          <p:nvPr/>
        </p:nvSpPr>
        <p:spPr>
          <a:xfrm>
            <a:off x="3032061" y="4026198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1601" y="229792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1519" y="2552958"/>
            <a:ext cx="2314538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Shape 3624"/>
          <p:cNvSpPr/>
          <p:nvPr/>
        </p:nvSpPr>
        <p:spPr>
          <a:xfrm>
            <a:off x="3049036" y="1675408"/>
            <a:ext cx="339502" cy="33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41601" y="4661116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61519" y="4916150"/>
            <a:ext cx="2314538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00144" y="229792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20062" y="2552958"/>
            <a:ext cx="2314538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00144" y="4661116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20062" y="4916150"/>
            <a:ext cx="2314538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4563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767"/>
          <p:cNvSpPr/>
          <p:nvPr/>
        </p:nvSpPr>
        <p:spPr>
          <a:xfrm>
            <a:off x="8506405" y="4023743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5960199" y="4011773"/>
            <a:ext cx="271601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1601" y="465126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1519" y="490629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Shape 3624"/>
          <p:cNvSpPr/>
          <p:nvPr/>
        </p:nvSpPr>
        <p:spPr>
          <a:xfrm>
            <a:off x="3049036" y="4028748"/>
            <a:ext cx="339502" cy="33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8814" y="465126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8732" y="490629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5945" y="465126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35863" y="490629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5746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624"/>
          <p:cNvSpPr/>
          <p:nvPr/>
        </p:nvSpPr>
        <p:spPr>
          <a:xfrm>
            <a:off x="2043904" y="4171918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75933" y="4171918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 smtClean="0">
                <a:latin typeface="Titillium" charset="0"/>
                <a:ea typeface="Titillium" charset="0"/>
                <a:cs typeface="Titillium" charset="0"/>
              </a:rPr>
              <a:t>YOUR TITLE GOES HERE</a:t>
            </a:r>
            <a:endParaRPr lang="en-US" sz="14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75932" y="4426952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9461" y="4171918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 smtClean="0">
                <a:latin typeface="Titillium" charset="0"/>
                <a:ea typeface="Titillium" charset="0"/>
                <a:cs typeface="Titillium" charset="0"/>
              </a:rPr>
              <a:t>YOUR TITLE GOES HERE</a:t>
            </a:r>
            <a:endParaRPr lang="en-US" sz="14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39460" y="4426952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Shape 3767"/>
          <p:cNvSpPr/>
          <p:nvPr/>
        </p:nvSpPr>
        <p:spPr>
          <a:xfrm>
            <a:off x="6297908" y="4156029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0" y="4171918"/>
            <a:ext cx="0" cy="136303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5931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624"/>
          <p:cNvSpPr/>
          <p:nvPr/>
        </p:nvSpPr>
        <p:spPr>
          <a:xfrm>
            <a:off x="6398189" y="1472261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0218" y="1472261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 smtClean="0">
                <a:latin typeface="Titillium" charset="0"/>
                <a:ea typeface="Titillium" charset="0"/>
                <a:cs typeface="Titillium" charset="0"/>
              </a:rPr>
              <a:t>YOUR TITLE GOES HERE</a:t>
            </a:r>
            <a:endParaRPr lang="en-US" sz="14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30217" y="1727295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9742" y="4150147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 smtClean="0">
                <a:latin typeface="Titillium" charset="0"/>
                <a:ea typeface="Titillium" charset="0"/>
                <a:cs typeface="Titillium" charset="0"/>
              </a:rPr>
              <a:t>YOUR TITLE GOES HERE</a:t>
            </a:r>
            <a:endParaRPr lang="en-US" sz="14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39741" y="4405181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Shape 3767"/>
          <p:cNvSpPr/>
          <p:nvPr/>
        </p:nvSpPr>
        <p:spPr>
          <a:xfrm>
            <a:off x="6398189" y="4134258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398189" y="3429000"/>
            <a:ext cx="3743337" cy="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7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624"/>
          <p:cNvSpPr/>
          <p:nvPr/>
        </p:nvSpPr>
        <p:spPr>
          <a:xfrm>
            <a:off x="2054789" y="1472261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6818" y="1472261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 smtClean="0">
                <a:latin typeface="Titillium" charset="0"/>
                <a:ea typeface="Titillium" charset="0"/>
                <a:cs typeface="Titillium" charset="0"/>
              </a:rPr>
              <a:t>YOUR TITLE GOES HERE</a:t>
            </a:r>
            <a:endParaRPr lang="en-US" sz="14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6817" y="1727295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6342" y="4150147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 smtClean="0">
                <a:latin typeface="Titillium" charset="0"/>
                <a:ea typeface="Titillium" charset="0"/>
                <a:cs typeface="Titillium" charset="0"/>
              </a:rPr>
              <a:t>YOUR TITLE GOES HERE</a:t>
            </a:r>
            <a:endParaRPr lang="en-US" sz="14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6341" y="4405181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Shape 3767"/>
          <p:cNvSpPr/>
          <p:nvPr/>
        </p:nvSpPr>
        <p:spPr>
          <a:xfrm>
            <a:off x="2054789" y="4134258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11248" y="3429000"/>
            <a:ext cx="3807288" cy="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33672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TextBox 3"/>
          <p:cNvSpPr txBox="1"/>
          <p:nvPr/>
        </p:nvSpPr>
        <p:spPr>
          <a:xfrm>
            <a:off x="2822821" y="3133534"/>
            <a:ext cx="412054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POWER</a:t>
            </a:r>
            <a:endParaRPr lang="en-US" sz="4800" b="1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1" y="4806523"/>
            <a:ext cx="43053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Titillium Light" charset="0"/>
                <a:ea typeface="Titillium Light" charset="0"/>
                <a:cs typeface="Titillium Light" charset="0"/>
              </a:rPr>
              <a:t>If you’re not having fun with what</a:t>
            </a:r>
          </a:p>
          <a:p>
            <a:r>
              <a:rPr lang="en-US" sz="2400" dirty="0" smtClean="0">
                <a:latin typeface="Titillium Light" charset="0"/>
                <a:ea typeface="Titillium Light" charset="0"/>
                <a:cs typeface="Titillium Light" charset="0"/>
              </a:rPr>
              <a:t>you’re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</a:t>
            </a:r>
            <a:r>
              <a:rPr lang="en-US" sz="2400" dirty="0" smtClean="0">
                <a:latin typeface="Titillium Light" charset="0"/>
                <a:ea typeface="Titillium Light" charset="0"/>
                <a:cs typeface="Titillium Light" charset="0"/>
              </a:rPr>
              <a:t> doing it</a:t>
            </a:r>
          </a:p>
          <a:p>
            <a:r>
              <a:rPr lang="en-US" sz="2400" dirty="0" smtClean="0">
                <a:latin typeface="Titillium Light" charset="0"/>
                <a:ea typeface="Titillium Light" charset="0"/>
                <a:cs typeface="Titillium Light" charset="0"/>
              </a:rPr>
              <a:t>Wrong.</a:t>
            </a:r>
            <a:endParaRPr lang="en-US" sz="2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33707" y="3810365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33707" y="4065259"/>
            <a:ext cx="29337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spc="20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FOCUS ON THE WHY?</a:t>
            </a:r>
            <a:endParaRPr lang="en-US" sz="1000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"/>
          <p:cNvSpPr>
            <a:spLocks/>
          </p:cNvSpPr>
          <p:nvPr/>
        </p:nvSpPr>
        <p:spPr bwMode="auto">
          <a:xfrm>
            <a:off x="2943985" y="289571"/>
            <a:ext cx="6304030" cy="630402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1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3886200" y="1219203"/>
            <a:ext cx="4419600" cy="441959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70" y="1871825"/>
            <a:ext cx="6897916" cy="3941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14278" y="1885012"/>
            <a:ext cx="1558610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Layoulity</a:t>
            </a:r>
            <a:endParaRPr lang="en-US" sz="1400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cards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AutoShape 3"/>
          <p:cNvSpPr>
            <a:spLocks/>
          </p:cNvSpPr>
          <p:nvPr/>
        </p:nvSpPr>
        <p:spPr bwMode="auto">
          <a:xfrm>
            <a:off x="8392886" y="1806543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98027" y="3256645"/>
            <a:ext cx="1558610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Amazing</a:t>
            </a:r>
          </a:p>
          <a:p>
            <a:pPr>
              <a:lnSpc>
                <a:spcPct val="8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product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AutoShape 3"/>
          <p:cNvSpPr>
            <a:spLocks/>
          </p:cNvSpPr>
          <p:nvPr/>
        </p:nvSpPr>
        <p:spPr bwMode="auto">
          <a:xfrm>
            <a:off x="8976635" y="3178176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14278" y="4635988"/>
            <a:ext cx="1558610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5km </a:t>
            </a: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wirless</a:t>
            </a:r>
            <a:endParaRPr lang="en-US" sz="1400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charging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>
            <a:off x="8392886" y="4557519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09365" y="3256645"/>
            <a:ext cx="1558610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Medical</a:t>
            </a:r>
          </a:p>
          <a:p>
            <a:pPr algn="r">
              <a:lnSpc>
                <a:spcPct val="8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recipes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AutoShape 3"/>
          <p:cNvSpPr>
            <a:spLocks/>
          </p:cNvSpPr>
          <p:nvPr/>
        </p:nvSpPr>
        <p:spPr bwMode="auto">
          <a:xfrm>
            <a:off x="2693161" y="3178176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041" y="1971188"/>
            <a:ext cx="155861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smtClean="0">
                <a:latin typeface="Titillium" charset="0"/>
                <a:ea typeface="Titillium" charset="0"/>
                <a:cs typeface="Titillium" charset="0"/>
              </a:rPr>
              <a:t>Payments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AutoShape 3"/>
          <p:cNvSpPr>
            <a:spLocks/>
          </p:cNvSpPr>
          <p:nvPr/>
        </p:nvSpPr>
        <p:spPr bwMode="auto">
          <a:xfrm>
            <a:off x="3297466" y="1806543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34041" y="4635988"/>
            <a:ext cx="1558610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Dron</a:t>
            </a:r>
            <a:endParaRPr lang="en-US" sz="1400" dirty="0" smtClean="0">
              <a:latin typeface="Titillium" charset="0"/>
              <a:ea typeface="Titillium" charset="0"/>
              <a:cs typeface="Titillium" charset="0"/>
            </a:endParaRPr>
          </a:p>
          <a:p>
            <a:pPr algn="r">
              <a:lnSpc>
                <a:spcPct val="8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service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3297466" y="4557519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Shape 3660"/>
          <p:cNvSpPr/>
          <p:nvPr/>
        </p:nvSpPr>
        <p:spPr>
          <a:xfrm>
            <a:off x="3384552" y="191707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626"/>
          <p:cNvSpPr/>
          <p:nvPr/>
        </p:nvSpPr>
        <p:spPr>
          <a:xfrm>
            <a:off x="2803695" y="3314046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678"/>
          <p:cNvSpPr/>
          <p:nvPr/>
        </p:nvSpPr>
        <p:spPr>
          <a:xfrm>
            <a:off x="3408728" y="4667988"/>
            <a:ext cx="280713" cy="280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5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8"/>
                </a:lnTo>
                <a:cubicBezTo>
                  <a:pt x="10221" y="13410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9"/>
                  <a:pt x="877" y="7133"/>
                  <a:pt x="1256" y="6753"/>
                </a:cubicBezTo>
                <a:lnTo>
                  <a:pt x="6754" y="1256"/>
                </a:lnTo>
                <a:cubicBezTo>
                  <a:pt x="7133" y="877"/>
                  <a:pt x="7749" y="877"/>
                  <a:pt x="8128" y="1256"/>
                </a:cubicBezTo>
                <a:lnTo>
                  <a:pt x="14312" y="7441"/>
                </a:lnTo>
                <a:cubicBezTo>
                  <a:pt x="14691" y="7820"/>
                  <a:pt x="14691" y="8436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1"/>
                </a:cubicBezTo>
                <a:cubicBezTo>
                  <a:pt x="13370" y="10085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5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5000"/>
                </a:lnTo>
                <a:cubicBezTo>
                  <a:pt x="7513" y="15759"/>
                  <a:pt x="8743" y="15759"/>
                  <a:pt x="9502" y="15000"/>
                </a:cubicBezTo>
                <a:lnTo>
                  <a:pt x="9968" y="14533"/>
                </a:lnTo>
                <a:lnTo>
                  <a:pt x="12798" y="17377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2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2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5"/>
                  <a:pt x="5846" y="6820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20"/>
                </a:cubicBezTo>
                <a:cubicBezTo>
                  <a:pt x="7792" y="7355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20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20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Shape 3826"/>
          <p:cNvSpPr/>
          <p:nvPr/>
        </p:nvSpPr>
        <p:spPr>
          <a:xfrm>
            <a:off x="8504193" y="1943215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70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70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70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850"/>
          <p:cNvSpPr/>
          <p:nvPr/>
        </p:nvSpPr>
        <p:spPr>
          <a:xfrm>
            <a:off x="9100626" y="3285665"/>
            <a:ext cx="253666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6"/>
                </a:moveTo>
                <a:lnTo>
                  <a:pt x="21595" y="21045"/>
                </a:lnTo>
                <a:lnTo>
                  <a:pt x="19435" y="6318"/>
                </a:lnTo>
                <a:lnTo>
                  <a:pt x="19426" y="6319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9"/>
                </a:cubicBezTo>
                <a:lnTo>
                  <a:pt x="2165" y="6318"/>
                </a:lnTo>
                <a:lnTo>
                  <a:pt x="5" y="21045"/>
                </a:lnTo>
                <a:lnTo>
                  <a:pt x="14" y="21046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0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0"/>
                  <a:pt x="21600" y="21109"/>
                </a:cubicBezTo>
                <a:cubicBezTo>
                  <a:pt x="21600" y="21087"/>
                  <a:pt x="21589" y="21067"/>
                  <a:pt x="21586" y="2104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883"/>
          <p:cNvSpPr/>
          <p:nvPr/>
        </p:nvSpPr>
        <p:spPr>
          <a:xfrm>
            <a:off x="8512630" y="4687734"/>
            <a:ext cx="279033" cy="241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90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9"/>
                  <a:pt x="12246" y="17782"/>
                </a:cubicBezTo>
                <a:cubicBezTo>
                  <a:pt x="12111" y="17511"/>
                  <a:pt x="11811" y="17418"/>
                  <a:pt x="11576" y="17575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5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4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5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5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3"/>
                  <a:pt x="5028" y="4539"/>
                  <a:pt x="6382" y="4539"/>
                </a:cubicBezTo>
                <a:cubicBezTo>
                  <a:pt x="6661" y="4539"/>
                  <a:pt x="6942" y="4598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300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7"/>
                  <a:pt x="17666" y="7005"/>
                  <a:pt x="17660" y="7102"/>
                </a:cubicBezTo>
                <a:lnTo>
                  <a:pt x="17655" y="7200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8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7"/>
                  <a:pt x="10504" y="14274"/>
                </a:cubicBezTo>
                <a:lnTo>
                  <a:pt x="10517" y="14218"/>
                </a:lnTo>
                <a:cubicBezTo>
                  <a:pt x="10484" y="14222"/>
                  <a:pt x="10451" y="14232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3"/>
                  <a:pt x="8088" y="14694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3"/>
                  <a:pt x="8836" y="17589"/>
                </a:cubicBezTo>
                <a:cubicBezTo>
                  <a:pt x="8836" y="16857"/>
                  <a:pt x="9142" y="16215"/>
                  <a:pt x="9609" y="15803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9"/>
                  <a:pt x="10283" y="17278"/>
                </a:cubicBezTo>
                <a:lnTo>
                  <a:pt x="10823" y="14953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8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647"/>
          <p:cNvSpPr/>
          <p:nvPr/>
        </p:nvSpPr>
        <p:spPr>
          <a:xfrm>
            <a:off x="8506405" y="4140376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744"/>
          <p:cNvSpPr/>
          <p:nvPr/>
        </p:nvSpPr>
        <p:spPr>
          <a:xfrm>
            <a:off x="5926249" y="4140376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767"/>
          <p:cNvSpPr/>
          <p:nvPr/>
        </p:nvSpPr>
        <p:spPr>
          <a:xfrm>
            <a:off x="8506405" y="2280003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Shape 3602"/>
          <p:cNvSpPr/>
          <p:nvPr/>
        </p:nvSpPr>
        <p:spPr>
          <a:xfrm>
            <a:off x="5960199" y="2268033"/>
            <a:ext cx="271601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620"/>
          <p:cNvSpPr/>
          <p:nvPr/>
        </p:nvSpPr>
        <p:spPr>
          <a:xfrm>
            <a:off x="3032061" y="4145097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</a:t>
            </a:r>
            <a:r>
              <a:rPr lang="en-US" dirty="0" smtClean="0"/>
              <a:t>icons </a:t>
            </a:r>
            <a:r>
              <a:rPr lang="en-US" dirty="0"/>
              <a:t>Slide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41601" y="290752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1519" y="316255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Shape 3624"/>
          <p:cNvSpPr/>
          <p:nvPr/>
        </p:nvSpPr>
        <p:spPr>
          <a:xfrm>
            <a:off x="3049036" y="2285008"/>
            <a:ext cx="339502" cy="33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18814" y="290752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8732" y="316255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15945" y="290752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5863" y="316255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1601" y="477986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1519" y="5034901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8814" y="477986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38732" y="5034901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15945" y="477986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YOUR TITLE HERE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35863" y="5034901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</a:t>
            </a:r>
            <a:r>
              <a:rPr lang="en-US" dirty="0" smtClean="0"/>
              <a:t>number </a:t>
            </a:r>
            <a:r>
              <a:rPr lang="en-US" dirty="0"/>
              <a:t>Slide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509169"/>
            <a:ext cx="2678334" cy="919831"/>
            <a:chOff x="1790700" y="2395895"/>
            <a:chExt cx="2678334" cy="919831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smtClean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  <a:endParaRPr lang="en-US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509169"/>
            <a:ext cx="2678334" cy="919831"/>
            <a:chOff x="1790700" y="2395895"/>
            <a:chExt cx="2678334" cy="919831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  <a:endParaRPr lang="en-US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509169"/>
            <a:ext cx="2678334" cy="919831"/>
            <a:chOff x="1790700" y="2395895"/>
            <a:chExt cx="2678334" cy="919831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  <a:endParaRPr lang="en-US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790700" y="4196454"/>
            <a:ext cx="2678334" cy="919831"/>
            <a:chOff x="1790700" y="2395895"/>
            <a:chExt cx="2678334" cy="919831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  <a:endParaRPr lang="en-US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4196454"/>
            <a:ext cx="2678334" cy="919831"/>
            <a:chOff x="1790700" y="2395895"/>
            <a:chExt cx="2678334" cy="919831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  <a:endParaRPr lang="en-US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722966" y="4196454"/>
            <a:ext cx="2678334" cy="919831"/>
            <a:chOff x="1790700" y="2395895"/>
            <a:chExt cx="2678334" cy="919831"/>
          </a:xfrm>
        </p:grpSpPr>
        <p:sp>
          <p:nvSpPr>
            <p:cNvPr id="53" name="TextBox 52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  <a:endParaRPr lang="en-US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do?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46697" y="2716774"/>
            <a:ext cx="1046761" cy="738652"/>
            <a:chOff x="6609285" y="1771317"/>
            <a:chExt cx="1046761" cy="738652"/>
          </a:xfrm>
        </p:grpSpPr>
        <p:sp>
          <p:nvSpPr>
            <p:cNvPr id="4" name="Shape 3599"/>
            <p:cNvSpPr/>
            <p:nvPr/>
          </p:nvSpPr>
          <p:spPr>
            <a:xfrm>
              <a:off x="6927266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09285" y="2362236"/>
              <a:ext cx="104676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MARKETING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97619" y="2716774"/>
            <a:ext cx="1118896" cy="738652"/>
            <a:chOff x="8618370" y="1771317"/>
            <a:chExt cx="1118896" cy="738652"/>
          </a:xfrm>
        </p:grpSpPr>
        <p:sp>
          <p:nvSpPr>
            <p:cNvPr id="7" name="Shape 3717"/>
            <p:cNvSpPr/>
            <p:nvPr/>
          </p:nvSpPr>
          <p:spPr>
            <a:xfrm>
              <a:off x="8972419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9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0"/>
                    <a:pt x="14727" y="21109"/>
                  </a:cubicBezTo>
                  <a:cubicBezTo>
                    <a:pt x="14727" y="20839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18370" y="2362236"/>
              <a:ext cx="1118896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WEB DESIGN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31753" y="2716774"/>
            <a:ext cx="820738" cy="738652"/>
            <a:chOff x="6722296" y="3192363"/>
            <a:chExt cx="820738" cy="738652"/>
          </a:xfrm>
        </p:grpSpPr>
        <p:sp>
          <p:nvSpPr>
            <p:cNvPr id="10" name="Shape 3620"/>
            <p:cNvSpPr/>
            <p:nvPr/>
          </p:nvSpPr>
          <p:spPr>
            <a:xfrm>
              <a:off x="6927266" y="3192363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22296" y="3783282"/>
              <a:ext cx="820738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SUPPORT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023593" y="2716773"/>
            <a:ext cx="806311" cy="738653"/>
            <a:chOff x="8774663" y="3194740"/>
            <a:chExt cx="806311" cy="738653"/>
          </a:xfrm>
        </p:grpSpPr>
        <p:sp>
          <p:nvSpPr>
            <p:cNvPr id="13" name="Shape 3647"/>
            <p:cNvSpPr/>
            <p:nvPr/>
          </p:nvSpPr>
          <p:spPr>
            <a:xfrm>
              <a:off x="8991091" y="3194740"/>
              <a:ext cx="373452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74663" y="3785660"/>
              <a:ext cx="80631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DEVELOP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2675310" y="3771869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1</a:t>
            </a:r>
            <a:endParaRPr lang="en-US" sz="120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60365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7045420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9230474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4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119944" y="3973762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04309" y="3973762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733" y="3968571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4896918"/>
            <a:ext cx="8610600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130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/>
          </p:cNvSpPr>
          <p:nvPr/>
        </p:nvSpPr>
        <p:spPr bwMode="auto">
          <a:xfrm>
            <a:off x="7183333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important values</a:t>
            </a:r>
            <a:endParaRPr lang="en-US" dirty="0"/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2096600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4634686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18814" y="3770573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PHOTOGRAPHY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8159" y="4000111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Shape 3624"/>
          <p:cNvSpPr/>
          <p:nvPr/>
        </p:nvSpPr>
        <p:spPr>
          <a:xfrm>
            <a:off x="5875342" y="2966971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2574" y="3770573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GRAPHIC 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1919" y="4000111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61" y="3770573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POWERPOINT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46806" y="4000111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Shape 3602"/>
          <p:cNvSpPr/>
          <p:nvPr/>
        </p:nvSpPr>
        <p:spPr>
          <a:xfrm>
            <a:off x="3371883" y="2921783"/>
            <a:ext cx="361501" cy="497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647"/>
          <p:cNvSpPr/>
          <p:nvPr/>
        </p:nvSpPr>
        <p:spPr>
          <a:xfrm>
            <a:off x="8396114" y="2945751"/>
            <a:ext cx="497065" cy="497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/>
          </p:cNvSpPr>
          <p:nvPr/>
        </p:nvSpPr>
        <p:spPr bwMode="auto">
          <a:xfrm>
            <a:off x="7985905" y="762000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5582502" y="1983576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66630" y="3341869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PHOTOGRAPHY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5975" y="3627162"/>
            <a:ext cx="1995684" cy="6647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Shape 3624"/>
          <p:cNvSpPr/>
          <p:nvPr/>
        </p:nvSpPr>
        <p:spPr>
          <a:xfrm>
            <a:off x="6823158" y="2538267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48262" y="1900130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GRAPHIC 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27607" y="2151970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Shape 3602"/>
          <p:cNvSpPr/>
          <p:nvPr/>
        </p:nvSpPr>
        <p:spPr>
          <a:xfrm>
            <a:off x="9038941" y="1212156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AutoShape 3"/>
          <p:cNvSpPr>
            <a:spLocks/>
          </p:cNvSpPr>
          <p:nvPr/>
        </p:nvSpPr>
        <p:spPr bwMode="auto">
          <a:xfrm>
            <a:off x="7985905" y="3680608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48262" y="4818738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SUPPORTING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27607" y="5070578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Shape 3647"/>
          <p:cNvSpPr/>
          <p:nvPr/>
        </p:nvSpPr>
        <p:spPr>
          <a:xfrm>
            <a:off x="8982922" y="413336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0700" y="2358234"/>
            <a:ext cx="328658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Power best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Services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0700" y="3717319"/>
            <a:ext cx="3286588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44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/>
          </p:cNvSpPr>
          <p:nvPr/>
        </p:nvSpPr>
        <p:spPr bwMode="auto">
          <a:xfrm>
            <a:off x="6481546" y="762000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43903" y="1900130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GRAPHIC 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23248" y="2151970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Shape 3602"/>
          <p:cNvSpPr/>
          <p:nvPr/>
        </p:nvSpPr>
        <p:spPr>
          <a:xfrm>
            <a:off x="7534582" y="1212156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AutoShape 3"/>
          <p:cNvSpPr>
            <a:spLocks/>
          </p:cNvSpPr>
          <p:nvPr/>
        </p:nvSpPr>
        <p:spPr bwMode="auto">
          <a:xfrm>
            <a:off x="6481546" y="3680608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43903" y="4818738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SUPPORTING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3248" y="5070578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Shape 3647"/>
          <p:cNvSpPr/>
          <p:nvPr/>
        </p:nvSpPr>
        <p:spPr>
          <a:xfrm>
            <a:off x="7478563" y="413336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0700" y="2358234"/>
            <a:ext cx="328658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Our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Mission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0700" y="3717319"/>
            <a:ext cx="2628900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3"/>
          <p:cNvSpPr>
            <a:spLocks/>
          </p:cNvSpPr>
          <p:nvPr/>
        </p:nvSpPr>
        <p:spPr bwMode="auto">
          <a:xfrm>
            <a:off x="4674517" y="2221304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36874" y="335943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WEB 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16219" y="3611274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AutoShape 3"/>
          <p:cNvSpPr>
            <a:spLocks/>
          </p:cNvSpPr>
          <p:nvPr/>
        </p:nvSpPr>
        <p:spPr bwMode="auto">
          <a:xfrm>
            <a:off x="8272246" y="2221304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634603" y="335943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SOCIAL MEDIA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13948" y="3611274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Shape 3602"/>
          <p:cNvSpPr/>
          <p:nvPr/>
        </p:nvSpPr>
        <p:spPr>
          <a:xfrm>
            <a:off x="9325282" y="2671460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624"/>
          <p:cNvSpPr/>
          <p:nvPr/>
        </p:nvSpPr>
        <p:spPr>
          <a:xfrm>
            <a:off x="5651180" y="2671459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8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9345386" y="-23404"/>
            <a:ext cx="6904810" cy="6904808"/>
          </a:xfrm>
          <a:prstGeom prst="ellipse">
            <a:avLst/>
          </a:pr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9345386" y="1405619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888186" y="2971800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9345386" y="4537981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442857" y="1489379"/>
            <a:ext cx="3673929" cy="746879"/>
            <a:chOff x="5442857" y="1252599"/>
            <a:chExt cx="3673929" cy="746879"/>
          </a:xfrm>
        </p:grpSpPr>
        <p:sp>
          <p:nvSpPr>
            <p:cNvPr id="16" name="TextBox 15"/>
            <p:cNvSpPr txBox="1"/>
            <p:nvPr/>
          </p:nvSpPr>
          <p:spPr>
            <a:xfrm>
              <a:off x="6096000" y="1445480"/>
              <a:ext cx="3020786" cy="5539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42857" y="1252599"/>
              <a:ext cx="360222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25239" y="3055560"/>
            <a:ext cx="3673929" cy="746879"/>
            <a:chOff x="5442857" y="1252599"/>
            <a:chExt cx="3673929" cy="746879"/>
          </a:xfrm>
        </p:grpSpPr>
        <p:sp>
          <p:nvSpPr>
            <p:cNvPr id="20" name="TextBox 19"/>
            <p:cNvSpPr txBox="1"/>
            <p:nvPr/>
          </p:nvSpPr>
          <p:spPr>
            <a:xfrm>
              <a:off x="6069332" y="1445480"/>
              <a:ext cx="3047454" cy="5539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42857" y="1252599"/>
              <a:ext cx="360222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42856" y="4621741"/>
            <a:ext cx="3673929" cy="746879"/>
            <a:chOff x="5442857" y="1252599"/>
            <a:chExt cx="3673929" cy="746879"/>
          </a:xfrm>
        </p:grpSpPr>
        <p:sp>
          <p:nvSpPr>
            <p:cNvPr id="23" name="TextBox 22"/>
            <p:cNvSpPr txBox="1"/>
            <p:nvPr/>
          </p:nvSpPr>
          <p:spPr>
            <a:xfrm>
              <a:off x="6096001" y="1445480"/>
              <a:ext cx="3020785" cy="5539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42857" y="1252599"/>
              <a:ext cx="360222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90700" y="2358234"/>
            <a:ext cx="328658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Three important values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90700" y="3717319"/>
            <a:ext cx="2628900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3602"/>
          <p:cNvSpPr/>
          <p:nvPr/>
        </p:nvSpPr>
        <p:spPr>
          <a:xfrm>
            <a:off x="9653205" y="1657421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Shape 3647"/>
          <p:cNvSpPr/>
          <p:nvPr/>
        </p:nvSpPr>
        <p:spPr>
          <a:xfrm>
            <a:off x="9597186" y="4814622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Shape 3624"/>
          <p:cNvSpPr/>
          <p:nvPr/>
        </p:nvSpPr>
        <p:spPr>
          <a:xfrm>
            <a:off x="9139987" y="3193743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0700" y="298580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Power best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Services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0700" y="2527407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 smtClean="0">
                <a:latin typeface="Titillium" charset="0"/>
                <a:ea typeface="Titillium" charset="0"/>
                <a:cs typeface="Titillium" charset="0"/>
              </a:rPr>
              <a:t>WHO WE ARE</a:t>
            </a:r>
            <a:endParaRPr lang="en-US" sz="10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096000" y="1553630"/>
            <a:ext cx="3702362" cy="973777"/>
            <a:chOff x="6096000" y="1553630"/>
            <a:chExt cx="3702362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  <a:endParaRPr lang="en-US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8048" y="1680799"/>
              <a:ext cx="663643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DESIGN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68048" y="1929717"/>
              <a:ext cx="2530314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42111"/>
            <a:ext cx="3702362" cy="973777"/>
            <a:chOff x="6096000" y="1553630"/>
            <a:chExt cx="3702362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  <a:endParaRPr lang="en-US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68048" y="1680799"/>
              <a:ext cx="180979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DIGITAL MARKETING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68048" y="1929717"/>
              <a:ext cx="2530314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30592"/>
            <a:ext cx="3702362" cy="973777"/>
            <a:chOff x="6096000" y="1553630"/>
            <a:chExt cx="3702362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  <a:endParaRPr lang="en-US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68048" y="1680799"/>
              <a:ext cx="1139736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SUPPORTING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68048" y="1929717"/>
              <a:ext cx="2530314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Service Picture Slide</a:t>
            </a:r>
            <a:endParaRPr lang="en-US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20946" y="2600589"/>
            <a:ext cx="1995684" cy="2620409"/>
            <a:chOff x="2220946" y="2600589"/>
            <a:chExt cx="1995684" cy="2620409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 smtClean="0">
                  <a:latin typeface="Titillium" charset="0"/>
                  <a:ea typeface="Titillium" charset="0"/>
                  <a:cs typeface="Titillium" charset="0"/>
                </a:rPr>
                <a:t>01</a:t>
              </a:r>
              <a:endParaRPr lang="en-US" sz="16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220946" y="3901205"/>
              <a:ext cx="1995684" cy="1319793"/>
              <a:chOff x="2428437" y="4325111"/>
              <a:chExt cx="1995684" cy="131979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549092" y="4325111"/>
                <a:ext cx="1754372" cy="147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b="1" spc="200" dirty="0" smtClean="0">
                    <a:latin typeface="Titillium" charset="0"/>
                    <a:ea typeface="Titillium" charset="0"/>
                    <a:cs typeface="Titillium" charset="0"/>
                  </a:rPr>
                  <a:t>PHOTOGRAPHY</a:t>
                </a:r>
                <a:endParaRPr lang="en-US" sz="1200" b="1" spc="200" dirty="0"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428437" y="4813907"/>
                <a:ext cx="1995684" cy="8309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There are many variations of passages of </a:t>
                </a:r>
                <a:r>
                  <a:rPr lang="en-US" sz="1200" dirty="0" err="1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Lorem</a:t>
                </a: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Ipsum</a:t>
                </a: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available, but the.</a:t>
                </a:r>
                <a:endPara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/>
          <p:cNvGrpSpPr/>
          <p:nvPr/>
        </p:nvGrpSpPr>
        <p:grpSpPr>
          <a:xfrm>
            <a:off x="5098158" y="2600589"/>
            <a:ext cx="1995684" cy="2620409"/>
            <a:chOff x="2220946" y="2600589"/>
            <a:chExt cx="1995684" cy="2620409"/>
          </a:xfrm>
        </p:grpSpPr>
        <p:sp>
          <p:nvSpPr>
            <p:cNvPr id="10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 smtClean="0">
                  <a:latin typeface="Titillium" charset="0"/>
                  <a:ea typeface="Titillium" charset="0"/>
                  <a:cs typeface="Titillium" charset="0"/>
                </a:rPr>
                <a:t>02</a:t>
              </a:r>
              <a:endParaRPr lang="en-US" sz="16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220946" y="3901205"/>
              <a:ext cx="1995684" cy="1319793"/>
              <a:chOff x="2428437" y="4325111"/>
              <a:chExt cx="1995684" cy="131979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549092" y="4325111"/>
                <a:ext cx="1754372" cy="147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b="1" spc="200" dirty="0" smtClean="0">
                    <a:latin typeface="Titillium" charset="0"/>
                    <a:ea typeface="Titillium" charset="0"/>
                    <a:cs typeface="Titillium" charset="0"/>
                  </a:rPr>
                  <a:t>VIDEO PRODUCTION</a:t>
                </a:r>
                <a:endParaRPr lang="en-US" sz="1200" b="1" spc="200" dirty="0"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428437" y="4813907"/>
                <a:ext cx="1995684" cy="8309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There are many variations of passages of </a:t>
                </a:r>
                <a:r>
                  <a:rPr lang="en-US" sz="1200" dirty="0" err="1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Lorem</a:t>
                </a: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Ipsum</a:t>
                </a: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available, but the.</a:t>
                </a:r>
                <a:endPara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7665088" y="2600589"/>
            <a:ext cx="1995684" cy="2620409"/>
            <a:chOff x="2220946" y="2600589"/>
            <a:chExt cx="1995684" cy="2620409"/>
          </a:xfrm>
        </p:grpSpPr>
        <p:sp>
          <p:nvSpPr>
            <p:cNvPr id="16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 smtClean="0">
                  <a:latin typeface="Titillium" charset="0"/>
                  <a:ea typeface="Titillium" charset="0"/>
                  <a:cs typeface="Titillium" charset="0"/>
                </a:rPr>
                <a:t>03</a:t>
              </a:r>
              <a:endParaRPr lang="en-US" sz="16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220946" y="3901205"/>
              <a:ext cx="1995684" cy="1319793"/>
              <a:chOff x="2428437" y="4325111"/>
              <a:chExt cx="1995684" cy="131979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549092" y="4325111"/>
                <a:ext cx="1754372" cy="147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b="1" spc="200" dirty="0" smtClean="0">
                    <a:latin typeface="Titillium" charset="0"/>
                    <a:ea typeface="Titillium" charset="0"/>
                    <a:cs typeface="Titillium" charset="0"/>
                  </a:rPr>
                  <a:t>GRAPHI DESIGN</a:t>
                </a:r>
                <a:endParaRPr lang="en-US" sz="1200" b="1" spc="200" dirty="0"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28437" y="4813907"/>
                <a:ext cx="1995684" cy="8309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There are many variations of passages of </a:t>
                </a:r>
                <a:r>
                  <a:rPr lang="en-US" sz="1200" dirty="0" err="1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Lorem</a:t>
                </a: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Ipsum</a:t>
                </a: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available, but the.</a:t>
                </a:r>
                <a:endPara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15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AutoShape 2"/>
          <p:cNvSpPr>
            <a:spLocks/>
          </p:cNvSpPr>
          <p:nvPr/>
        </p:nvSpPr>
        <p:spPr bwMode="auto">
          <a:xfrm>
            <a:off x="4419600" y="1614488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316653" y="2585546"/>
            <a:ext cx="1558694" cy="16869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26087" y="3305898"/>
            <a:ext cx="1360845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spc="200" smtClean="0">
                <a:latin typeface="Titillium" charset="0"/>
                <a:ea typeface="Titillium" charset="0"/>
                <a:cs typeface="Titillium" charset="0"/>
              </a:rPr>
              <a:t>09:00</a:t>
            </a:r>
            <a:endParaRPr lang="en-US" sz="28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6087" y="3733800"/>
            <a:ext cx="1360845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mtClean="0">
                <a:solidFill>
                  <a:schemeClr val="accent2"/>
                </a:solidFill>
                <a:latin typeface="Titillium" charset="0"/>
                <a:ea typeface="Titillium" charset="0"/>
                <a:cs typeface="Titillium" charset="0"/>
              </a:rPr>
              <a:t>pm</a:t>
            </a:r>
            <a:endParaRPr lang="en-US" sz="1200" dirty="0">
              <a:solidFill>
                <a:schemeClr val="accent2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0843" y="4427312"/>
            <a:ext cx="1971334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May 26</a:t>
            </a:r>
            <a:r>
              <a:rPr lang="en-US" sz="1200" spc="200" baseline="300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th</a:t>
            </a:r>
            <a:r>
              <a:rPr lang="en-US" sz="1200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 2013</a:t>
            </a:r>
            <a:endParaRPr lang="en-US" sz="1200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20843" y="4656334"/>
            <a:ext cx="197133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STURDAY</a:t>
            </a:r>
            <a:endParaRPr lang="en-US" sz="16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Shape 3599"/>
          <p:cNvSpPr/>
          <p:nvPr/>
        </p:nvSpPr>
        <p:spPr>
          <a:xfrm>
            <a:off x="5926249" y="1829761"/>
            <a:ext cx="339502" cy="33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9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Section Slide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>
            <a:off x="4930775" y="3070599"/>
            <a:ext cx="2330450" cy="22701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 rot="10800000">
            <a:off x="8245100" y="3428999"/>
            <a:ext cx="1594600" cy="155332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AutoShape 1"/>
          <p:cNvSpPr>
            <a:spLocks/>
          </p:cNvSpPr>
          <p:nvPr/>
        </p:nvSpPr>
        <p:spPr bwMode="auto">
          <a:xfrm rot="10800000">
            <a:off x="2352300" y="3428999"/>
            <a:ext cx="1594600" cy="155332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26218" y="5266857"/>
            <a:ext cx="1046761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MARKETING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2031" y="5266857"/>
            <a:ext cx="820738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SUPPORT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6551" y="5636972"/>
            <a:ext cx="1118897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WEB 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Shape 3717"/>
          <p:cNvSpPr/>
          <p:nvPr/>
        </p:nvSpPr>
        <p:spPr>
          <a:xfrm>
            <a:off x="5822612" y="4009500"/>
            <a:ext cx="546772" cy="546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620"/>
          <p:cNvSpPr/>
          <p:nvPr/>
        </p:nvSpPr>
        <p:spPr>
          <a:xfrm>
            <a:off x="8837001" y="4000262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647"/>
          <p:cNvSpPr/>
          <p:nvPr/>
        </p:nvSpPr>
        <p:spPr>
          <a:xfrm>
            <a:off x="2962872" y="3995863"/>
            <a:ext cx="373452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7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</a:t>
            </a:r>
            <a:r>
              <a:rPr lang="en-US" dirty="0" smtClean="0"/>
              <a:t>Picture </a:t>
            </a:r>
            <a:r>
              <a:rPr lang="en-US" dirty="0"/>
              <a:t>Slide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77" y="4596336"/>
            <a:ext cx="1046761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MARKETING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5900" y="4845254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11834" y="4596336"/>
            <a:ext cx="1139736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SUPPORTING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543" y="4845254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64178" y="4931314"/>
            <a:ext cx="663644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30842" y="5180232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66065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section Slide</a:t>
            </a:r>
            <a:endParaRPr lang="en-US" dirty="0"/>
          </a:p>
        </p:txBody>
      </p:sp>
      <p:sp>
        <p:nvSpPr>
          <p:cNvPr id="23" name="Shape 3660"/>
          <p:cNvSpPr/>
          <p:nvPr/>
        </p:nvSpPr>
        <p:spPr>
          <a:xfrm>
            <a:off x="2508149" y="312338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664"/>
          <p:cNvSpPr/>
          <p:nvPr/>
        </p:nvSpPr>
        <p:spPr>
          <a:xfrm>
            <a:off x="4768267" y="312338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76"/>
          <p:cNvSpPr/>
          <p:nvPr/>
        </p:nvSpPr>
        <p:spPr>
          <a:xfrm>
            <a:off x="7028385" y="3129305"/>
            <a:ext cx="410797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759"/>
          <p:cNvSpPr/>
          <p:nvPr/>
        </p:nvSpPr>
        <p:spPr>
          <a:xfrm>
            <a:off x="9288503" y="312338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9" y="11291"/>
                  <a:pt x="19636" y="11291"/>
                </a:cubicBezTo>
                <a:lnTo>
                  <a:pt x="19636" y="7364"/>
                </a:lnTo>
                <a:cubicBezTo>
                  <a:pt x="20179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60"/>
                  <a:pt x="18977" y="0"/>
                  <a:pt x="18164" y="0"/>
                </a:cubicBezTo>
                <a:cubicBezTo>
                  <a:pt x="17350" y="0"/>
                  <a:pt x="16691" y="660"/>
                  <a:pt x="16691" y="1473"/>
                </a:cubicBezTo>
                <a:lnTo>
                  <a:pt x="16691" y="1844"/>
                </a:lnTo>
                <a:lnTo>
                  <a:pt x="2459" y="6030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80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0"/>
                  <a:pt x="9818" y="21109"/>
                </a:cubicBezTo>
                <a:cubicBezTo>
                  <a:pt x="9818" y="21073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2"/>
                </a:lnTo>
                <a:lnTo>
                  <a:pt x="16691" y="17182"/>
                </a:lnTo>
                <a:cubicBezTo>
                  <a:pt x="16691" y="17996"/>
                  <a:pt x="17350" y="18655"/>
                  <a:pt x="18164" y="18655"/>
                </a:cubicBezTo>
                <a:cubicBezTo>
                  <a:pt x="18977" y="18655"/>
                  <a:pt x="19636" y="17996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715705" y="4496115"/>
            <a:ext cx="1995684" cy="1319793"/>
            <a:chOff x="2428437" y="4325111"/>
            <a:chExt cx="1995684" cy="1319793"/>
          </a:xfrm>
        </p:grpSpPr>
        <p:sp>
          <p:nvSpPr>
            <p:cNvPr id="29" name="TextBox 28"/>
            <p:cNvSpPr txBox="1"/>
            <p:nvPr/>
          </p:nvSpPr>
          <p:spPr>
            <a:xfrm>
              <a:off x="2549092" y="432511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PHOTOGRAPHY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28437" y="4813907"/>
              <a:ext cx="1995684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975823" y="4496115"/>
            <a:ext cx="1995684" cy="1319793"/>
            <a:chOff x="2428437" y="4325111"/>
            <a:chExt cx="1995684" cy="1319793"/>
          </a:xfrm>
        </p:grpSpPr>
        <p:sp>
          <p:nvSpPr>
            <p:cNvPr id="34" name="TextBox 33"/>
            <p:cNvSpPr txBox="1"/>
            <p:nvPr/>
          </p:nvSpPr>
          <p:spPr>
            <a:xfrm>
              <a:off x="2549092" y="432511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DEVELOPER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28437" y="4813907"/>
              <a:ext cx="1995684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235941" y="4496115"/>
            <a:ext cx="1995684" cy="1319793"/>
            <a:chOff x="2428437" y="4325111"/>
            <a:chExt cx="1995684" cy="1319793"/>
          </a:xfrm>
        </p:grpSpPr>
        <p:sp>
          <p:nvSpPr>
            <p:cNvPr id="38" name="TextBox 37"/>
            <p:cNvSpPr txBox="1"/>
            <p:nvPr/>
          </p:nvSpPr>
          <p:spPr>
            <a:xfrm>
              <a:off x="2549092" y="432511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BUSINESS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428437" y="4813907"/>
              <a:ext cx="1995684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8496059" y="4496115"/>
            <a:ext cx="1995684" cy="1319793"/>
            <a:chOff x="2428437" y="4325111"/>
            <a:chExt cx="1995684" cy="1319793"/>
          </a:xfrm>
        </p:grpSpPr>
        <p:sp>
          <p:nvSpPr>
            <p:cNvPr id="42" name="TextBox 41"/>
            <p:cNvSpPr txBox="1"/>
            <p:nvPr/>
          </p:nvSpPr>
          <p:spPr>
            <a:xfrm>
              <a:off x="2549092" y="432511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MARKETING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28437" y="4813907"/>
              <a:ext cx="1995684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42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0700" y="2756394"/>
            <a:ext cx="3684814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Service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Section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S</a:t>
            </a: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lide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790700" y="439478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3"/>
          <p:cNvSpPr>
            <a:spLocks/>
          </p:cNvSpPr>
          <p:nvPr/>
        </p:nvSpPr>
        <p:spPr bwMode="auto">
          <a:xfrm>
            <a:off x="4489452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6735105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AutoShape 3"/>
          <p:cNvSpPr>
            <a:spLocks/>
          </p:cNvSpPr>
          <p:nvPr/>
        </p:nvSpPr>
        <p:spPr bwMode="auto">
          <a:xfrm>
            <a:off x="8980758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Shape 3660"/>
          <p:cNvSpPr/>
          <p:nvPr/>
        </p:nvSpPr>
        <p:spPr>
          <a:xfrm>
            <a:off x="4926832" y="261777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664"/>
          <p:cNvSpPr/>
          <p:nvPr/>
        </p:nvSpPr>
        <p:spPr>
          <a:xfrm>
            <a:off x="7172485" y="261777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676"/>
          <p:cNvSpPr/>
          <p:nvPr/>
        </p:nvSpPr>
        <p:spPr>
          <a:xfrm>
            <a:off x="9418138" y="2617776"/>
            <a:ext cx="410797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1436" y="3852192"/>
            <a:ext cx="421590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IDEA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34388" y="4194145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0071" y="3852192"/>
            <a:ext cx="1037143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DEVELOPER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90798" y="4194145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04226" y="3852192"/>
            <a:ext cx="881652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BUSINESS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7208" y="4194145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to start, sell &amp; grow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09285" y="2198399"/>
            <a:ext cx="908262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b="1" dirty="0" smtClean="0">
                <a:latin typeface="Titillium" charset="0"/>
                <a:ea typeface="Titillium" charset="0"/>
                <a:cs typeface="Titillium" charset="0"/>
              </a:rPr>
              <a:t>Website</a:t>
            </a:r>
            <a:endParaRPr lang="en-US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" name="Shape 3613"/>
          <p:cNvSpPr/>
          <p:nvPr/>
        </p:nvSpPr>
        <p:spPr>
          <a:xfrm>
            <a:off x="1797953" y="217766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0700" y="2696970"/>
            <a:ext cx="3147657" cy="267765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Simple drag and drop editor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Step-by-step guidance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Pre-designed layout options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Domain names &amp; professional email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Video Backgrounds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Site stats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4585" y="2198399"/>
            <a:ext cx="126412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b="1" dirty="0" err="1" smtClean="0">
                <a:latin typeface="Titillium" charset="0"/>
                <a:ea typeface="Titillium" charset="0"/>
                <a:cs typeface="Titillium" charset="0"/>
              </a:rPr>
              <a:t>eCommerce</a:t>
            </a:r>
            <a:endParaRPr lang="en-US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Shape 3613"/>
          <p:cNvSpPr/>
          <p:nvPr/>
        </p:nvSpPr>
        <p:spPr>
          <a:xfrm>
            <a:off x="6103253" y="217766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2696970"/>
            <a:ext cx="3107582" cy="224676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Simple drag and drop editor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Step-by-step guidance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Pre-designed layout options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Domain names &amp; professional email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Video Backgrounds</a:t>
            </a:r>
          </a:p>
        </p:txBody>
      </p:sp>
    </p:spTree>
    <p:extLst>
      <p:ext uri="{BB962C8B-B14F-4D97-AF65-F5344CB8AC3E}">
        <p14:creationId xmlns:p14="http://schemas.microsoft.com/office/powerpoint/2010/main" val="9785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/>
          <p:cNvSpPr>
            <a:spLocks/>
          </p:cNvSpPr>
          <p:nvPr/>
        </p:nvSpPr>
        <p:spPr bwMode="auto">
          <a:xfrm rot="20810063">
            <a:off x="3934983" y="1341271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5309158" y="1537824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4524732" y="4426163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7358295" y="3597978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0309" y="1692290"/>
            <a:ext cx="1657505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BRANDING 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309" y="1941208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3346" y="3723030"/>
            <a:ext cx="1267976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SOCIAL MEDIA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43346" y="3971948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4118" y="4573805"/>
            <a:ext cx="1404232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UI &amp; UX 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96660" y="4822723"/>
            <a:ext cx="199168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</a:t>
            </a:r>
          </a:p>
          <a:p>
            <a:pPr algn="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Shape 3624"/>
          <p:cNvSpPr/>
          <p:nvPr/>
        </p:nvSpPr>
        <p:spPr>
          <a:xfrm>
            <a:off x="4837045" y="473847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767"/>
          <p:cNvSpPr/>
          <p:nvPr/>
        </p:nvSpPr>
        <p:spPr>
          <a:xfrm>
            <a:off x="7650068" y="3889751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717"/>
          <p:cNvSpPr/>
          <p:nvPr/>
        </p:nvSpPr>
        <p:spPr>
          <a:xfrm>
            <a:off x="5621471" y="185013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AutoShape 1"/>
          <p:cNvSpPr>
            <a:spLocks/>
          </p:cNvSpPr>
          <p:nvPr/>
        </p:nvSpPr>
        <p:spPr bwMode="auto">
          <a:xfrm rot="20956401">
            <a:off x="-385741" y="-1430470"/>
            <a:ext cx="8830935" cy="860234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tx1">
                <a:alpha val="1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/>
          </p:cNvSpPr>
          <p:nvPr/>
        </p:nvSpPr>
        <p:spPr bwMode="auto">
          <a:xfrm>
            <a:off x="3737113" y="1070114"/>
            <a:ext cx="4717774" cy="471777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val 2"/>
          <p:cNvSpPr/>
          <p:nvPr/>
        </p:nvSpPr>
        <p:spPr bwMode="auto">
          <a:xfrm>
            <a:off x="5587453" y="1193780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7311058" y="2902762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38604" y="1348246"/>
            <a:ext cx="1657505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BRANDING 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8604" y="1597164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96109" y="3027814"/>
            <a:ext cx="1267976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SOCIAL MEDIA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96109" y="3276732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Shape 3767"/>
          <p:cNvSpPr/>
          <p:nvPr/>
        </p:nvSpPr>
        <p:spPr>
          <a:xfrm>
            <a:off x="7602831" y="3194535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838085" y="2902762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97471" y="3050404"/>
            <a:ext cx="1404232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UI &amp; UX 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0013" y="3299322"/>
            <a:ext cx="199168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</a:t>
            </a:r>
          </a:p>
          <a:p>
            <a:pPr algn="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Shape 3624"/>
          <p:cNvSpPr/>
          <p:nvPr/>
        </p:nvSpPr>
        <p:spPr>
          <a:xfrm>
            <a:off x="4150398" y="3215075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587453" y="4599589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38604" y="4754055"/>
            <a:ext cx="1118896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WEB DESIGN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8604" y="5002973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Shape 3717"/>
          <p:cNvSpPr/>
          <p:nvPr/>
        </p:nvSpPr>
        <p:spPr>
          <a:xfrm>
            <a:off x="5899766" y="4911902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660"/>
          <p:cNvSpPr/>
          <p:nvPr/>
        </p:nvSpPr>
        <p:spPr>
          <a:xfrm>
            <a:off x="5899766" y="1495979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AutoShape 2"/>
          <p:cNvSpPr>
            <a:spLocks/>
          </p:cNvSpPr>
          <p:nvPr/>
        </p:nvSpPr>
        <p:spPr bwMode="auto">
          <a:xfrm>
            <a:off x="4963886" y="1676105"/>
            <a:ext cx="2264228" cy="245047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0" y="1135068"/>
            <a:ext cx="0" cy="176627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2901344"/>
            <a:ext cx="1513114" cy="9144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582886" y="2901344"/>
            <a:ext cx="1513114" cy="9144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73242" y="2801773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CLOUD NETWORK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2587" y="3053613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Shape 3882"/>
          <p:cNvSpPr/>
          <p:nvPr/>
        </p:nvSpPr>
        <p:spPr>
          <a:xfrm>
            <a:off x="5891733" y="2101637"/>
            <a:ext cx="408532" cy="40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3"/>
                </a:moveTo>
                <a:cubicBezTo>
                  <a:pt x="18643" y="6159"/>
                  <a:pt x="18655" y="6027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80"/>
                  <a:pt x="7550" y="3154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70"/>
                  <a:pt x="3022" y="7102"/>
                </a:cubicBezTo>
                <a:cubicBezTo>
                  <a:pt x="1267" y="7687"/>
                  <a:pt x="0" y="9340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90"/>
                  <a:pt x="9327" y="15218"/>
                </a:cubicBezTo>
                <a:cubicBezTo>
                  <a:pt x="9327" y="14948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6"/>
                  <a:pt x="982" y="11291"/>
                </a:cubicBezTo>
                <a:cubicBezTo>
                  <a:pt x="982" y="9811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8"/>
                </a:lnTo>
                <a:cubicBezTo>
                  <a:pt x="3946" y="6725"/>
                  <a:pt x="3927" y="6552"/>
                  <a:pt x="3927" y="6382"/>
                </a:cubicBezTo>
                <a:cubicBezTo>
                  <a:pt x="3927" y="5029"/>
                  <a:pt x="5028" y="3927"/>
                  <a:pt x="6382" y="3927"/>
                </a:cubicBezTo>
                <a:cubicBezTo>
                  <a:pt x="6662" y="3927"/>
                  <a:pt x="6942" y="3978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90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1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6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8"/>
                  <a:pt x="12273" y="15218"/>
                </a:cubicBezTo>
                <a:cubicBezTo>
                  <a:pt x="12273" y="15490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2"/>
                  <a:pt x="21600" y="10800"/>
                </a:cubicBezTo>
                <a:cubicBezTo>
                  <a:pt x="21600" y="8780"/>
                  <a:pt x="20378" y="7045"/>
                  <a:pt x="18634" y="6293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71527" y="1816800"/>
            <a:ext cx="2214709" cy="92333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Simple drag and drop editor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Step-by-step guidance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Pre-designed layout options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71527" y="1633412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PRODUCTS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5076638"/>
            <a:ext cx="2214709" cy="92333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Simple drag and drop editor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Step-by-step guidance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Pre-designed layout options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4893250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RESPONSIVE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0700" y="1816800"/>
            <a:ext cx="2362185" cy="175432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Simple drag and drop editor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Step-by-step guidance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Pre-designed layout options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Domain names &amp; professional </a:t>
            </a:r>
            <a:endParaRPr lang="en-US" sz="1200" dirty="0" smtClean="0">
              <a:solidFill>
                <a:schemeClr val="tx1">
                  <a:alpha val="7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Video </a:t>
            </a: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Backgrounds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Site stats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0700" y="1633412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MARKETING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67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Box 4"/>
          <p:cNvSpPr txBox="1"/>
          <p:nvPr/>
        </p:nvSpPr>
        <p:spPr>
          <a:xfrm>
            <a:off x="1790700" y="2358234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Triangle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Gallery slide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0700" y="3717319"/>
            <a:ext cx="3684814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AutoShape 1"/>
          <p:cNvSpPr>
            <a:spLocks/>
          </p:cNvSpPr>
          <p:nvPr/>
        </p:nvSpPr>
        <p:spPr bwMode="auto">
          <a:xfrm rot="16200000">
            <a:off x="7018210" y="1429212"/>
            <a:ext cx="3019687" cy="29415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happy team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408422" y="4563598"/>
            <a:ext cx="1754372" cy="756056"/>
            <a:chOff x="1790700" y="4488447"/>
            <a:chExt cx="1754372" cy="756056"/>
          </a:xfrm>
        </p:grpSpPr>
        <p:sp>
          <p:nvSpPr>
            <p:cNvPr id="12" name="TextBox 11"/>
            <p:cNvSpPr txBox="1"/>
            <p:nvPr/>
          </p:nvSpPr>
          <p:spPr>
            <a:xfrm>
              <a:off x="1790700" y="4488447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90700" y="4614663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4" name="Freeform 346"/>
            <p:cNvSpPr>
              <a:spLocks/>
            </p:cNvSpPr>
            <p:nvPr/>
          </p:nvSpPr>
          <p:spPr bwMode="auto">
            <a:xfrm>
              <a:off x="2960209" y="5095390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370"/>
            <p:cNvSpPr>
              <a:spLocks/>
            </p:cNvSpPr>
            <p:nvPr/>
          </p:nvSpPr>
          <p:spPr bwMode="auto">
            <a:xfrm>
              <a:off x="2594911" y="5104546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380"/>
            <p:cNvSpPr>
              <a:spLocks/>
            </p:cNvSpPr>
            <p:nvPr/>
          </p:nvSpPr>
          <p:spPr bwMode="auto">
            <a:xfrm>
              <a:off x="2169242" y="5116318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6936" y="4563598"/>
            <a:ext cx="1754372" cy="756056"/>
            <a:chOff x="1790700" y="4488447"/>
            <a:chExt cx="1754372" cy="756056"/>
          </a:xfrm>
        </p:grpSpPr>
        <p:sp>
          <p:nvSpPr>
            <p:cNvPr id="18" name="TextBox 17"/>
            <p:cNvSpPr txBox="1"/>
            <p:nvPr/>
          </p:nvSpPr>
          <p:spPr>
            <a:xfrm>
              <a:off x="1790700" y="4488447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HULE MULE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90700" y="4614663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0" name="Freeform 346"/>
            <p:cNvSpPr>
              <a:spLocks/>
            </p:cNvSpPr>
            <p:nvPr/>
          </p:nvSpPr>
          <p:spPr bwMode="auto">
            <a:xfrm>
              <a:off x="2960209" y="5095390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1" name="Freeform 370"/>
            <p:cNvSpPr>
              <a:spLocks/>
            </p:cNvSpPr>
            <p:nvPr/>
          </p:nvSpPr>
          <p:spPr bwMode="auto">
            <a:xfrm>
              <a:off x="2594911" y="5104546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2" name="Freeform 380"/>
            <p:cNvSpPr>
              <a:spLocks/>
            </p:cNvSpPr>
            <p:nvPr/>
          </p:nvSpPr>
          <p:spPr bwMode="auto">
            <a:xfrm>
              <a:off x="2169242" y="5116318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67435" y="4563598"/>
            <a:ext cx="1754372" cy="756056"/>
            <a:chOff x="1790700" y="4488447"/>
            <a:chExt cx="1754372" cy="756056"/>
          </a:xfrm>
        </p:grpSpPr>
        <p:sp>
          <p:nvSpPr>
            <p:cNvPr id="24" name="TextBox 23"/>
            <p:cNvSpPr txBox="1"/>
            <p:nvPr/>
          </p:nvSpPr>
          <p:spPr>
            <a:xfrm>
              <a:off x="1790700" y="4488447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SANTA MANTA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90700" y="4614663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6" name="Freeform 346"/>
            <p:cNvSpPr>
              <a:spLocks/>
            </p:cNvSpPr>
            <p:nvPr/>
          </p:nvSpPr>
          <p:spPr bwMode="auto">
            <a:xfrm>
              <a:off x="2960209" y="5095390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7" name="Freeform 370"/>
            <p:cNvSpPr>
              <a:spLocks/>
            </p:cNvSpPr>
            <p:nvPr/>
          </p:nvSpPr>
          <p:spPr bwMode="auto">
            <a:xfrm>
              <a:off x="2594911" y="5104546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380"/>
            <p:cNvSpPr>
              <a:spLocks/>
            </p:cNvSpPr>
            <p:nvPr/>
          </p:nvSpPr>
          <p:spPr bwMode="auto">
            <a:xfrm>
              <a:off x="2169242" y="5116318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028316" y="4563598"/>
            <a:ext cx="1754372" cy="756056"/>
            <a:chOff x="1790700" y="4488447"/>
            <a:chExt cx="1754372" cy="756056"/>
          </a:xfrm>
        </p:grpSpPr>
        <p:sp>
          <p:nvSpPr>
            <p:cNvPr id="30" name="TextBox 29"/>
            <p:cNvSpPr txBox="1"/>
            <p:nvPr/>
          </p:nvSpPr>
          <p:spPr>
            <a:xfrm>
              <a:off x="1790700" y="4488447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JORGE DOE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90700" y="4614663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2" name="Freeform 346"/>
            <p:cNvSpPr>
              <a:spLocks/>
            </p:cNvSpPr>
            <p:nvPr/>
          </p:nvSpPr>
          <p:spPr bwMode="auto">
            <a:xfrm>
              <a:off x="2960209" y="5095390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370"/>
            <p:cNvSpPr>
              <a:spLocks/>
            </p:cNvSpPr>
            <p:nvPr/>
          </p:nvSpPr>
          <p:spPr bwMode="auto">
            <a:xfrm>
              <a:off x="2594911" y="5104546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380"/>
            <p:cNvSpPr>
              <a:spLocks/>
            </p:cNvSpPr>
            <p:nvPr/>
          </p:nvSpPr>
          <p:spPr bwMode="auto">
            <a:xfrm>
              <a:off x="2169242" y="5116318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1642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01586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801586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01586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84717" y="2147928"/>
            <a:ext cx="2596224" cy="1805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Application UI/UX </a:t>
            </a: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deisng</a:t>
            </a: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 concept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Shape 3598"/>
          <p:cNvSpPr/>
          <p:nvPr/>
        </p:nvSpPr>
        <p:spPr>
          <a:xfrm>
            <a:off x="1890819" y="2438460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7" name="Shape 3660"/>
          <p:cNvSpPr/>
          <p:nvPr/>
        </p:nvSpPr>
        <p:spPr>
          <a:xfrm>
            <a:off x="1886701" y="2998864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647"/>
          <p:cNvSpPr/>
          <p:nvPr/>
        </p:nvSpPr>
        <p:spPr>
          <a:xfrm>
            <a:off x="1898294" y="3559268"/>
            <a:ext cx="231885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96000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96000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96000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9131" y="2147928"/>
            <a:ext cx="2596224" cy="1805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Application UI/UX </a:t>
            </a: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deisng</a:t>
            </a: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 concept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801586" y="4426694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01586" y="4987098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84717" y="4221277"/>
            <a:ext cx="1929374" cy="123418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E Commerce</a:t>
            </a:r>
          </a:p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Web Design UI </a:t>
            </a: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prontend</a:t>
            </a:r>
            <a:endParaRPr lang="en-US" sz="1400" dirty="0" smtClean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Shape 3598"/>
          <p:cNvSpPr/>
          <p:nvPr/>
        </p:nvSpPr>
        <p:spPr>
          <a:xfrm>
            <a:off x="1890819" y="4511809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7" name="Shape 3660"/>
          <p:cNvSpPr/>
          <p:nvPr/>
        </p:nvSpPr>
        <p:spPr>
          <a:xfrm>
            <a:off x="1886701" y="5072213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096000" y="4426694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96000" y="4987098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79131" y="4221277"/>
            <a:ext cx="1619995" cy="123418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</p:txBody>
      </p:sp>
      <p:sp>
        <p:nvSpPr>
          <p:cNvPr id="21" name="Shape 3598"/>
          <p:cNvSpPr/>
          <p:nvPr/>
        </p:nvSpPr>
        <p:spPr>
          <a:xfrm>
            <a:off x="6185233" y="4511809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22" name="Shape 3660"/>
          <p:cNvSpPr/>
          <p:nvPr/>
        </p:nvSpPr>
        <p:spPr>
          <a:xfrm>
            <a:off x="6181115" y="5072213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650"/>
          <p:cNvSpPr/>
          <p:nvPr/>
        </p:nvSpPr>
        <p:spPr>
          <a:xfrm>
            <a:off x="6208656" y="2438460"/>
            <a:ext cx="231885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2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5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3"/>
                  <a:pt x="5471" y="16692"/>
                  <a:pt x="4860" y="16692"/>
                </a:cubicBezTo>
                <a:lnTo>
                  <a:pt x="2700" y="16692"/>
                </a:lnTo>
                <a:cubicBezTo>
                  <a:pt x="1209" y="16692"/>
                  <a:pt x="0" y="17791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6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1"/>
                  <a:pt x="21358" y="0"/>
                  <a:pt x="2106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642"/>
          <p:cNvSpPr/>
          <p:nvPr/>
        </p:nvSpPr>
        <p:spPr>
          <a:xfrm>
            <a:off x="6197061" y="2993214"/>
            <a:ext cx="255073" cy="255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27"/>
          <p:cNvSpPr/>
          <p:nvPr/>
        </p:nvSpPr>
        <p:spPr>
          <a:xfrm>
            <a:off x="6197061" y="3570861"/>
            <a:ext cx="255073" cy="23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our Team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790699" y="4323540"/>
            <a:ext cx="2637368" cy="1607000"/>
            <a:chOff x="1790699" y="4323540"/>
            <a:chExt cx="2637368" cy="1607000"/>
          </a:xfrm>
        </p:grpSpPr>
        <p:sp>
          <p:nvSpPr>
            <p:cNvPr id="11" name="TextBox 10"/>
            <p:cNvSpPr txBox="1"/>
            <p:nvPr/>
          </p:nvSpPr>
          <p:spPr>
            <a:xfrm>
              <a:off x="1790700" y="4323540"/>
              <a:ext cx="2637366" cy="172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 smtClean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  <a:endParaRPr lang="en-US" sz="14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90699" y="4493971"/>
              <a:ext cx="2637367" cy="2308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10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3" name="Freeform 346"/>
            <p:cNvSpPr>
              <a:spLocks/>
            </p:cNvSpPr>
            <p:nvPr/>
          </p:nvSpPr>
          <p:spPr bwMode="auto">
            <a:xfrm>
              <a:off x="2624793" y="5702764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370"/>
            <p:cNvSpPr>
              <a:spLocks/>
            </p:cNvSpPr>
            <p:nvPr/>
          </p:nvSpPr>
          <p:spPr bwMode="auto">
            <a:xfrm>
              <a:off x="2274119" y="5711231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380"/>
            <p:cNvSpPr>
              <a:spLocks/>
            </p:cNvSpPr>
            <p:nvPr/>
          </p:nvSpPr>
          <p:spPr bwMode="auto">
            <a:xfrm>
              <a:off x="1878281" y="571829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6" name="AutoShape 3"/>
            <p:cNvSpPr>
              <a:spLocks/>
            </p:cNvSpPr>
            <p:nvPr/>
          </p:nvSpPr>
          <p:spPr bwMode="auto">
            <a:xfrm>
              <a:off x="1790700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3"/>
            <p:cNvSpPr>
              <a:spLocks/>
            </p:cNvSpPr>
            <p:nvPr/>
          </p:nvSpPr>
          <p:spPr bwMode="auto">
            <a:xfrm>
              <a:off x="215768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3"/>
            <p:cNvSpPr>
              <a:spLocks/>
            </p:cNvSpPr>
            <p:nvPr/>
          </p:nvSpPr>
          <p:spPr bwMode="auto">
            <a:xfrm>
              <a:off x="253001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90700" y="4952436"/>
              <a:ext cx="2637367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77315" y="4323540"/>
            <a:ext cx="2637368" cy="1607000"/>
            <a:chOff x="1790699" y="4323540"/>
            <a:chExt cx="2637368" cy="1607000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6" cy="172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 smtClean="0">
                  <a:latin typeface="Titillium" charset="0"/>
                  <a:ea typeface="Titillium" charset="0"/>
                  <a:cs typeface="Titillium" charset="0"/>
                </a:rPr>
                <a:t>JOHN DOE</a:t>
              </a:r>
              <a:endParaRPr lang="en-US" sz="14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493971"/>
              <a:ext cx="2637367" cy="2308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10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4" name="Freeform 346"/>
            <p:cNvSpPr>
              <a:spLocks/>
            </p:cNvSpPr>
            <p:nvPr/>
          </p:nvSpPr>
          <p:spPr bwMode="auto">
            <a:xfrm>
              <a:off x="2624793" y="5702764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370"/>
            <p:cNvSpPr>
              <a:spLocks/>
            </p:cNvSpPr>
            <p:nvPr/>
          </p:nvSpPr>
          <p:spPr bwMode="auto">
            <a:xfrm>
              <a:off x="2274119" y="5711231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6" name="Freeform 380"/>
            <p:cNvSpPr>
              <a:spLocks/>
            </p:cNvSpPr>
            <p:nvPr/>
          </p:nvSpPr>
          <p:spPr bwMode="auto">
            <a:xfrm>
              <a:off x="1878281" y="571829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7" name="AutoShape 3"/>
            <p:cNvSpPr>
              <a:spLocks/>
            </p:cNvSpPr>
            <p:nvPr/>
          </p:nvSpPr>
          <p:spPr bwMode="auto">
            <a:xfrm>
              <a:off x="1790700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3"/>
            <p:cNvSpPr>
              <a:spLocks/>
            </p:cNvSpPr>
            <p:nvPr/>
          </p:nvSpPr>
          <p:spPr bwMode="auto">
            <a:xfrm>
              <a:off x="215768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3"/>
            <p:cNvSpPr>
              <a:spLocks/>
            </p:cNvSpPr>
            <p:nvPr/>
          </p:nvSpPr>
          <p:spPr bwMode="auto">
            <a:xfrm>
              <a:off x="253001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700" y="4952436"/>
              <a:ext cx="2637367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763931" y="4323540"/>
            <a:ext cx="2637368" cy="1607000"/>
            <a:chOff x="1790699" y="4323540"/>
            <a:chExt cx="2637368" cy="1607000"/>
          </a:xfrm>
        </p:grpSpPr>
        <p:sp>
          <p:nvSpPr>
            <p:cNvPr id="32" name="TextBox 31"/>
            <p:cNvSpPr txBox="1"/>
            <p:nvPr/>
          </p:nvSpPr>
          <p:spPr>
            <a:xfrm>
              <a:off x="1790700" y="4323540"/>
              <a:ext cx="2637366" cy="172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 smtClean="0">
                  <a:latin typeface="Titillium" charset="0"/>
                  <a:ea typeface="Titillium" charset="0"/>
                  <a:cs typeface="Titillium" charset="0"/>
                </a:rPr>
                <a:t>TOM TOMS</a:t>
              </a:r>
              <a:endParaRPr lang="en-US" sz="14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0699" y="4493971"/>
              <a:ext cx="2637367" cy="2308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10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4" name="Freeform 346"/>
            <p:cNvSpPr>
              <a:spLocks/>
            </p:cNvSpPr>
            <p:nvPr/>
          </p:nvSpPr>
          <p:spPr bwMode="auto">
            <a:xfrm>
              <a:off x="2624793" y="5702764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370"/>
            <p:cNvSpPr>
              <a:spLocks/>
            </p:cNvSpPr>
            <p:nvPr/>
          </p:nvSpPr>
          <p:spPr bwMode="auto">
            <a:xfrm>
              <a:off x="2274119" y="5711231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6" name="Freeform 380"/>
            <p:cNvSpPr>
              <a:spLocks/>
            </p:cNvSpPr>
            <p:nvPr/>
          </p:nvSpPr>
          <p:spPr bwMode="auto">
            <a:xfrm>
              <a:off x="1878281" y="571829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7" name="AutoShape 3"/>
            <p:cNvSpPr>
              <a:spLocks/>
            </p:cNvSpPr>
            <p:nvPr/>
          </p:nvSpPr>
          <p:spPr bwMode="auto">
            <a:xfrm>
              <a:off x="1790700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3"/>
            <p:cNvSpPr>
              <a:spLocks/>
            </p:cNvSpPr>
            <p:nvPr/>
          </p:nvSpPr>
          <p:spPr bwMode="auto">
            <a:xfrm>
              <a:off x="215768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AutoShape 3"/>
            <p:cNvSpPr>
              <a:spLocks/>
            </p:cNvSpPr>
            <p:nvPr/>
          </p:nvSpPr>
          <p:spPr bwMode="auto">
            <a:xfrm>
              <a:off x="253001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4952436"/>
              <a:ext cx="2637367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89826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Team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96384" y="2311349"/>
            <a:ext cx="2999232" cy="29992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30767" y="4727727"/>
            <a:ext cx="2130466" cy="58285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9728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300" dirty="0" smtClean="0">
                <a:solidFill>
                  <a:schemeClr val="tx1"/>
                </a:solidFill>
                <a:latin typeface="Titillium Bd" charset="0"/>
                <a:ea typeface="Titillium Bd" charset="0"/>
                <a:cs typeface="Titillium Bd" charset="0"/>
              </a:rPr>
              <a:t>PARIS EXCLUSIVE</a:t>
            </a:r>
          </a:p>
          <a:p>
            <a:pPr algn="ctr">
              <a:lnSpc>
                <a:spcPct val="120000"/>
              </a:lnSpc>
            </a:pP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Faculty Inc.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2097" y="2311349"/>
            <a:ext cx="2999232" cy="29992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56480" y="4727727"/>
            <a:ext cx="2130466" cy="58285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9728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300" dirty="0" smtClean="0">
                <a:solidFill>
                  <a:schemeClr val="tx1"/>
                </a:solidFill>
                <a:latin typeface="Titillium Bd" charset="0"/>
                <a:ea typeface="Titillium Bd" charset="0"/>
                <a:cs typeface="Titillium Bd" charset="0"/>
              </a:rPr>
              <a:t>PARIS EXCLUSIVE</a:t>
            </a:r>
          </a:p>
          <a:p>
            <a:pPr algn="ctr">
              <a:lnSpc>
                <a:spcPct val="120000"/>
              </a:lnSpc>
            </a:pP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Faculty Inc.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70671" y="2311349"/>
            <a:ext cx="2999232" cy="29992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705054" y="4727727"/>
            <a:ext cx="2130466" cy="58285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9728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300" dirty="0" smtClean="0">
                <a:solidFill>
                  <a:schemeClr val="tx1"/>
                </a:solidFill>
                <a:latin typeface="Titillium Bd" charset="0"/>
                <a:ea typeface="Titillium Bd" charset="0"/>
                <a:cs typeface="Titillium Bd" charset="0"/>
              </a:rPr>
              <a:t>JOHN DOE</a:t>
            </a:r>
          </a:p>
          <a:p>
            <a:pPr algn="ctr">
              <a:lnSpc>
                <a:spcPct val="120000"/>
              </a:lnSpc>
            </a:pP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Faculty Inc.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7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Column Team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37014" y="4143956"/>
            <a:ext cx="2378529" cy="1500948"/>
            <a:chOff x="2237014" y="4143956"/>
            <a:chExt cx="2378529" cy="1500948"/>
          </a:xfrm>
        </p:grpSpPr>
        <p:sp>
          <p:nvSpPr>
            <p:cNvPr id="10" name="TextBox 9"/>
            <p:cNvSpPr txBox="1"/>
            <p:nvPr/>
          </p:nvSpPr>
          <p:spPr>
            <a:xfrm>
              <a:off x="2549092" y="4143956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49092" y="4270172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37014" y="4813907"/>
              <a:ext cx="2378529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 have.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06735" y="4143956"/>
            <a:ext cx="2378529" cy="1500948"/>
            <a:chOff x="2237014" y="4143956"/>
            <a:chExt cx="2378529" cy="1500948"/>
          </a:xfrm>
        </p:grpSpPr>
        <p:sp>
          <p:nvSpPr>
            <p:cNvPr id="20" name="TextBox 19"/>
            <p:cNvSpPr txBox="1"/>
            <p:nvPr/>
          </p:nvSpPr>
          <p:spPr>
            <a:xfrm>
              <a:off x="2549092" y="4143956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JOHN DOE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49092" y="4270172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CEO / Founder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37014" y="4813907"/>
              <a:ext cx="2378529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7575507" y="4143956"/>
            <a:ext cx="2378529" cy="1500948"/>
            <a:chOff x="2237014" y="4143956"/>
            <a:chExt cx="2378529" cy="1500948"/>
          </a:xfrm>
        </p:grpSpPr>
        <p:sp>
          <p:nvSpPr>
            <p:cNvPr id="25" name="TextBox 24"/>
            <p:cNvSpPr txBox="1"/>
            <p:nvPr/>
          </p:nvSpPr>
          <p:spPr>
            <a:xfrm>
              <a:off x="2549092" y="4143956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JACY MIRACO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49092" y="4270172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Manager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37014" y="4813907"/>
              <a:ext cx="2378529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 have.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AutoShape 2"/>
          <p:cNvSpPr>
            <a:spLocks/>
          </p:cNvSpPr>
          <p:nvPr/>
        </p:nvSpPr>
        <p:spPr bwMode="auto">
          <a:xfrm>
            <a:off x="2702281" y="2300910"/>
            <a:ext cx="1466900" cy="158756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AutoShape 2"/>
          <p:cNvSpPr>
            <a:spLocks/>
          </p:cNvSpPr>
          <p:nvPr/>
        </p:nvSpPr>
        <p:spPr bwMode="auto">
          <a:xfrm>
            <a:off x="5362550" y="2300910"/>
            <a:ext cx="1466900" cy="158756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" name="AutoShape 2"/>
          <p:cNvSpPr>
            <a:spLocks/>
          </p:cNvSpPr>
          <p:nvPr/>
        </p:nvSpPr>
        <p:spPr bwMode="auto">
          <a:xfrm>
            <a:off x="8035429" y="2300910"/>
            <a:ext cx="1466900" cy="158756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2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43813" y="3775821"/>
            <a:ext cx="3190088" cy="1844252"/>
            <a:chOff x="1831235" y="4143956"/>
            <a:chExt cx="3190088" cy="1844252"/>
          </a:xfrm>
        </p:grpSpPr>
        <p:sp>
          <p:nvSpPr>
            <p:cNvPr id="8" name="TextBox 7"/>
            <p:cNvSpPr txBox="1"/>
            <p:nvPr/>
          </p:nvSpPr>
          <p:spPr>
            <a:xfrm>
              <a:off x="2549092" y="4143956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49092" y="4270172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31235" y="4880212"/>
              <a:ext cx="3190088" cy="1107996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 have suffered alteration in some form, by injected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humour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, or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randomised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words 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which.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653606" y="3775821"/>
            <a:ext cx="3190088" cy="1844252"/>
            <a:chOff x="1831235" y="4143956"/>
            <a:chExt cx="3190088" cy="1844252"/>
          </a:xfrm>
        </p:grpSpPr>
        <p:sp>
          <p:nvSpPr>
            <p:cNvPr id="13" name="TextBox 12"/>
            <p:cNvSpPr txBox="1"/>
            <p:nvPr/>
          </p:nvSpPr>
          <p:spPr>
            <a:xfrm>
              <a:off x="2549092" y="4143956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49092" y="4270172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31235" y="4880212"/>
              <a:ext cx="3190088" cy="1107996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 have suffered alteration in some form, by injected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humour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, or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randomised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words 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which.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>
            <a:off x="6096000" y="1682625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10621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414836" y="2243165"/>
            <a:ext cx="298646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Team section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slide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4836" y="3602250"/>
            <a:ext cx="298646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414836" y="344022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8289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2"/>
          <p:cNvSpPr>
            <a:spLocks/>
          </p:cNvSpPr>
          <p:nvPr/>
        </p:nvSpPr>
        <p:spPr bwMode="auto">
          <a:xfrm>
            <a:off x="6096000" y="1375425"/>
            <a:ext cx="3794994" cy="410714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03283" y="2243165"/>
            <a:ext cx="298646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Team network section</a:t>
            </a: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slide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03283" y="3602250"/>
            <a:ext cx="298646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803283" y="344022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4885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TextBox 19"/>
          <p:cNvSpPr txBox="1"/>
          <p:nvPr/>
        </p:nvSpPr>
        <p:spPr>
          <a:xfrm>
            <a:off x="1790700" y="2744141"/>
            <a:ext cx="3080972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The New York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Concert. </a:t>
            </a:r>
            <a:r>
              <a:rPr lang="en-US" sz="2800" dirty="0" err="1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Marning</a:t>
            </a:r>
            <a:r>
              <a:rPr lang="en-US" sz="28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 up.</a:t>
            </a:r>
            <a:endParaRPr lang="en-US" sz="28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8649" y="4207364"/>
            <a:ext cx="3302850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0700" y="4058282"/>
            <a:ext cx="908688" cy="149113"/>
            <a:chOff x="2169242" y="5073619"/>
            <a:chExt cx="908688" cy="149113"/>
          </a:xfrm>
        </p:grpSpPr>
        <p:sp>
          <p:nvSpPr>
            <p:cNvPr id="22" name="Freeform 346"/>
            <p:cNvSpPr>
              <a:spLocks/>
            </p:cNvSpPr>
            <p:nvPr/>
          </p:nvSpPr>
          <p:spPr bwMode="auto">
            <a:xfrm>
              <a:off x="2960209" y="5073619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370"/>
            <p:cNvSpPr>
              <a:spLocks/>
            </p:cNvSpPr>
            <p:nvPr/>
          </p:nvSpPr>
          <p:spPr bwMode="auto">
            <a:xfrm>
              <a:off x="2594911" y="5082775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380"/>
            <p:cNvSpPr>
              <a:spLocks/>
            </p:cNvSpPr>
            <p:nvPr/>
          </p:nvSpPr>
          <p:spPr bwMode="auto">
            <a:xfrm>
              <a:off x="2169242" y="509454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202592" y="4058282"/>
            <a:ext cx="1378583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600" smtClean="0">
                <a:solidFill>
                  <a:schemeClr val="bg1"/>
                </a:solidFill>
                <a:latin typeface="Titillium Thin" charset="0"/>
                <a:ea typeface="Titillium Thin" charset="0"/>
                <a:cs typeface="Titillium Thin" charset="0"/>
              </a:rPr>
              <a:t>30</a:t>
            </a:r>
            <a:endParaRPr lang="en-US" sz="9600" dirty="0">
              <a:solidFill>
                <a:schemeClr val="bg1"/>
              </a:solidFill>
              <a:latin typeface="Titillium Thin" charset="0"/>
              <a:ea typeface="Titillium Thin" charset="0"/>
              <a:cs typeface="Titillium Thin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40716" y="4353904"/>
            <a:ext cx="1017741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spc="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MAY</a:t>
            </a:r>
          </a:p>
          <a:p>
            <a:pPr>
              <a:lnSpc>
                <a:spcPct val="80000"/>
              </a:lnSpc>
            </a:pPr>
            <a:r>
              <a:rPr lang="en-US" sz="1400" spc="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2016</a:t>
            </a:r>
            <a:endParaRPr lang="en-US" sz="1400" spc="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058649" y="4058282"/>
            <a:ext cx="634265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75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90700" y="3118374"/>
            <a:ext cx="3684814" cy="639813"/>
            <a:chOff x="1790700" y="3227618"/>
            <a:chExt cx="3684814" cy="639813"/>
          </a:xfrm>
        </p:grpSpPr>
        <p:sp>
          <p:nvSpPr>
            <p:cNvPr id="6" name="TextBox 5"/>
            <p:cNvSpPr txBox="1"/>
            <p:nvPr/>
          </p:nvSpPr>
          <p:spPr>
            <a:xfrm>
              <a:off x="1790700" y="3227618"/>
              <a:ext cx="3684814" cy="3939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dirty="0" smtClean="0">
                  <a:solidFill>
                    <a:schemeClr val="bg1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Ales </a:t>
              </a:r>
              <a:r>
                <a:rPr lang="en-US" sz="3200" dirty="0" err="1" smtClean="0">
                  <a:solidFill>
                    <a:schemeClr val="bg1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Nasonov</a:t>
              </a:r>
              <a:endParaRPr lang="en-US" sz="3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01585" y="3744320"/>
              <a:ext cx="873637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DIRECTOR</a:t>
              </a:r>
              <a:endParaRPr lang="en-US" sz="1000" spc="3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927925" y="2801020"/>
            <a:ext cx="3107615" cy="462579"/>
            <a:chOff x="7293685" y="2514600"/>
            <a:chExt cx="3107615" cy="46257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7293685" y="2822538"/>
              <a:ext cx="3107615" cy="0"/>
            </a:xfrm>
            <a:prstGeom prst="line">
              <a:avLst/>
            </a:prstGeom>
            <a:ln w="381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293685" y="2822538"/>
              <a:ext cx="2205317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9499002" y="2667896"/>
              <a:ext cx="502920" cy="309283"/>
            </a:xfrm>
            <a:prstGeom prst="rect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b="1" smtClean="0">
                  <a:solidFill>
                    <a:schemeClr val="tx1"/>
                  </a:solidFill>
                  <a:latin typeface="Titillium" charset="0"/>
                  <a:ea typeface="Titillium" charset="0"/>
                  <a:cs typeface="Titillium" charset="0"/>
                </a:rPr>
                <a:t>80%</a:t>
              </a:r>
              <a:endParaRPr lang="en-US" sz="1200" b="1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93685" y="2514600"/>
              <a:ext cx="2011680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DIGITAL DESIGN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7925" y="3426076"/>
            <a:ext cx="3107615" cy="462579"/>
            <a:chOff x="7293685" y="2514600"/>
            <a:chExt cx="3107615" cy="46257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293685" y="2822538"/>
              <a:ext cx="3107615" cy="0"/>
            </a:xfrm>
            <a:prstGeom prst="line">
              <a:avLst/>
            </a:prstGeom>
            <a:ln w="381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293685" y="2822538"/>
              <a:ext cx="2503842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9797527" y="2667896"/>
              <a:ext cx="502920" cy="309283"/>
            </a:xfrm>
            <a:prstGeom prst="rect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  <a:latin typeface="Titillium" charset="0"/>
                  <a:ea typeface="Titillium" charset="0"/>
                  <a:cs typeface="Titillium" charset="0"/>
                </a:rPr>
                <a:t>9</a:t>
              </a:r>
              <a:r>
                <a:rPr lang="en-US" sz="1200" b="1" dirty="0" smtClean="0">
                  <a:solidFill>
                    <a:schemeClr val="tx1"/>
                  </a:solidFill>
                  <a:latin typeface="Titillium" charset="0"/>
                  <a:ea typeface="Titillium" charset="0"/>
                  <a:cs typeface="Titillium" charset="0"/>
                </a:rPr>
                <a:t>0%</a:t>
              </a:r>
              <a:endParaRPr lang="en-US" sz="1200" b="1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93685" y="2514600"/>
              <a:ext cx="2011680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MARKETING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927925" y="4318037"/>
            <a:ext cx="3107615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AutoShape 2"/>
          <p:cNvSpPr>
            <a:spLocks/>
          </p:cNvSpPr>
          <p:nvPr/>
        </p:nvSpPr>
        <p:spPr bwMode="auto">
          <a:xfrm>
            <a:off x="4483545" y="2319467"/>
            <a:ext cx="2045002" cy="221321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91707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6" name="AutoShape 3"/>
          <p:cNvSpPr>
            <a:spLocks/>
          </p:cNvSpPr>
          <p:nvPr/>
        </p:nvSpPr>
        <p:spPr bwMode="auto">
          <a:xfrm>
            <a:off x="4573804" y="1891224"/>
            <a:ext cx="3075552" cy="307555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6075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our team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65889" y="3595089"/>
            <a:ext cx="1754372" cy="340315"/>
            <a:chOff x="1765889" y="3562431"/>
            <a:chExt cx="1754372" cy="340315"/>
          </a:xfrm>
        </p:grpSpPr>
        <p:sp>
          <p:nvSpPr>
            <p:cNvPr id="14" name="TextBox 13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BRUCE W.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95673" y="3595089"/>
            <a:ext cx="1754372" cy="340315"/>
            <a:chOff x="1765889" y="3562431"/>
            <a:chExt cx="1754372" cy="340315"/>
          </a:xfrm>
        </p:grpSpPr>
        <p:sp>
          <p:nvSpPr>
            <p:cNvPr id="18" name="TextBox 17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JAMES BOND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18814" y="3595089"/>
            <a:ext cx="1754372" cy="340315"/>
            <a:chOff x="1765889" y="3562431"/>
            <a:chExt cx="1754372" cy="340315"/>
          </a:xfrm>
        </p:grpSpPr>
        <p:sp>
          <p:nvSpPr>
            <p:cNvPr id="21" name="TextBox 20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MARY MOLIE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55625" y="3595089"/>
            <a:ext cx="1754372" cy="340315"/>
            <a:chOff x="1765889" y="3562431"/>
            <a:chExt cx="1754372" cy="340315"/>
          </a:xfrm>
        </p:grpSpPr>
        <p:sp>
          <p:nvSpPr>
            <p:cNvPr id="24" name="TextBox 23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STEVE JOBS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685027" y="3595089"/>
            <a:ext cx="1754372" cy="340315"/>
            <a:chOff x="1765889" y="3562431"/>
            <a:chExt cx="1754372" cy="340315"/>
          </a:xfrm>
        </p:grpSpPr>
        <p:sp>
          <p:nvSpPr>
            <p:cNvPr id="27" name="TextBox 26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MARKZUGELBERG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65889" y="5685148"/>
            <a:ext cx="1754372" cy="340315"/>
            <a:chOff x="1765889" y="3562431"/>
            <a:chExt cx="1754372" cy="340315"/>
          </a:xfrm>
        </p:grpSpPr>
        <p:sp>
          <p:nvSpPr>
            <p:cNvPr id="30" name="TextBox 29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DUBLIN DESIGN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495673" y="5685148"/>
            <a:ext cx="1754372" cy="340315"/>
            <a:chOff x="1765889" y="3562431"/>
            <a:chExt cx="1754372" cy="340315"/>
          </a:xfrm>
        </p:grpSpPr>
        <p:sp>
          <p:nvSpPr>
            <p:cNvPr id="33" name="TextBox 32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BRAIN T.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8814" y="5685148"/>
            <a:ext cx="1754372" cy="340315"/>
            <a:chOff x="1765889" y="3562431"/>
            <a:chExt cx="1754372" cy="340315"/>
          </a:xfrm>
        </p:grpSpPr>
        <p:sp>
          <p:nvSpPr>
            <p:cNvPr id="36" name="TextBox 35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LARRY KING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55625" y="5685148"/>
            <a:ext cx="1754372" cy="340315"/>
            <a:chOff x="1765889" y="3562431"/>
            <a:chExt cx="1754372" cy="340315"/>
          </a:xfrm>
        </p:grpSpPr>
        <p:sp>
          <p:nvSpPr>
            <p:cNvPr id="39" name="TextBox 38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685027" y="5685148"/>
            <a:ext cx="1754372" cy="340315"/>
            <a:chOff x="1765889" y="3562431"/>
            <a:chExt cx="1754372" cy="340315"/>
          </a:xfrm>
        </p:grpSpPr>
        <p:sp>
          <p:nvSpPr>
            <p:cNvPr id="42" name="TextBox 41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SANTA MONTA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64348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0673" y="2138953"/>
            <a:ext cx="990656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HOMEPAGE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0523" y="3627511"/>
            <a:ext cx="1232710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WHAT WE DO!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8242" y="3627511"/>
            <a:ext cx="636393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WORKS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1165" y="3627511"/>
            <a:ext cx="889667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ABOUT US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0915" y="3627511"/>
            <a:ext cx="689291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CAREER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91964" y="3627511"/>
            <a:ext cx="806311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CONTACT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0524" y="5190497"/>
            <a:ext cx="1232710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INNOVATIONS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6527" y="5190497"/>
            <a:ext cx="759824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PROJECT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1071" y="5190497"/>
            <a:ext cx="948978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JOB OFFER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Shape 3598"/>
          <p:cNvSpPr/>
          <p:nvPr/>
        </p:nvSpPr>
        <p:spPr>
          <a:xfrm>
            <a:off x="5890596" y="1547969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3" name="Shape 3690"/>
          <p:cNvSpPr/>
          <p:nvPr/>
        </p:nvSpPr>
        <p:spPr>
          <a:xfrm>
            <a:off x="5890601" y="3110254"/>
            <a:ext cx="410797" cy="336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660"/>
          <p:cNvSpPr/>
          <p:nvPr/>
        </p:nvSpPr>
        <p:spPr>
          <a:xfrm>
            <a:off x="7690158" y="307292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694"/>
          <p:cNvSpPr/>
          <p:nvPr/>
        </p:nvSpPr>
        <p:spPr>
          <a:xfrm>
            <a:off x="2291476" y="3153812"/>
            <a:ext cx="410797" cy="261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717"/>
          <p:cNvSpPr/>
          <p:nvPr/>
        </p:nvSpPr>
        <p:spPr>
          <a:xfrm>
            <a:off x="4091037" y="307292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702"/>
          <p:cNvSpPr/>
          <p:nvPr/>
        </p:nvSpPr>
        <p:spPr>
          <a:xfrm>
            <a:off x="9489665" y="3072926"/>
            <a:ext cx="41090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7" y="20482"/>
                  <a:pt x="14661" y="20215"/>
                </a:cubicBezTo>
                <a:cubicBezTo>
                  <a:pt x="14607" y="20190"/>
                  <a:pt x="14553" y="20169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0"/>
                  <a:pt x="4887" y="1296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4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7"/>
                  <a:pt x="7168" y="7230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8"/>
                </a:cubicBezTo>
                <a:cubicBezTo>
                  <a:pt x="11538" y="14478"/>
                  <a:pt x="11552" y="14488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1" y="14839"/>
                  <a:pt x="14297" y="14479"/>
                </a:cubicBezTo>
                <a:cubicBezTo>
                  <a:pt x="14316" y="14463"/>
                  <a:pt x="14335" y="14445"/>
                  <a:pt x="14352" y="14427"/>
                </a:cubicBezTo>
                <a:lnTo>
                  <a:pt x="15452" y="13320"/>
                </a:lnTo>
                <a:cubicBezTo>
                  <a:pt x="15529" y="13272"/>
                  <a:pt x="15611" y="13247"/>
                  <a:pt x="15697" y="13247"/>
                </a:cubicBezTo>
                <a:cubicBezTo>
                  <a:pt x="15874" y="13247"/>
                  <a:pt x="15991" y="13337"/>
                  <a:pt x="16044" y="13391"/>
                </a:cubicBezTo>
                <a:cubicBezTo>
                  <a:pt x="16073" y="13419"/>
                  <a:pt x="16104" y="13446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5"/>
                  <a:pt x="20374" y="16762"/>
                </a:cubicBezTo>
                <a:cubicBezTo>
                  <a:pt x="20426" y="16794"/>
                  <a:pt x="20449" y="16816"/>
                  <a:pt x="20461" y="16827"/>
                </a:cubicBezTo>
                <a:cubicBezTo>
                  <a:pt x="20515" y="16881"/>
                  <a:pt x="20605" y="16998"/>
                  <a:pt x="20605" y="17174"/>
                </a:cubicBezTo>
                <a:cubicBezTo>
                  <a:pt x="20605" y="17208"/>
                  <a:pt x="20607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7" y="17174"/>
                </a:moveTo>
                <a:cubicBezTo>
                  <a:pt x="21587" y="16768"/>
                  <a:pt x="21422" y="16399"/>
                  <a:pt x="21155" y="16133"/>
                </a:cubicBezTo>
                <a:cubicBezTo>
                  <a:pt x="21077" y="16054"/>
                  <a:pt x="20988" y="15988"/>
                  <a:pt x="20894" y="15930"/>
                </a:cubicBezTo>
                <a:lnTo>
                  <a:pt x="16738" y="12697"/>
                </a:lnTo>
                <a:cubicBezTo>
                  <a:pt x="16472" y="12430"/>
                  <a:pt x="16104" y="12265"/>
                  <a:pt x="15697" y="12265"/>
                </a:cubicBezTo>
                <a:cubicBezTo>
                  <a:pt x="15365" y="12265"/>
                  <a:pt x="15061" y="12380"/>
                  <a:pt x="14815" y="12567"/>
                </a:cubicBezTo>
                <a:lnTo>
                  <a:pt x="13656" y="13736"/>
                </a:lnTo>
                <a:lnTo>
                  <a:pt x="13652" y="13733"/>
                </a:lnTo>
                <a:cubicBezTo>
                  <a:pt x="13473" y="13934"/>
                  <a:pt x="13215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4"/>
                  <a:pt x="12101" y="13674"/>
                </a:cubicBezTo>
                <a:cubicBezTo>
                  <a:pt x="10497" y="12510"/>
                  <a:pt x="9076" y="11109"/>
                  <a:pt x="7914" y="9503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8"/>
                  <a:pt x="7660" y="8101"/>
                  <a:pt x="7871" y="7920"/>
                </a:cubicBezTo>
                <a:lnTo>
                  <a:pt x="7870" y="7918"/>
                </a:lnTo>
                <a:lnTo>
                  <a:pt x="9024" y="6773"/>
                </a:lnTo>
                <a:cubicBezTo>
                  <a:pt x="9211" y="6528"/>
                  <a:pt x="9325" y="6225"/>
                  <a:pt x="9325" y="5891"/>
                </a:cubicBezTo>
                <a:cubicBezTo>
                  <a:pt x="9325" y="5484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1"/>
                </a:cubicBezTo>
                <a:cubicBezTo>
                  <a:pt x="5192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2" y="7372"/>
                </a:lnTo>
                <a:cubicBezTo>
                  <a:pt x="3435" y="13255"/>
                  <a:pt x="8343" y="18164"/>
                  <a:pt x="14224" y="21118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80"/>
                  <a:pt x="21594" y="17177"/>
                  <a:pt x="21594" y="17174"/>
                </a:cubicBezTo>
                <a:cubicBezTo>
                  <a:pt x="21594" y="17174"/>
                  <a:pt x="21587" y="17174"/>
                  <a:pt x="21587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3" y="10309"/>
                  <a:pt x="16692" y="10090"/>
                  <a:pt x="16692" y="9819"/>
                </a:cubicBezTo>
                <a:cubicBezTo>
                  <a:pt x="16692" y="7108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1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1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Shape 3676"/>
          <p:cNvSpPr/>
          <p:nvPr/>
        </p:nvSpPr>
        <p:spPr>
          <a:xfrm>
            <a:off x="7690157" y="4639515"/>
            <a:ext cx="410797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642"/>
          <p:cNvSpPr/>
          <p:nvPr/>
        </p:nvSpPr>
        <p:spPr>
          <a:xfrm>
            <a:off x="4091036" y="4620843"/>
            <a:ext cx="410797" cy="41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644"/>
          <p:cNvSpPr/>
          <p:nvPr/>
        </p:nvSpPr>
        <p:spPr>
          <a:xfrm>
            <a:off x="2291476" y="4602170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496874" y="2615609"/>
            <a:ext cx="71982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06633" y="2423218"/>
            <a:ext cx="0" cy="192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96874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695118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04413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06633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96434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96874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294657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94659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510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790700" y="4944918"/>
            <a:ext cx="3442153" cy="92333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 is simply dummy text of the printing and typesetting industry.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has been the industry's standard dummy text ever since the 1500s, when an unknown printer took a </a:t>
            </a:r>
            <a:r>
              <a:rPr lang="en-US" sz="1000" dirty="0" smtClean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galley.</a:t>
            </a:r>
            <a:endParaRPr lang="en-US" sz="1000" dirty="0">
              <a:solidFill>
                <a:schemeClr val="bg1">
                  <a:alpha val="7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01683" y="4177084"/>
            <a:ext cx="2554545" cy="4370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Industry’s standard dummy text</a:t>
            </a:r>
          </a:p>
          <a:p>
            <a:pPr>
              <a:lnSpc>
                <a:spcPct val="8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Ever since the 1500</a:t>
            </a:r>
            <a:endParaRPr lang="en-US" sz="1400" b="1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3868" y="4944918"/>
            <a:ext cx="3442153" cy="6924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 is simply dummy text of the printing and typesetting industry.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has been the industry's standard dummy text ever </a:t>
            </a:r>
            <a:r>
              <a:rPr lang="en-US" sz="1000" dirty="0" smtClean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since.</a:t>
            </a:r>
            <a:endParaRPr lang="en-US" sz="1000" dirty="0">
              <a:solidFill>
                <a:schemeClr val="bg1">
                  <a:alpha val="7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04851" y="4177084"/>
            <a:ext cx="2554545" cy="4370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Industry’s standard dummy text</a:t>
            </a:r>
          </a:p>
          <a:p>
            <a:pPr>
              <a:lnSpc>
                <a:spcPct val="8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Ever since the 1500</a:t>
            </a:r>
            <a:endParaRPr lang="en-US" sz="1400" b="1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790700" y="482704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093868" y="482704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45039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3"/>
          <p:cNvSpPr>
            <a:spLocks/>
          </p:cNvSpPr>
          <p:nvPr/>
        </p:nvSpPr>
        <p:spPr bwMode="auto">
          <a:xfrm>
            <a:off x="1790700" y="1890344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90700" y="3698551"/>
            <a:ext cx="293189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POWER</a:t>
            </a:r>
          </a:p>
          <a:p>
            <a:pPr algn="ctr">
              <a:lnSpc>
                <a:spcPct val="9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PRODUCTS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889760" y="343714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3642"/>
          <p:cNvSpPr/>
          <p:nvPr/>
        </p:nvSpPr>
        <p:spPr>
          <a:xfrm>
            <a:off x="3008115" y="2582241"/>
            <a:ext cx="497065" cy="49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0" y="2358234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Product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Gallery slide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0" y="3717319"/>
            <a:ext cx="3684814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2" name="AutoShape 3"/>
          <p:cNvSpPr>
            <a:spLocks/>
          </p:cNvSpPr>
          <p:nvPr/>
        </p:nvSpPr>
        <p:spPr bwMode="auto">
          <a:xfrm>
            <a:off x="1328237" y="-116409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AutoShape 1"/>
          <p:cNvSpPr>
            <a:spLocks/>
          </p:cNvSpPr>
          <p:nvPr/>
        </p:nvSpPr>
        <p:spPr bwMode="auto">
          <a:xfrm rot="10003905">
            <a:off x="1750017" y="-264167"/>
            <a:ext cx="4890130" cy="476354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381000" cap="flat"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 rot="8749278">
            <a:off x="4969936" y="-943228"/>
            <a:ext cx="3214223" cy="31310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0494" y="3429000"/>
            <a:ext cx="4191133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If you’re not having fun with what you’re </a:t>
            </a:r>
            <a:r>
              <a:rPr lang="en-US" sz="2800" dirty="0" smtClean="0">
                <a:solidFill>
                  <a:schemeClr val="accent1"/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</a:t>
            </a: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 doing it Wrong.</a:t>
            </a:r>
            <a:endParaRPr lang="en-US" sz="28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0494" y="5180463"/>
            <a:ext cx="3710806" cy="9848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AutoShape 1"/>
          <p:cNvSpPr>
            <a:spLocks/>
          </p:cNvSpPr>
          <p:nvPr/>
        </p:nvSpPr>
        <p:spPr bwMode="auto">
          <a:xfrm rot="10003905">
            <a:off x="6460281" y="44111"/>
            <a:ext cx="6508269" cy="6339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381000" cap="flat"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AutoShape 1"/>
          <p:cNvSpPr>
            <a:spLocks/>
          </p:cNvSpPr>
          <p:nvPr/>
        </p:nvSpPr>
        <p:spPr bwMode="auto">
          <a:xfrm rot="8749278">
            <a:off x="5327288" y="-1006290"/>
            <a:ext cx="3214223" cy="31310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0700" y="2358234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Full Screen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Gallery slide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0700" y="3717319"/>
            <a:ext cx="3684814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AutoShape 2"/>
          <p:cNvSpPr>
            <a:spLocks/>
          </p:cNvSpPr>
          <p:nvPr/>
        </p:nvSpPr>
        <p:spPr bwMode="auto">
          <a:xfrm>
            <a:off x="5364080" y="2636874"/>
            <a:ext cx="1463840" cy="158425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Shape 3627"/>
          <p:cNvSpPr/>
          <p:nvPr/>
        </p:nvSpPr>
        <p:spPr>
          <a:xfrm>
            <a:off x="5890602" y="3242273"/>
            <a:ext cx="410797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0699" y="2985801"/>
            <a:ext cx="2774995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Client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Gallery slide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831920" y="401273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8837" y="2836131"/>
            <a:ext cx="2732463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</a:t>
            </a:r>
            <a:r>
              <a:rPr lang="en-US" sz="120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look even.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Sponsors clients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17" y="3207746"/>
            <a:ext cx="1495117" cy="612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473" y="3164211"/>
            <a:ext cx="1359197" cy="711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11" y="4701042"/>
            <a:ext cx="1495117" cy="557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62" y="3292753"/>
            <a:ext cx="1495117" cy="442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07" y="3092593"/>
            <a:ext cx="860137" cy="842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17" y="4697853"/>
            <a:ext cx="1495117" cy="71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724" y="4669698"/>
            <a:ext cx="1359197" cy="713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19" y="4666030"/>
            <a:ext cx="1123304" cy="717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5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Bulleted list text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790700" y="2592351"/>
            <a:ext cx="4016334" cy="1086031"/>
            <a:chOff x="1790700" y="2264521"/>
            <a:chExt cx="4016334" cy="1086031"/>
          </a:xfrm>
        </p:grpSpPr>
        <p:sp>
          <p:nvSpPr>
            <p:cNvPr id="6" name="TextBox 5"/>
            <p:cNvSpPr txBox="1"/>
            <p:nvPr/>
          </p:nvSpPr>
          <p:spPr>
            <a:xfrm>
              <a:off x="2386967" y="2264521"/>
              <a:ext cx="31113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86966" y="2519555"/>
              <a:ext cx="3420068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 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8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90700" y="4302398"/>
            <a:ext cx="4016334" cy="1086031"/>
            <a:chOff x="1790700" y="2264521"/>
            <a:chExt cx="4016334" cy="1086031"/>
          </a:xfrm>
        </p:grpSpPr>
        <p:sp>
          <p:nvSpPr>
            <p:cNvPr id="11" name="TextBox 10"/>
            <p:cNvSpPr txBox="1"/>
            <p:nvPr/>
          </p:nvSpPr>
          <p:spPr>
            <a:xfrm>
              <a:off x="2386967" y="2264521"/>
              <a:ext cx="31113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86966" y="2519555"/>
              <a:ext cx="3420068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 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3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2592351"/>
            <a:ext cx="4016334" cy="1086031"/>
            <a:chOff x="1790700" y="2264521"/>
            <a:chExt cx="4016334" cy="1086031"/>
          </a:xfrm>
        </p:grpSpPr>
        <p:sp>
          <p:nvSpPr>
            <p:cNvPr id="15" name="TextBox 14"/>
            <p:cNvSpPr txBox="1"/>
            <p:nvPr/>
          </p:nvSpPr>
          <p:spPr>
            <a:xfrm>
              <a:off x="2386967" y="2264521"/>
              <a:ext cx="31113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86966" y="2519555"/>
              <a:ext cx="3420068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 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7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4302398"/>
            <a:ext cx="4016334" cy="1086031"/>
            <a:chOff x="1790700" y="2264521"/>
            <a:chExt cx="4016334" cy="1086031"/>
          </a:xfrm>
        </p:grpSpPr>
        <p:sp>
          <p:nvSpPr>
            <p:cNvPr id="19" name="TextBox 18"/>
            <p:cNvSpPr txBox="1"/>
            <p:nvPr/>
          </p:nvSpPr>
          <p:spPr>
            <a:xfrm>
              <a:off x="2386967" y="2264521"/>
              <a:ext cx="31113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86966" y="2519555"/>
              <a:ext cx="3420068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 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1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7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full width 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0700" y="2087364"/>
            <a:ext cx="86106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It uses a dictionary of over 200 Latin words, combined with a handful of model sentence structures, to generate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which looks reasonable. The generated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is therefore always free from repetition,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non-characteristic words etc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It uses a dictionary of over 200 Latin words, combined with a handful of model sentence structures, to generate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which looks reasonable. The generated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is therefore always free from repetition,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non-characteristic words etc.</a:t>
            </a:r>
          </a:p>
        </p:txBody>
      </p: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/>
              <a:t>columns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699" y="2087364"/>
            <a:ext cx="8610601" cy="4008636"/>
          </a:xfrm>
          <a:prstGeom prst="rect">
            <a:avLst/>
          </a:prstGeom>
          <a:noFill/>
        </p:spPr>
        <p:txBody>
          <a:bodyPr wrap="square" lIns="0" tIns="0" rIns="0" bIns="0" numCol="2" spcCol="4572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It uses a dictionary of over 200 Latin words, combined with a handful of model sentence structures, to generate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which looks reasonable. The generated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is therefore always free from repetition,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non-characteristic words etc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</a:t>
            </a:r>
          </a:p>
        </p:txBody>
      </p:sp>
    </p:spTree>
    <p:extLst>
      <p:ext uri="{BB962C8B-B14F-4D97-AF65-F5344CB8AC3E}">
        <p14:creationId xmlns:p14="http://schemas.microsoft.com/office/powerpoint/2010/main" val="6551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columns 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0700" y="2087364"/>
            <a:ext cx="8610600" cy="4008636"/>
          </a:xfrm>
          <a:prstGeom prst="rect">
            <a:avLst/>
          </a:prstGeom>
          <a:noFill/>
        </p:spPr>
        <p:txBody>
          <a:bodyPr wrap="square" lIns="0" tIns="0" rIns="0" bIns="0" numCol="3" spcCol="4572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It uses a dictionary of over 200 Latin words, combined with a handful of model sentence structures, to generate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which looks reasonable. The generated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is therefore always free from repetition,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non-characteristic words etc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just">
              <a:lnSpc>
                <a:spcPct val="150000"/>
              </a:lnSpc>
            </a:pPr>
            <a:endParaRPr lang="en-US" sz="1200" dirty="0" smtClean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</a:t>
            </a:r>
          </a:p>
        </p:txBody>
      </p:sp>
    </p:spTree>
    <p:extLst>
      <p:ext uri="{BB962C8B-B14F-4D97-AF65-F5344CB8AC3E}">
        <p14:creationId xmlns:p14="http://schemas.microsoft.com/office/powerpoint/2010/main" val="5079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Rectangle 9"/>
          <p:cNvSpPr/>
          <p:nvPr/>
        </p:nvSpPr>
        <p:spPr bwMode="auto">
          <a:xfrm>
            <a:off x="6095999" y="1569308"/>
            <a:ext cx="2954295" cy="37193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54642" y="936010"/>
            <a:ext cx="2191306" cy="49859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Yuriko </a:t>
            </a:r>
            <a:r>
              <a:rPr lang="en-US" dirty="0" err="1" smtClean="0">
                <a:latin typeface="Titillium" charset="0"/>
                <a:ea typeface="Titillium" charset="0"/>
                <a:cs typeface="Titillium" charset="0"/>
              </a:rPr>
              <a:t>Lavamura</a:t>
            </a:r>
            <a:endParaRPr lang="en-US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en-US" dirty="0" err="1" smtClean="0">
                <a:latin typeface="Titillium" charset="0"/>
                <a:ea typeface="Titillium" charset="0"/>
                <a:cs typeface="Titillium" charset="0"/>
              </a:rPr>
              <a:t>Aleksandr</a:t>
            </a: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dirty="0" err="1" smtClean="0">
                <a:latin typeface="Titillium" charset="0"/>
                <a:ea typeface="Titillium" charset="0"/>
                <a:cs typeface="Titillium" charset="0"/>
              </a:rPr>
              <a:t>Gerasimov</a:t>
            </a:r>
            <a:endParaRPr lang="en-US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en-US" dirty="0" err="1" smtClean="0">
                <a:latin typeface="Titillium" charset="0"/>
                <a:ea typeface="Titillium" charset="0"/>
                <a:cs typeface="Titillium" charset="0"/>
              </a:rPr>
              <a:t>Bumerang</a:t>
            </a: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 studio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Richard Yoko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accent1"/>
                </a:solidFill>
                <a:latin typeface="Titillium" charset="0"/>
                <a:ea typeface="Titillium" charset="0"/>
                <a:cs typeface="Titillium" charset="0"/>
              </a:rPr>
              <a:t>Fred </a:t>
            </a:r>
            <a:r>
              <a:rPr lang="en-US" dirty="0" err="1" smtClean="0">
                <a:solidFill>
                  <a:schemeClr val="accent1"/>
                </a:solidFill>
                <a:latin typeface="Titillium" charset="0"/>
                <a:ea typeface="Titillium" charset="0"/>
                <a:cs typeface="Titillium" charset="0"/>
              </a:rPr>
              <a:t>Sallen</a:t>
            </a:r>
            <a:r>
              <a:rPr lang="en-US" dirty="0" smtClean="0">
                <a:solidFill>
                  <a:schemeClr val="accent1"/>
                </a:solidFill>
                <a:latin typeface="Titillium" charset="0"/>
                <a:ea typeface="Titillium" charset="0"/>
                <a:cs typeface="Titillium" charset="0"/>
              </a:rPr>
              <a:t> &amp; Lily </a:t>
            </a:r>
            <a:r>
              <a:rPr lang="en-US" dirty="0" err="1" smtClean="0">
                <a:solidFill>
                  <a:schemeClr val="accent1"/>
                </a:solidFill>
                <a:latin typeface="Titillium" charset="0"/>
                <a:ea typeface="Titillium" charset="0"/>
                <a:cs typeface="Titillium" charset="0"/>
              </a:rPr>
              <a:t>Riter</a:t>
            </a:r>
            <a:endParaRPr lang="en-US" dirty="0" smtClean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Roy Lichtenstein</a:t>
            </a:r>
          </a:p>
          <a:p>
            <a:pPr>
              <a:lnSpc>
                <a:spcPct val="200000"/>
              </a:lnSpc>
            </a:pPr>
            <a:r>
              <a:rPr lang="en-US" dirty="0" err="1" smtClean="0">
                <a:latin typeface="Titillium" charset="0"/>
                <a:ea typeface="Titillium" charset="0"/>
                <a:cs typeface="Titillium" charset="0"/>
              </a:rPr>
              <a:t>Volkan</a:t>
            </a: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dirty="0" err="1" smtClean="0">
                <a:latin typeface="Titillium" charset="0"/>
                <a:ea typeface="Titillium" charset="0"/>
                <a:cs typeface="Titillium" charset="0"/>
              </a:rPr>
              <a:t>Oktem</a:t>
            </a:r>
            <a:endParaRPr lang="en-US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en-US" dirty="0" err="1" smtClean="0">
                <a:latin typeface="Titillium" charset="0"/>
                <a:ea typeface="Titillium" charset="0"/>
                <a:cs typeface="Titillium" charset="0"/>
              </a:rPr>
              <a:t>Ewa</a:t>
            </a: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dirty="0" err="1" smtClean="0">
                <a:latin typeface="Titillium" charset="0"/>
                <a:ea typeface="Titillium" charset="0"/>
                <a:cs typeface="Titillium" charset="0"/>
              </a:rPr>
              <a:t>Wojciechowski</a:t>
            </a:r>
            <a:endParaRPr lang="en-US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en-US" dirty="0" err="1" smtClean="0">
                <a:latin typeface="Titillium" charset="0"/>
                <a:ea typeface="Titillium" charset="0"/>
                <a:cs typeface="Titillium" charset="0"/>
              </a:rPr>
              <a:t>Rablo</a:t>
            </a: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dirty="0" err="1" smtClean="0">
                <a:latin typeface="Titillium" charset="0"/>
                <a:ea typeface="Titillium" charset="0"/>
                <a:cs typeface="Titillium" charset="0"/>
              </a:rPr>
              <a:t>Lassry</a:t>
            </a:r>
            <a:endParaRPr lang="en-US" dirty="0" smtClean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0700" y="298580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Our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Experts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0700" y="2527407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 smtClean="0">
                <a:latin typeface="Titillium" charset="0"/>
                <a:ea typeface="Titillium" charset="0"/>
                <a:cs typeface="Titillium" charset="0"/>
              </a:rPr>
              <a:t>PRESENTATION</a:t>
            </a:r>
            <a:endParaRPr lang="en-US" sz="10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3393489" y="2258979"/>
            <a:ext cx="5367646" cy="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1"/>
          <p:cNvSpPr>
            <a:spLocks/>
          </p:cNvSpPr>
          <p:nvPr/>
        </p:nvSpPr>
        <p:spPr bwMode="auto">
          <a:xfrm rot="10074050">
            <a:off x="2509030" y="1391904"/>
            <a:ext cx="1754060" cy="17086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1270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1"/>
          <p:cNvSpPr>
            <a:spLocks/>
          </p:cNvSpPr>
          <p:nvPr/>
        </p:nvSpPr>
        <p:spPr bwMode="auto">
          <a:xfrm rot="12355141">
            <a:off x="5094946" y="1391904"/>
            <a:ext cx="1754060" cy="17086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1270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 rot="1376640">
            <a:off x="7928909" y="1282452"/>
            <a:ext cx="1754060" cy="17086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1270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8875" y="2098499"/>
            <a:ext cx="175437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 smtClean="0">
                <a:latin typeface="Titillium" charset="0"/>
                <a:ea typeface="Titillium" charset="0"/>
                <a:cs typeface="Titillium" charset="0"/>
              </a:rPr>
              <a:t>ELEMENT A</a:t>
            </a:r>
            <a:endParaRPr lang="en-US" sz="14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8814" y="2098499"/>
            <a:ext cx="175437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 smtClean="0">
                <a:latin typeface="Titillium" charset="0"/>
                <a:ea typeface="Titillium" charset="0"/>
                <a:cs typeface="Titillium" charset="0"/>
              </a:rPr>
              <a:t>ELEMENT B</a:t>
            </a:r>
            <a:endParaRPr lang="en-US" sz="14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28753" y="2098499"/>
            <a:ext cx="175437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 smtClean="0">
                <a:latin typeface="Titillium" charset="0"/>
                <a:ea typeface="Titillium" charset="0"/>
                <a:cs typeface="Titillium" charset="0"/>
              </a:rPr>
              <a:t>ELEMENT C</a:t>
            </a:r>
            <a:endParaRPr lang="en-US" sz="14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8815" y="3971323"/>
            <a:ext cx="518248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Internet.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0700" y="3971323"/>
            <a:ext cx="2977600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Write here something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about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077057" y="553651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3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308302" y="2725797"/>
            <a:ext cx="75753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A woman’s dress should </a:t>
            </a:r>
            <a:r>
              <a:rPr lang="en-US" sz="40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be a </a:t>
            </a:r>
            <a:r>
              <a:rPr lang="en-US" sz="40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like a </a:t>
            </a:r>
            <a:r>
              <a:rPr lang="en-US" sz="4000" dirty="0" err="1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boarbed</a:t>
            </a:r>
            <a:r>
              <a:rPr lang="en-US" sz="40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-wire </a:t>
            </a:r>
            <a:r>
              <a:rPr lang="en-US" sz="40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serving its </a:t>
            </a:r>
            <a:r>
              <a:rPr lang="en-US" sz="40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purpose </a:t>
            </a:r>
            <a:r>
              <a:rPr lang="en-US" sz="4000" dirty="0" err="1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witbout</a:t>
            </a:r>
            <a:r>
              <a:rPr lang="en-US" sz="40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.</a:t>
            </a:r>
          </a:p>
        </p:txBody>
      </p:sp>
      <p:sp>
        <p:nvSpPr>
          <p:cNvPr id="32" name="Shape 3625"/>
          <p:cNvSpPr/>
          <p:nvPr/>
        </p:nvSpPr>
        <p:spPr>
          <a:xfrm>
            <a:off x="5875283" y="2032367"/>
            <a:ext cx="441434" cy="40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434637" y="6496128"/>
            <a:ext cx="1322726" cy="36187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spc="300" dirty="0" smtClean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JOHN DOE</a:t>
            </a:r>
            <a:endParaRPr lang="en-US" sz="1000" b="1" spc="3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3" name="AutoShape 1"/>
          <p:cNvSpPr>
            <a:spLocks/>
          </p:cNvSpPr>
          <p:nvPr/>
        </p:nvSpPr>
        <p:spPr bwMode="auto">
          <a:xfrm rot="9545534">
            <a:off x="3550622" y="1352614"/>
            <a:ext cx="4823130" cy="469828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bg1">
                <a:alpha val="3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6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AutoShape 2"/>
          <p:cNvSpPr>
            <a:spLocks/>
          </p:cNvSpPr>
          <p:nvPr/>
        </p:nvSpPr>
        <p:spPr bwMode="auto">
          <a:xfrm>
            <a:off x="1790700" y="1427355"/>
            <a:ext cx="3963476" cy="428950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2239892" y="1853952"/>
            <a:ext cx="3085640" cy="333945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25400">
            <a:solidFill>
              <a:schemeClr val="bg1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21306" y="3035865"/>
            <a:ext cx="2722813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JOIN OUT</a:t>
            </a:r>
            <a:b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2800" spc="3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MAILING LIST</a:t>
            </a:r>
            <a:endParaRPr lang="en-US" sz="2800" spc="3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9969" y="4065558"/>
            <a:ext cx="1405486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spc="300" dirty="0" smtClean="0">
                <a:latin typeface="Titillium" charset="0"/>
                <a:ea typeface="Titillium" charset="0"/>
                <a:cs typeface="Titillium" charset="0"/>
              </a:rPr>
              <a:t>READ MORE</a:t>
            </a:r>
            <a:endParaRPr lang="en-US" sz="1000" b="1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3384" y="2164596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Left hexagon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Picture slide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83384" y="3523681"/>
            <a:ext cx="3684814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383384" y="336165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Rectangle 15"/>
          <p:cNvSpPr/>
          <p:nvPr/>
        </p:nvSpPr>
        <p:spPr>
          <a:xfrm>
            <a:off x="4016190" y="2286000"/>
            <a:ext cx="4159622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57252" y="3201606"/>
            <a:ext cx="3277496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spc="200" dirty="0" smtClean="0">
                <a:latin typeface="Titillium Light" charset="0"/>
                <a:ea typeface="Titillium Light" charset="0"/>
                <a:cs typeface="Titillium Light" charset="0"/>
              </a:rPr>
              <a:t>I HATE GETTING UP IN THE </a:t>
            </a:r>
            <a:r>
              <a:rPr lang="en-US" sz="2400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MORNING</a:t>
            </a:r>
            <a:endParaRPr lang="en-US" sz="2400" spc="200" dirty="0">
              <a:solidFill>
                <a:schemeClr val="tx1">
                  <a:lumMod val="50000"/>
                  <a:lumOff val="50000"/>
                </a:schemeClr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98315" y="2625560"/>
            <a:ext cx="2395370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200" dirty="0" smtClean="0">
                <a:latin typeface="Titillium Light" charset="0"/>
                <a:ea typeface="Titillium Light" charset="0"/>
                <a:cs typeface="Titillium Light" charset="0"/>
              </a:rPr>
              <a:t>PORTFOLIO</a:t>
            </a:r>
            <a:endParaRPr lang="en-US" sz="1200" spc="2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3614" y="3947744"/>
            <a:ext cx="36647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i="1" dirty="0" smtClean="0">
                <a:solidFill>
                  <a:schemeClr val="tx1">
                    <a:alpha val="6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There are many variations of passages of </a:t>
            </a:r>
            <a:r>
              <a:rPr lang="en-US" sz="1000" i="1" dirty="0" err="1" smtClean="0">
                <a:solidFill>
                  <a:schemeClr val="tx1">
                    <a:alpha val="6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Lorem</a:t>
            </a:r>
            <a:r>
              <a:rPr lang="en-US" sz="1000" i="1" dirty="0" smtClean="0">
                <a:solidFill>
                  <a:schemeClr val="tx1">
                    <a:alpha val="6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alpha val="6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Ipsum</a:t>
            </a:r>
            <a:r>
              <a:rPr lang="en-US" sz="1000" i="1" dirty="0" smtClean="0">
                <a:solidFill>
                  <a:schemeClr val="tx1">
                    <a:alpha val="6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available. </a:t>
            </a:r>
            <a:endParaRPr lang="en-US" sz="1000" i="1" dirty="0">
              <a:solidFill>
                <a:schemeClr val="tx1">
                  <a:alpha val="60000"/>
                </a:schemeClr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790700" y="2834050"/>
            <a:ext cx="3684814" cy="1211671"/>
            <a:chOff x="1790700" y="2902344"/>
            <a:chExt cx="3684814" cy="1211671"/>
          </a:xfrm>
        </p:grpSpPr>
        <p:sp>
          <p:nvSpPr>
            <p:cNvPr id="11" name="TextBox 10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Alternate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Gallery slide</a:t>
              </a:r>
              <a:endParaRPr lang="en-US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01585" y="2902344"/>
              <a:ext cx="101309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smtClean="0">
                  <a:latin typeface="Titillium" charset="0"/>
                  <a:ea typeface="Titillium" charset="0"/>
                  <a:cs typeface="Titillium" charset="0"/>
                </a:rPr>
                <a:t>OUR ABOUT</a:t>
              </a:r>
              <a:endParaRPr lang="en-US" sz="10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391665" y="3426448"/>
            <a:ext cx="2478705" cy="193899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695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90700" y="1409287"/>
            <a:ext cx="3684814" cy="1211671"/>
            <a:chOff x="1790700" y="2902344"/>
            <a:chExt cx="3684814" cy="1211671"/>
          </a:xfrm>
        </p:grpSpPr>
        <p:sp>
          <p:nvSpPr>
            <p:cNvPr id="11" name="TextBox 10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Grids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g</a:t>
              </a: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allery slide</a:t>
              </a:r>
              <a:endParaRPr lang="en-US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01585" y="2902344"/>
              <a:ext cx="119423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smtClean="0">
                  <a:latin typeface="Titillium" charset="0"/>
                  <a:ea typeface="Titillium" charset="0"/>
                  <a:cs typeface="Titillium" charset="0"/>
                </a:rPr>
                <a:t>OUR GALLERY</a:t>
              </a:r>
              <a:endParaRPr lang="en-US" sz="10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41557" y="4143782"/>
            <a:ext cx="204651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Titillium Light" charset="0"/>
                <a:ea typeface="Titillium Light" charset="0"/>
                <a:cs typeface="Titillium Light" charset="0"/>
              </a:rPr>
              <a:t>Gallery column sample </a:t>
            </a:r>
            <a:endParaRPr lang="en-US" sz="1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2442" y="4556949"/>
            <a:ext cx="2098001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813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949946" y="842218"/>
            <a:ext cx="2557508" cy="24388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52672" y="2107963"/>
            <a:ext cx="23417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300" dirty="0" smtClean="0">
                <a:latin typeface="Titillium" charset="0"/>
                <a:ea typeface="Titillium" charset="0"/>
                <a:cs typeface="Titillium" charset="0"/>
              </a:rPr>
              <a:t>VALUE 1</a:t>
            </a:r>
            <a:endParaRPr lang="en-US" sz="2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99198" y="1198137"/>
            <a:ext cx="124874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SAMPLE TITLE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7915" y="2472923"/>
            <a:ext cx="2216548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22" name="Shape 3694"/>
          <p:cNvSpPr/>
          <p:nvPr/>
        </p:nvSpPr>
        <p:spPr>
          <a:xfrm>
            <a:off x="3018168" y="1561740"/>
            <a:ext cx="410797" cy="261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82984" y="842218"/>
            <a:ext cx="2557508" cy="24388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85710" y="2107963"/>
            <a:ext cx="23417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300" dirty="0" smtClean="0">
                <a:latin typeface="Titillium" charset="0"/>
                <a:ea typeface="Titillium" charset="0"/>
                <a:cs typeface="Titillium" charset="0"/>
              </a:rPr>
              <a:t>VALUE </a:t>
            </a:r>
            <a:r>
              <a:rPr lang="en-US" sz="2000" spc="300" dirty="0">
                <a:latin typeface="Titillium" charset="0"/>
                <a:ea typeface="Titillium" charset="0"/>
                <a:cs typeface="Titillium" charset="0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32236" y="1198137"/>
            <a:ext cx="124874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SAMPLE TITLE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0953" y="2472923"/>
            <a:ext cx="2216548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17246" y="3581168"/>
            <a:ext cx="2557508" cy="24388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19972" y="4846913"/>
            <a:ext cx="23417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300" dirty="0" smtClean="0">
                <a:latin typeface="Titillium" charset="0"/>
                <a:ea typeface="Titillium" charset="0"/>
                <a:cs typeface="Titillium" charset="0"/>
              </a:rPr>
              <a:t>VALUE </a:t>
            </a:r>
            <a:r>
              <a:rPr lang="en-US" sz="2000" spc="300" dirty="0">
                <a:latin typeface="Titillium" charset="0"/>
                <a:ea typeface="Titillium" charset="0"/>
                <a:cs typeface="Titillium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66498" y="3937087"/>
            <a:ext cx="124874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SAMPLE TITLE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45215" y="5211873"/>
            <a:ext cx="2216548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33" name="Shape 3642"/>
          <p:cNvSpPr/>
          <p:nvPr/>
        </p:nvSpPr>
        <p:spPr>
          <a:xfrm>
            <a:off x="8751206" y="1509202"/>
            <a:ext cx="410797" cy="41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Shape 3706"/>
          <p:cNvSpPr/>
          <p:nvPr/>
        </p:nvSpPr>
        <p:spPr>
          <a:xfrm>
            <a:off x="5885468" y="424815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2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2"/>
                  <a:pt x="10800" y="19402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7"/>
                </a:lnTo>
                <a:lnTo>
                  <a:pt x="21471" y="6057"/>
                </a:lnTo>
                <a:cubicBezTo>
                  <a:pt x="21459" y="6043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3"/>
                  <a:pt x="129" y="6057"/>
                </a:cubicBezTo>
                <a:lnTo>
                  <a:pt x="98" y="6087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1"/>
                  <a:pt x="115" y="6686"/>
                </a:cubicBezTo>
                <a:lnTo>
                  <a:pt x="109" y="6691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1"/>
                </a:lnTo>
                <a:lnTo>
                  <a:pt x="21485" y="6686"/>
                </a:lnTo>
                <a:cubicBezTo>
                  <a:pt x="21553" y="6601"/>
                  <a:pt x="21600" y="6499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6809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Box 3"/>
          <p:cNvSpPr txBox="1"/>
          <p:nvPr/>
        </p:nvSpPr>
        <p:spPr>
          <a:xfrm>
            <a:off x="3103133" y="1013203"/>
            <a:ext cx="729816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Kendrick Lamar</a:t>
            </a:r>
          </a:p>
          <a:p>
            <a:r>
              <a:rPr lang="en-US" sz="3600" dirty="0" smtClean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Kenton Slash Demon</a:t>
            </a:r>
          </a:p>
          <a:p>
            <a:r>
              <a:rPr lang="en-US" sz="3600" dirty="0" smtClean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Lamb Of God</a:t>
            </a:r>
            <a:endParaRPr lang="en-US" sz="3600" dirty="0">
              <a:solidFill>
                <a:schemeClr val="tx1">
                  <a:alpha val="30000"/>
                </a:schemeClr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03132" y="4182804"/>
            <a:ext cx="729816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 err="1" smtClean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Powerpoint</a:t>
            </a:r>
            <a:r>
              <a:rPr lang="en-US" sz="3600" dirty="0" smtClean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Tutorial</a:t>
            </a:r>
          </a:p>
          <a:p>
            <a:r>
              <a:rPr lang="en-US" sz="3600" dirty="0" smtClean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Company Portfolio layouts</a:t>
            </a:r>
          </a:p>
          <a:p>
            <a:r>
              <a:rPr lang="en-US" sz="3600" dirty="0" smtClean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Apple</a:t>
            </a:r>
            <a:endParaRPr lang="en-US" sz="3600" dirty="0">
              <a:solidFill>
                <a:schemeClr val="tx1">
                  <a:alpha val="30000"/>
                </a:schemeClr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7400" y="3228917"/>
            <a:ext cx="733389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Web design trend 2017</a:t>
            </a:r>
            <a:endParaRPr lang="en-US" sz="36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Shape 3613"/>
          <p:cNvSpPr/>
          <p:nvPr/>
        </p:nvSpPr>
        <p:spPr>
          <a:xfrm>
            <a:off x="2365811" y="3228917"/>
            <a:ext cx="411350" cy="411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7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2" name="TextBox 21"/>
          <p:cNvSpPr txBox="1"/>
          <p:nvPr/>
        </p:nvSpPr>
        <p:spPr>
          <a:xfrm>
            <a:off x="2707757" y="2667078"/>
            <a:ext cx="677648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 smtClean="0">
                <a:latin typeface="Titillium Light" charset="0"/>
                <a:ea typeface="Titillium Light" charset="0"/>
                <a:cs typeface="Titillium Light" charset="0"/>
              </a:rPr>
              <a:t>We improve the education, </a:t>
            </a:r>
            <a:r>
              <a:rPr lang="en-US" sz="4000" dirty="0" smtClean="0">
                <a:solidFill>
                  <a:schemeClr val="accent2"/>
                </a:solidFill>
                <a:latin typeface="Titillium Light" charset="0"/>
                <a:ea typeface="Titillium Light" charset="0"/>
                <a:cs typeface="Titillium Light" charset="0"/>
              </a:rPr>
              <a:t>health &amp; Quality </a:t>
            </a:r>
            <a:r>
              <a:rPr lang="en-US" sz="4000" dirty="0" smtClean="0">
                <a:latin typeface="Titillium Light" charset="0"/>
                <a:ea typeface="Titillium Light" charset="0"/>
                <a:cs typeface="Titillium Light" charset="0"/>
              </a:rPr>
              <a:t>of life through Technology services.</a:t>
            </a:r>
            <a:endParaRPr lang="en-US" sz="40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AutoShape 2"/>
          <p:cNvSpPr>
            <a:spLocks/>
          </p:cNvSpPr>
          <p:nvPr/>
        </p:nvSpPr>
        <p:spPr bwMode="auto">
          <a:xfrm>
            <a:off x="3665951" y="370115"/>
            <a:ext cx="3148506" cy="340749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5429437" y="3139998"/>
            <a:ext cx="3148506" cy="340749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6964322" y="1202871"/>
            <a:ext cx="1966406" cy="212815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3317748" y="3575957"/>
            <a:ext cx="1966406" cy="212815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48979" y="806074"/>
            <a:ext cx="2582450" cy="2401977"/>
            <a:chOff x="1927563" y="2600589"/>
            <a:chExt cx="2582450" cy="24019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 smtClean="0">
                  <a:latin typeface="Titillium" charset="0"/>
                  <a:ea typeface="Titillium" charset="0"/>
                  <a:cs typeface="Titillium" charset="0"/>
                </a:rPr>
                <a:t>01</a:t>
              </a:r>
              <a:endParaRPr lang="en-US" sz="16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927563" y="3802290"/>
              <a:ext cx="2582450" cy="1200276"/>
              <a:chOff x="2135054" y="4226196"/>
              <a:chExt cx="2582450" cy="1200276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549092" y="4226196"/>
                <a:ext cx="1754372" cy="147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b="1" spc="200" dirty="0" smtClean="0">
                    <a:latin typeface="Titillium" charset="0"/>
                    <a:ea typeface="Titillium" charset="0"/>
                    <a:cs typeface="Titillium" charset="0"/>
                  </a:rPr>
                  <a:t>PHOTOGRAPHY</a:t>
                </a:r>
                <a:endParaRPr lang="en-US" sz="1200" b="1" spc="200" dirty="0"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135054" y="4761675"/>
                <a:ext cx="2582450" cy="6647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There are many variations of passages of </a:t>
                </a:r>
                <a:r>
                  <a:rPr lang="en-US" sz="1200" dirty="0" err="1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Lorem</a:t>
                </a: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</a:t>
                </a:r>
                <a:r>
                  <a:rPr lang="en-US" sz="1200" dirty="0" err="1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Ipsum</a:t>
                </a: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available,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200" dirty="0" smtClean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but the.</a:t>
                </a:r>
                <a:endPara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3203121" y="4534595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/>
          <p:cNvGrpSpPr/>
          <p:nvPr/>
        </p:nvGrpSpPr>
        <p:grpSpPr>
          <a:xfrm>
            <a:off x="5712465" y="3595797"/>
            <a:ext cx="2582450" cy="2401977"/>
            <a:chOff x="1927563" y="2600589"/>
            <a:chExt cx="2582450" cy="2401977"/>
          </a:xfrm>
        </p:grpSpPr>
        <p:sp>
          <p:nvSpPr>
            <p:cNvPr id="17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  <a:endParaRPr lang="en-US" sz="16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927563" y="3802290"/>
              <a:ext cx="2582450" cy="1200276"/>
              <a:chOff x="2135054" y="4226196"/>
              <a:chExt cx="2582450" cy="120027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549092" y="4226196"/>
                <a:ext cx="1754372" cy="147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b="1" spc="200" dirty="0" smtClean="0">
                    <a:solidFill>
                      <a:schemeClr val="bg1"/>
                    </a:solidFill>
                    <a:latin typeface="Titillium" charset="0"/>
                    <a:ea typeface="Titillium" charset="0"/>
                    <a:cs typeface="Titillium" charset="0"/>
                  </a:rPr>
                  <a:t>GRAPHIC DESIGN</a:t>
                </a:r>
                <a:endParaRPr lang="en-US" sz="1200" b="1" spc="200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135054" y="4761675"/>
                <a:ext cx="2582450" cy="6647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 smtClean="0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There are many variations of passages of </a:t>
                </a:r>
                <a:r>
                  <a:rPr lang="en-US" sz="1200" dirty="0" err="1" smtClean="0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Lorem</a:t>
                </a:r>
                <a:r>
                  <a:rPr lang="en-US" sz="1200" dirty="0" smtClean="0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</a:t>
                </a:r>
                <a:r>
                  <a:rPr lang="en-US" sz="1200" dirty="0" err="1" smtClean="0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Ipsum</a:t>
                </a:r>
                <a:r>
                  <a:rPr lang="en-US" sz="1200" dirty="0" smtClean="0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available,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200" dirty="0" smtClean="0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but the.</a:t>
                </a:r>
                <a:endParaRPr lang="en-US" sz="1200" dirty="0">
                  <a:solidFill>
                    <a:schemeClr val="bg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3203121" y="4534595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7061641" y="1889341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MARKETING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8199" y="2424820"/>
            <a:ext cx="1561258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7715670" y="2197740"/>
            <a:ext cx="44631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37351" y="423689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SOCIAL MEDIA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33909" y="4772373"/>
            <a:ext cx="1561258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091380" y="4545293"/>
            <a:ext cx="44631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79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extBox 7"/>
          <p:cNvSpPr txBox="1"/>
          <p:nvPr/>
        </p:nvSpPr>
        <p:spPr>
          <a:xfrm>
            <a:off x="1790700" y="2789523"/>
            <a:ext cx="502381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If you’re not having fun with what</a:t>
            </a:r>
          </a:p>
          <a:p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you’re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</a:t>
            </a: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 doing it</a:t>
            </a:r>
          </a:p>
          <a:p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Wrong.</a:t>
            </a:r>
            <a:endParaRPr lang="en-US" sz="28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59195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0700" y="4846851"/>
            <a:ext cx="29337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spc="200" smtClean="0">
                <a:latin typeface="Titillium" charset="0"/>
                <a:ea typeface="Titillium" charset="0"/>
                <a:cs typeface="Titillium" charset="0"/>
              </a:rPr>
              <a:t>FOCUS ON THE WHY?</a:t>
            </a:r>
            <a:endParaRPr lang="en-US" sz="1000" spc="2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TextBox 8"/>
          <p:cNvSpPr txBox="1"/>
          <p:nvPr/>
        </p:nvSpPr>
        <p:spPr>
          <a:xfrm>
            <a:off x="1790700" y="3101530"/>
            <a:ext cx="2941704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Company</a:t>
            </a: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history</a:t>
            </a:r>
          </a:p>
          <a:p>
            <a:pPr algn="r">
              <a:lnSpc>
                <a:spcPct val="80000"/>
              </a:lnSpc>
            </a:pP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In timeline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1162" y="3335440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mtClean="0">
                <a:latin typeface="Titillium" charset="0"/>
                <a:ea typeface="Titillium" charset="0"/>
                <a:cs typeface="Titillium" charset="0"/>
              </a:rPr>
              <a:t>2001</a:t>
            </a:r>
            <a:endParaRPr lang="en-US" dirty="0" smtClean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9596" y="2892241"/>
            <a:ext cx="294170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00" y="4840941"/>
            <a:ext cx="0" cy="2138001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8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</p:sp>
      <p:cxnSp>
        <p:nvCxnSpPr>
          <p:cNvPr id="5" name="Straight Connector 4"/>
          <p:cNvCxnSpPr/>
          <p:nvPr/>
        </p:nvCxnSpPr>
        <p:spPr>
          <a:xfrm>
            <a:off x="6096000" y="-129092"/>
            <a:ext cx="0" cy="613186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0" y="2345167"/>
            <a:ext cx="0" cy="22591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0" y="4313816"/>
            <a:ext cx="0" cy="22591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6000" y="6411557"/>
            <a:ext cx="0" cy="623945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91162" y="3335440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2009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91162" y="1352178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2005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91162" y="5284222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2012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079491" y="989462"/>
            <a:ext cx="3321809" cy="1086031"/>
            <a:chOff x="7079491" y="989462"/>
            <a:chExt cx="3321809" cy="1086031"/>
          </a:xfrm>
        </p:grpSpPr>
        <p:sp>
          <p:nvSpPr>
            <p:cNvPr id="25" name="TextBox 24"/>
            <p:cNvSpPr txBox="1"/>
            <p:nvPr/>
          </p:nvSpPr>
          <p:spPr>
            <a:xfrm>
              <a:off x="7079492" y="989462"/>
              <a:ext cx="33218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79491" y="1244496"/>
              <a:ext cx="3321809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 There are many variations of 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passages.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90699" y="2885984"/>
            <a:ext cx="3343325" cy="1086031"/>
            <a:chOff x="7079491" y="989462"/>
            <a:chExt cx="3343325" cy="1086031"/>
          </a:xfrm>
        </p:grpSpPr>
        <p:sp>
          <p:nvSpPr>
            <p:cNvPr id="29" name="TextBox 28"/>
            <p:cNvSpPr txBox="1"/>
            <p:nvPr/>
          </p:nvSpPr>
          <p:spPr>
            <a:xfrm>
              <a:off x="7079492" y="989462"/>
              <a:ext cx="3278776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79491" y="1244496"/>
              <a:ext cx="3343325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 There are many variations of 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passages.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79491" y="4829942"/>
            <a:ext cx="3321809" cy="1086031"/>
            <a:chOff x="7079491" y="989462"/>
            <a:chExt cx="3321809" cy="1086031"/>
          </a:xfrm>
        </p:grpSpPr>
        <p:sp>
          <p:nvSpPr>
            <p:cNvPr id="32" name="TextBox 31"/>
            <p:cNvSpPr txBox="1"/>
            <p:nvPr/>
          </p:nvSpPr>
          <p:spPr>
            <a:xfrm>
              <a:off x="7079492" y="989462"/>
              <a:ext cx="33218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79491" y="1244496"/>
              <a:ext cx="3321809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 There are many variations of 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passages.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85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96000" y="-129092"/>
            <a:ext cx="0" cy="613186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096000" y="2345167"/>
            <a:ext cx="0" cy="22591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91162" y="3785791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1162" y="1352178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>
                <a:latin typeface="Titillium" charset="0"/>
                <a:ea typeface="Titillium" charset="0"/>
                <a:cs typeface="Titillium" charset="0"/>
              </a:rPr>
              <a:t>2013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0700" y="3534010"/>
            <a:ext cx="2941704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History </a:t>
            </a: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i</a:t>
            </a: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n </a:t>
            </a:r>
          </a:p>
          <a:p>
            <a:pPr algn="r">
              <a:lnSpc>
                <a:spcPct val="80000"/>
              </a:lnSpc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end timeline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9596" y="3324721"/>
            <a:ext cx="294170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790699" y="919961"/>
            <a:ext cx="3343325" cy="1086031"/>
            <a:chOff x="7079491" y="989462"/>
            <a:chExt cx="3343325" cy="1086031"/>
          </a:xfrm>
        </p:grpSpPr>
        <p:sp>
          <p:nvSpPr>
            <p:cNvPr id="18" name="TextBox 17"/>
            <p:cNvSpPr txBox="1"/>
            <p:nvPr/>
          </p:nvSpPr>
          <p:spPr>
            <a:xfrm>
              <a:off x="7079492" y="989462"/>
              <a:ext cx="3278776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79491" y="1244496"/>
              <a:ext cx="3343325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 There are many variations of 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passages.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008057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>
            <a:spLocks/>
          </p:cNvSpPr>
          <p:nvPr/>
        </p:nvSpPr>
        <p:spPr bwMode="auto">
          <a:xfrm>
            <a:off x="1790700" y="3041525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 smtClean="0">
                <a:latin typeface="Titillium" charset="0"/>
                <a:ea typeface="Titillium" charset="0"/>
                <a:cs typeface="Titillium" charset="0"/>
              </a:rPr>
              <a:t>2001</a:t>
            </a:r>
            <a:endParaRPr lang="en-US" sz="140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148881" y="3816475"/>
            <a:ext cx="0" cy="3041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30523" y="3041525"/>
            <a:ext cx="2941704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Company</a:t>
            </a: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history</a:t>
            </a: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In timeline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0523" y="4149424"/>
            <a:ext cx="2941704" cy="8863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36191" y="399375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51236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>
            <a:spLocks/>
          </p:cNvSpPr>
          <p:nvPr/>
        </p:nvSpPr>
        <p:spPr bwMode="auto">
          <a:xfrm>
            <a:off x="1790700" y="1722008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2005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5427" y="1475786"/>
            <a:ext cx="29417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Titillium Light" charset="0"/>
                <a:ea typeface="Titillium Light" charset="0"/>
                <a:cs typeface="Titillium Light" charset="0"/>
              </a:rPr>
              <a:t>Company</a:t>
            </a:r>
            <a:r>
              <a:rPr lang="en-US" sz="2000" dirty="0"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sz="2000" dirty="0" smtClean="0">
                <a:latin typeface="Titillium Light" charset="0"/>
                <a:ea typeface="Titillium Light" charset="0"/>
                <a:cs typeface="Titillium Light" charset="0"/>
              </a:rPr>
              <a:t>history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latin typeface="Titillium Light" charset="0"/>
                <a:ea typeface="Titillium Light" charset="0"/>
                <a:cs typeface="Titillium Light" charset="0"/>
              </a:rPr>
              <a:t>In timeline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5427" y="2321423"/>
            <a:ext cx="2941704" cy="6647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</a:t>
            </a:r>
            <a:r>
              <a:rPr lang="en-US" sz="120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suffered alteration.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5427" y="216644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/>
          <p:cNvSpPr>
            <a:spLocks/>
          </p:cNvSpPr>
          <p:nvPr/>
        </p:nvSpPr>
        <p:spPr bwMode="auto">
          <a:xfrm>
            <a:off x="1790700" y="4185808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2007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5427" y="3939586"/>
            <a:ext cx="29417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Titillium Light" charset="0"/>
                <a:ea typeface="Titillium Light" charset="0"/>
                <a:cs typeface="Titillium Light" charset="0"/>
              </a:rPr>
              <a:t>Company</a:t>
            </a:r>
            <a:r>
              <a:rPr lang="en-US" sz="2000" dirty="0"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sz="2000" dirty="0" smtClean="0">
                <a:latin typeface="Titillium Light" charset="0"/>
                <a:ea typeface="Titillium Light" charset="0"/>
                <a:cs typeface="Titillium Light" charset="0"/>
              </a:rPr>
              <a:t>history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latin typeface="Titillium Light" charset="0"/>
                <a:ea typeface="Titillium Light" charset="0"/>
                <a:cs typeface="Titillium Light" charset="0"/>
              </a:rPr>
              <a:t>In timeline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35427" y="4785223"/>
            <a:ext cx="2941704" cy="6647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</a:t>
            </a:r>
            <a:r>
              <a:rPr lang="en-US" sz="120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suffered alteration.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735427" y="463024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8881" y="0"/>
            <a:ext cx="0" cy="17220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148881" y="2496958"/>
            <a:ext cx="0" cy="168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48881" y="4960758"/>
            <a:ext cx="0" cy="18972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2037227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148881" y="0"/>
            <a:ext cx="0" cy="3041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/>
          <p:cNvSpPr>
            <a:spLocks/>
          </p:cNvSpPr>
          <p:nvPr/>
        </p:nvSpPr>
        <p:spPr bwMode="auto">
          <a:xfrm>
            <a:off x="1790700" y="3041525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2016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0523" y="3041525"/>
            <a:ext cx="2941704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Company</a:t>
            </a: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history</a:t>
            </a: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In timeline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0523" y="4149424"/>
            <a:ext cx="2941704" cy="8863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36191" y="399375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812154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14800" y="2321004"/>
            <a:ext cx="0" cy="4536996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005943" y="2436928"/>
            <a:ext cx="217714" cy="217714"/>
            <a:chOff x="4005943" y="2358285"/>
            <a:chExt cx="217714" cy="217714"/>
          </a:xfrm>
        </p:grpSpPr>
        <p:sp>
          <p:nvSpPr>
            <p:cNvPr id="4" name="Rectangle 3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05943" y="2808365"/>
            <a:ext cx="217714" cy="217714"/>
            <a:chOff x="4005943" y="2358285"/>
            <a:chExt cx="217714" cy="217714"/>
          </a:xfrm>
        </p:grpSpPr>
        <p:sp>
          <p:nvSpPr>
            <p:cNvPr id="7" name="Rectangle 6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05943" y="3179802"/>
            <a:ext cx="217714" cy="217714"/>
            <a:chOff x="4005943" y="2358285"/>
            <a:chExt cx="217714" cy="217714"/>
          </a:xfrm>
        </p:grpSpPr>
        <p:sp>
          <p:nvSpPr>
            <p:cNvPr id="10" name="Rectangle 9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99657" y="2321004"/>
            <a:ext cx="126676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dirty="0" smtClean="0">
                <a:latin typeface="Titillium Light" charset="0"/>
                <a:ea typeface="Titillium Light" charset="0"/>
                <a:cs typeface="Titillium Light" charset="0"/>
              </a:rPr>
              <a:t>200-2004</a:t>
            </a:r>
          </a:p>
          <a:p>
            <a:pPr algn="r">
              <a:lnSpc>
                <a:spcPct val="200000"/>
              </a:lnSpc>
            </a:pPr>
            <a:r>
              <a:rPr lang="en-US" sz="1200" dirty="0" smtClean="0">
                <a:latin typeface="Titillium Light" charset="0"/>
                <a:ea typeface="Titillium Light" charset="0"/>
                <a:cs typeface="Titillium Light" charset="0"/>
              </a:rPr>
              <a:t>2004-2008</a:t>
            </a:r>
          </a:p>
          <a:p>
            <a:pPr algn="r">
              <a:lnSpc>
                <a:spcPct val="200000"/>
              </a:lnSpc>
            </a:pPr>
            <a:r>
              <a:rPr lang="en-US" sz="1200" dirty="0" smtClean="0">
                <a:latin typeface="Titillium Light" charset="0"/>
                <a:ea typeface="Titillium Light" charset="0"/>
                <a:cs typeface="Titillium Light" charset="0"/>
              </a:rPr>
              <a:t>2008-2009</a:t>
            </a:r>
            <a:endParaRPr lang="en-US" sz="1200" dirty="0">
              <a:latin typeface="Titillium Light" charset="0"/>
              <a:ea typeface="Titillium Light" charset="0"/>
              <a:cs typeface="Titillium Light" charset="0"/>
            </a:endParaRPr>
          </a:p>
          <a:p>
            <a:pPr algn="r">
              <a:lnSpc>
                <a:spcPct val="200000"/>
              </a:lnSpc>
            </a:pPr>
            <a:endParaRPr lang="en-US" sz="12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1581" y="2321004"/>
            <a:ext cx="367392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passages.</a:t>
            </a:r>
          </a:p>
          <a:p>
            <a:pPr>
              <a:lnSpc>
                <a:spcPct val="200000"/>
              </a:lnSpc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variations.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11581" y="1762968"/>
            <a:ext cx="3684814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pc="300" dirty="0" smtClean="0">
                <a:latin typeface="Titillium" charset="0"/>
                <a:ea typeface="Titillium" charset="0"/>
                <a:cs typeface="Titillium" charset="0"/>
              </a:rPr>
              <a:t>EDUCATION</a:t>
            </a:r>
            <a:endParaRPr lang="en-US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11581" y="4027196"/>
            <a:ext cx="368481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pc="300" dirty="0" smtClean="0">
                <a:latin typeface="Titillium" charset="0"/>
                <a:ea typeface="Titillium" charset="0"/>
                <a:cs typeface="Titillium" charset="0"/>
              </a:rPr>
              <a:t>PROFESSIONAL EXPERIENCE</a:t>
            </a:r>
            <a:endParaRPr lang="en-US" spc="3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05943" y="4822249"/>
            <a:ext cx="217714" cy="217714"/>
            <a:chOff x="4005943" y="2358285"/>
            <a:chExt cx="217714" cy="217714"/>
          </a:xfrm>
        </p:grpSpPr>
        <p:sp>
          <p:nvSpPr>
            <p:cNvPr id="17" name="Rectangle 16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99657" y="4706325"/>
            <a:ext cx="12667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dirty="0" smtClean="0">
                <a:latin typeface="Titillium Light" charset="0"/>
                <a:ea typeface="Titillium Light" charset="0"/>
                <a:cs typeface="Titillium Light" charset="0"/>
              </a:rPr>
              <a:t>Jun 2013</a:t>
            </a:r>
            <a:endParaRPr lang="en-US" sz="12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11581" y="4781430"/>
            <a:ext cx="3684814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Product Development Team lead</a:t>
            </a:r>
          </a:p>
          <a:p>
            <a:pPr>
              <a:lnSpc>
                <a:spcPct val="12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NASA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1581" y="5364084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14800" y="0"/>
            <a:ext cx="0" cy="685800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005943" y="1717473"/>
            <a:ext cx="217714" cy="217714"/>
            <a:chOff x="4005943" y="2358285"/>
            <a:chExt cx="217714" cy="217714"/>
          </a:xfrm>
        </p:grpSpPr>
        <p:sp>
          <p:nvSpPr>
            <p:cNvPr id="4" name="Rectangle 3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11581" y="1676654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Co-Founder &amp; CEO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1581" y="2047081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Shape 3613"/>
          <p:cNvSpPr/>
          <p:nvPr/>
        </p:nvSpPr>
        <p:spPr>
          <a:xfrm>
            <a:off x="4311581" y="29698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667" y="2956834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latin typeface="Titillium" charset="0"/>
                <a:ea typeface="Titillium" charset="0"/>
                <a:cs typeface="Titillium" charset="0"/>
              </a:rPr>
              <a:t>Accomplishments</a:t>
            </a:r>
            <a:endParaRPr lang="en-US" sz="14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9667" y="3327261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Shape 3613"/>
          <p:cNvSpPr/>
          <p:nvPr/>
        </p:nvSpPr>
        <p:spPr>
          <a:xfrm>
            <a:off x="4311581" y="408264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9667" y="4069581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latin typeface="Titillium" charset="0"/>
                <a:ea typeface="Titillium" charset="0"/>
                <a:cs typeface="Titillium" charset="0"/>
              </a:rPr>
              <a:t>Awards &amp; Grants</a:t>
            </a:r>
            <a:endParaRPr lang="en-US" sz="14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79667" y="4440008"/>
            <a:ext cx="368481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variations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</a:t>
            </a:r>
          </a:p>
        </p:txBody>
      </p:sp>
    </p:spTree>
    <p:extLst>
      <p:ext uri="{BB962C8B-B14F-4D97-AF65-F5344CB8AC3E}">
        <p14:creationId xmlns:p14="http://schemas.microsoft.com/office/powerpoint/2010/main" val="934618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14800" y="0"/>
            <a:ext cx="0" cy="4844143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005943" y="1717473"/>
            <a:ext cx="217714" cy="217714"/>
            <a:chOff x="4005943" y="2358285"/>
            <a:chExt cx="217714" cy="217714"/>
          </a:xfrm>
        </p:grpSpPr>
        <p:sp>
          <p:nvSpPr>
            <p:cNvPr id="4" name="Rectangle 3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699657" y="1601549"/>
            <a:ext cx="12667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dirty="0" smtClean="0">
                <a:latin typeface="Titillium Light" charset="0"/>
                <a:ea typeface="Titillium Light" charset="0"/>
                <a:cs typeface="Titillium Light" charset="0"/>
              </a:rPr>
              <a:t>Jun 2013</a:t>
            </a:r>
            <a:endParaRPr lang="en-US" sz="12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1581" y="1676654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Co-Founder &amp; CEO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1581" y="2047081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05943" y="3156171"/>
            <a:ext cx="217714" cy="217714"/>
            <a:chOff x="4005943" y="2358285"/>
            <a:chExt cx="217714" cy="217714"/>
          </a:xfrm>
        </p:grpSpPr>
        <p:sp>
          <p:nvSpPr>
            <p:cNvPr id="10" name="Rectangle 9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99657" y="3040247"/>
            <a:ext cx="12667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dirty="0" smtClean="0">
                <a:latin typeface="Titillium Light" charset="0"/>
                <a:ea typeface="Titillium Light" charset="0"/>
                <a:cs typeface="Titillium Light" charset="0"/>
              </a:rPr>
              <a:t>Jun 2013</a:t>
            </a:r>
            <a:endParaRPr lang="en-US" sz="12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1581" y="3115352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Co-Founder &amp; CEO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11581" y="3485779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05943" y="4669974"/>
            <a:ext cx="217714" cy="217714"/>
            <a:chOff x="4005943" y="2358285"/>
            <a:chExt cx="217714" cy="217714"/>
          </a:xfrm>
        </p:grpSpPr>
        <p:sp>
          <p:nvSpPr>
            <p:cNvPr id="16" name="Rectangle 15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99657" y="4554050"/>
            <a:ext cx="12667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dirty="0" smtClean="0">
                <a:latin typeface="Titillium Light" charset="0"/>
                <a:ea typeface="Titillium Light" charset="0"/>
                <a:cs typeface="Titillium Light" charset="0"/>
              </a:rPr>
              <a:t>Jun 2013</a:t>
            </a:r>
            <a:endParaRPr lang="en-US" sz="12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1581" y="4629155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Co-Founder &amp; CEO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11581" y="4999582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748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normal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91548" y="2472676"/>
            <a:ext cx="2031114" cy="2843700"/>
            <a:chOff x="5429955" y="1690490"/>
            <a:chExt cx="2457648" cy="3440877"/>
          </a:xfrm>
        </p:grpSpPr>
        <p:sp>
          <p:nvSpPr>
            <p:cNvPr id="4" name="Donut 3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" name="Block Arc 4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955" y="4483374"/>
              <a:ext cx="2457648" cy="647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72211" y="4163198"/>
              <a:ext cx="2173133" cy="34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 smtClean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70%</a:t>
              </a:r>
              <a:endParaRPr lang="en-US" sz="28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58156" y="2472676"/>
            <a:ext cx="2031114" cy="2843700"/>
            <a:chOff x="5429955" y="1690490"/>
            <a:chExt cx="2457648" cy="3440877"/>
          </a:xfrm>
        </p:grpSpPr>
        <p:sp>
          <p:nvSpPr>
            <p:cNvPr id="28" name="Donut 27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9" name="Block Arc 28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29955" y="4483374"/>
              <a:ext cx="2457648" cy="647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72211" y="4163198"/>
              <a:ext cx="2173133" cy="34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 smtClean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70%</a:t>
              </a:r>
              <a:endParaRPr lang="en-US" sz="28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24764" y="2472676"/>
            <a:ext cx="2031114" cy="2843700"/>
            <a:chOff x="5429955" y="1690490"/>
            <a:chExt cx="2457648" cy="3440877"/>
          </a:xfrm>
        </p:grpSpPr>
        <p:sp>
          <p:nvSpPr>
            <p:cNvPr id="34" name="Donut 33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5" name="Block Arc 34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29955" y="4483374"/>
              <a:ext cx="2457648" cy="647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72211" y="4163198"/>
              <a:ext cx="2173133" cy="34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 smtClean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70%</a:t>
              </a:r>
              <a:endParaRPr lang="en-US" sz="28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491373" y="2472676"/>
            <a:ext cx="2031114" cy="2843700"/>
            <a:chOff x="5429955" y="1690490"/>
            <a:chExt cx="2457648" cy="3440877"/>
          </a:xfrm>
        </p:grpSpPr>
        <p:sp>
          <p:nvSpPr>
            <p:cNvPr id="40" name="Donut 39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1" name="Block Arc 40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29955" y="4483374"/>
              <a:ext cx="2457648" cy="647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72211" y="4163198"/>
              <a:ext cx="2173133" cy="34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 smtClean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70%</a:t>
              </a:r>
              <a:endParaRPr lang="en-US" sz="28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51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07757" y="4222655"/>
            <a:ext cx="677648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If you’re not having fun with what</a:t>
            </a:r>
          </a:p>
          <a:p>
            <a:pPr algn="ctr"/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you’re </a:t>
            </a:r>
            <a:r>
              <a:rPr lang="en-US" sz="2800" dirty="0" smtClean="0">
                <a:solidFill>
                  <a:schemeClr val="accent2"/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 </a:t>
            </a:r>
            <a:r>
              <a:rPr lang="en-US" sz="2800" dirty="0" smtClean="0">
                <a:latin typeface="Titillium Light" charset="0"/>
                <a:ea typeface="Titillium Light" charset="0"/>
                <a:cs typeface="Titillium Light" charset="0"/>
              </a:rPr>
              <a:t>doing it wrong.</a:t>
            </a:r>
            <a:endParaRPr lang="en-US" sz="28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0052" y="3345112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JOHN CARLOS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18814" y="3547987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smtClean="0">
                <a:latin typeface="Titillium" charset="0"/>
                <a:ea typeface="Titillium" charset="0"/>
                <a:cs typeface="Titillium" charset="0"/>
              </a:rPr>
              <a:t>CEO/ FOUNDER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729112" y="407380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7560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</a:t>
            </a:r>
            <a:r>
              <a:rPr lang="en-US" dirty="0" smtClean="0"/>
              <a:t>creative </a:t>
            </a:r>
            <a:r>
              <a:rPr lang="en-US" dirty="0"/>
              <a:t>chart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147904" y="2235641"/>
            <a:ext cx="2423711" cy="3080735"/>
            <a:chOff x="4884144" y="2235641"/>
            <a:chExt cx="2423711" cy="3080735"/>
          </a:xfrm>
        </p:grpSpPr>
        <p:sp>
          <p:nvSpPr>
            <p:cNvPr id="16" name="Oval 15"/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5" name="Pie 14"/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1746355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70%</a:t>
              </a:r>
              <a:endParaRPr lang="en-US" sz="28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83163" y="4780845"/>
              <a:ext cx="20311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0730" y="4516236"/>
              <a:ext cx="1795978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 smtClean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888201" y="2235641"/>
            <a:ext cx="2423711" cy="3080735"/>
            <a:chOff x="4884144" y="2235641"/>
            <a:chExt cx="2423711" cy="3080735"/>
          </a:xfrm>
        </p:grpSpPr>
        <p:sp>
          <p:nvSpPr>
            <p:cNvPr id="22" name="Oval 21"/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Pie 22"/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5428284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50%</a:t>
              </a:r>
              <a:endParaRPr lang="en-US" sz="28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83163" y="4780845"/>
              <a:ext cx="20311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00730" y="4516236"/>
              <a:ext cx="1795978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 smtClean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628498" y="2235641"/>
            <a:ext cx="2423711" cy="3080735"/>
            <a:chOff x="4884144" y="2235641"/>
            <a:chExt cx="2423711" cy="3080735"/>
          </a:xfrm>
        </p:grpSpPr>
        <p:sp>
          <p:nvSpPr>
            <p:cNvPr id="29" name="Oval 28"/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Pie 29"/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19195813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8</a:t>
              </a: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5</a:t>
              </a: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%</a:t>
              </a:r>
              <a:endParaRPr lang="en-US" sz="28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83163" y="4780845"/>
              <a:ext cx="20311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00730" y="4516236"/>
              <a:ext cx="1795978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 smtClean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8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506959639"/>
              </p:ext>
            </p:extLst>
          </p:nvPr>
        </p:nvGraphicFramePr>
        <p:xfrm>
          <a:off x="5665076" y="1902372"/>
          <a:ext cx="4897820" cy="3482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0700" y="2358234"/>
            <a:ext cx="302303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Clean sample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</a:t>
            </a: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hart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0700" y="3717319"/>
            <a:ext cx="3023038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20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2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3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2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6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2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2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2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2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2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8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2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category"/>
        </p:bldSub>
      </p:bldGraphic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latin typeface="Titillium Light" charset="0"/>
                <a:ea typeface="Titillium Light" charset="0"/>
                <a:cs typeface="Titillium Light" charset="0"/>
              </a:rPr>
              <a:t>Clean </a:t>
            </a:r>
            <a:r>
              <a:rPr lang="en-US" dirty="0" smtClean="0">
                <a:latin typeface="Titillium Light" charset="0"/>
                <a:ea typeface="Titillium Light" charset="0"/>
                <a:cs typeface="Titillium Light" charset="0"/>
              </a:rPr>
              <a:t>sample chart</a:t>
            </a:r>
            <a:endParaRPr lang="en-US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357055"/>
              </p:ext>
            </p:extLst>
          </p:nvPr>
        </p:nvGraphicFramePr>
        <p:xfrm>
          <a:off x="1790701" y="2049515"/>
          <a:ext cx="8610599" cy="3724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91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155785752"/>
              </p:ext>
            </p:extLst>
          </p:nvPr>
        </p:nvGraphicFramePr>
        <p:xfrm>
          <a:off x="5623033" y="1765460"/>
          <a:ext cx="4960883" cy="390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0700" y="2358234"/>
            <a:ext cx="302303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Clean sample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</a:t>
            </a: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hart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0700" y="3717319"/>
            <a:ext cx="3023038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95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tillium Light" charset="0"/>
                <a:ea typeface="Titillium Light" charset="0"/>
                <a:cs typeface="Titillium Light" charset="0"/>
              </a:rPr>
              <a:t>Clean sample chart</a:t>
            </a:r>
            <a:endParaRPr lang="en-US" dirty="0"/>
          </a:p>
        </p:txBody>
      </p:sp>
      <p:graphicFrame>
        <p:nvGraphicFramePr>
          <p:cNvPr id="3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5952847"/>
              </p:ext>
            </p:extLst>
          </p:nvPr>
        </p:nvGraphicFramePr>
        <p:xfrm>
          <a:off x="1051034" y="1397876"/>
          <a:ext cx="10499835" cy="5149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71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618240642"/>
              </p:ext>
            </p:extLst>
          </p:nvPr>
        </p:nvGraphicFramePr>
        <p:xfrm>
          <a:off x="4664530" y="1153887"/>
          <a:ext cx="6825340" cy="4550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90700" y="2358234"/>
            <a:ext cx="302303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Clean sample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</a:t>
            </a: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hart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0700" y="3717319"/>
            <a:ext cx="3023038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44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table layout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468232"/>
              </p:ext>
            </p:extLst>
          </p:nvPr>
        </p:nvGraphicFramePr>
        <p:xfrm>
          <a:off x="1790701" y="2222935"/>
          <a:ext cx="8610598" cy="36137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50494"/>
                <a:gridCol w="1726290"/>
                <a:gridCol w="1716907"/>
                <a:gridCol w="1716907"/>
              </a:tblGrid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Web design services and consultancy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accent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Hosting services / 24 months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accent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297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Template services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accent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Hosting services / 24 months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accent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Web design services and consultancy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accent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297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solidFill>
                            <a:schemeClr val="accent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TOTAL</a:t>
                      </a:r>
                      <a:endParaRPr lang="en-US" sz="1200" b="1" i="0" dirty="0">
                        <a:solidFill>
                          <a:schemeClr val="accent1"/>
                        </a:solidFill>
                        <a:latin typeface="Titillium Bd" charset="0"/>
                        <a:ea typeface="Titillium Bd" charset="0"/>
                        <a:cs typeface="Titillium Bd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smtClean="0">
                          <a:solidFill>
                            <a:schemeClr val="accent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smtClean="0">
                          <a:solidFill>
                            <a:schemeClr val="accent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smtClean="0">
                          <a:solidFill>
                            <a:schemeClr val="accent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26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pricing table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790700" y="2220686"/>
            <a:ext cx="2574471" cy="3463471"/>
          </a:xfrm>
          <a:prstGeom prst="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61995" y="3421150"/>
            <a:ext cx="223786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UI DESIGN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1995" y="3952135"/>
            <a:ext cx="2237864" cy="20313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Files:</a:t>
            </a:r>
            <a:endParaRPr lang="en-US" sz="11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Shape 3602"/>
          <p:cNvSpPr/>
          <p:nvPr/>
        </p:nvSpPr>
        <p:spPr>
          <a:xfrm>
            <a:off x="2061995" y="2690275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1995" y="4274209"/>
            <a:ext cx="223786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latin typeface="Titillium" charset="0"/>
                <a:ea typeface="Titillium" charset="0"/>
                <a:cs typeface="Titillium" charset="0"/>
              </a:rPr>
              <a:t>.PSD .AI. PDF. PPTX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Titillium" charset="0"/>
                <a:ea typeface="Titillium" charset="0"/>
                <a:cs typeface="Titillium" charset="0"/>
              </a:rPr>
              <a:t>Licensed for 2 project</a:t>
            </a:r>
            <a:endParaRPr lang="en-US" sz="12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061995" y="372946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90700" y="4909457"/>
            <a:ext cx="2574471" cy="0"/>
          </a:xfrm>
          <a:prstGeom prst="line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61995" y="5179436"/>
            <a:ext cx="2237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smtClean="0">
                <a:latin typeface="Titillium Light" charset="0"/>
                <a:ea typeface="Titillium Light" charset="0"/>
                <a:cs typeface="Titillium Light" charset="0"/>
              </a:rPr>
              <a:t>$100</a:t>
            </a:r>
            <a:endParaRPr lang="en-US" sz="20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8764" y="2220686"/>
            <a:ext cx="2574471" cy="34634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80059" y="3421150"/>
            <a:ext cx="223786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UX DESIGN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059" y="3952135"/>
            <a:ext cx="2237864" cy="20313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Files:</a:t>
            </a:r>
            <a:endParaRPr lang="en-US" sz="11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80059" y="4274209"/>
            <a:ext cx="223786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latin typeface="Titillium" charset="0"/>
                <a:ea typeface="Titillium" charset="0"/>
                <a:cs typeface="Titillium" charset="0"/>
              </a:rPr>
              <a:t>.PSD .AI. PDF. PPTX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Titillium" charset="0"/>
                <a:ea typeface="Titillium" charset="0"/>
                <a:cs typeface="Titillium" charset="0"/>
              </a:rPr>
              <a:t>Licensed for 2 project</a:t>
            </a:r>
            <a:endParaRPr lang="en-US" sz="12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080059" y="372946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808764" y="4909457"/>
            <a:ext cx="2574471" cy="0"/>
          </a:xfrm>
          <a:prstGeom prst="line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80059" y="5179436"/>
            <a:ext cx="2237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Titillium Light" charset="0"/>
                <a:ea typeface="Titillium Light" charset="0"/>
                <a:cs typeface="Titillium Light" charset="0"/>
              </a:rPr>
              <a:t>$200</a:t>
            </a:r>
            <a:endParaRPr lang="en-US" sz="20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26829" y="2220399"/>
            <a:ext cx="2574471" cy="3463471"/>
          </a:xfrm>
          <a:prstGeom prst="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98124" y="3420863"/>
            <a:ext cx="223786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GRAPHIC DESIGN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98124" y="3951848"/>
            <a:ext cx="2237864" cy="20313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Files:</a:t>
            </a:r>
            <a:endParaRPr lang="en-US" sz="11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98124" y="4273922"/>
            <a:ext cx="223786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latin typeface="Titillium" charset="0"/>
                <a:ea typeface="Titillium" charset="0"/>
                <a:cs typeface="Titillium" charset="0"/>
              </a:rPr>
              <a:t>.PSD .AI. PDF. PPTX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Titillium" charset="0"/>
                <a:ea typeface="Titillium" charset="0"/>
                <a:cs typeface="Titillium" charset="0"/>
              </a:rPr>
              <a:t>Licensed for 2 project</a:t>
            </a:r>
            <a:endParaRPr lang="en-US" sz="12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8098124" y="372917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826829" y="4909170"/>
            <a:ext cx="2574471" cy="0"/>
          </a:xfrm>
          <a:prstGeom prst="line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98124" y="5179149"/>
            <a:ext cx="2237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Titillium Light" charset="0"/>
                <a:ea typeface="Titillium Light" charset="0"/>
                <a:cs typeface="Titillium Light" charset="0"/>
              </a:rPr>
              <a:t>$300</a:t>
            </a:r>
            <a:endParaRPr lang="en-US" sz="20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30" name="Shape 3664"/>
          <p:cNvSpPr/>
          <p:nvPr/>
        </p:nvSpPr>
        <p:spPr>
          <a:xfrm>
            <a:off x="5080059" y="2689988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Shape 3620"/>
          <p:cNvSpPr/>
          <p:nvPr/>
        </p:nvSpPr>
        <p:spPr>
          <a:xfrm>
            <a:off x="8098124" y="2685818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2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07888"/>
              </p:ext>
            </p:extLst>
          </p:nvPr>
        </p:nvGraphicFramePr>
        <p:xfrm>
          <a:off x="1790701" y="1404258"/>
          <a:ext cx="8610598" cy="43018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50494"/>
                <a:gridCol w="1726290"/>
                <a:gridCol w="1716907"/>
                <a:gridCol w="1716907"/>
              </a:tblGrid>
              <a:tr h="1290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 smtClean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spc="30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SMALL BUSINESS</a:t>
                      </a:r>
                    </a:p>
                  </a:txBody>
                  <a:tcPr marR="0" marT="0" marB="1828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spc="30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NORMAL</a:t>
                      </a:r>
                    </a:p>
                    <a:p>
                      <a:pPr algn="ctr"/>
                      <a:r>
                        <a:rPr lang="en-US" sz="1200" b="0" i="0" spc="30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BUSINESS</a:t>
                      </a:r>
                    </a:p>
                  </a:txBody>
                  <a:tcPr marR="0" marT="0" marB="1828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spc="30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PRO</a:t>
                      </a:r>
                    </a:p>
                    <a:p>
                      <a:pPr algn="ctr"/>
                      <a:r>
                        <a:rPr lang="en-US" sz="1200" b="0" i="0" spc="30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BUSINESS</a:t>
                      </a:r>
                    </a:p>
                  </a:txBody>
                  <a:tcPr marR="0" marT="0" marB="1828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Number of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mtClean="0">
                          <a:latin typeface="Titillium Bd" charset="0"/>
                          <a:ea typeface="Titillium Bd" charset="0"/>
                          <a:cs typeface="Titillium Bd" charset="0"/>
                        </a:rPr>
                        <a:t>Connected Accounts</a:t>
                      </a:r>
                      <a:endParaRPr lang="en-US" sz="1200" b="1" i="0" dirty="0" smtClean="0">
                        <a:latin typeface="Titillium Bd" charset="0"/>
                        <a:ea typeface="Titillium Bd" charset="0"/>
                        <a:cs typeface="Titillium Bd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25</a:t>
                      </a: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Accounts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50</a:t>
                      </a: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Accounts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100</a:t>
                      </a: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Accounts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Number of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latin typeface="Titillium Bd" charset="0"/>
                          <a:ea typeface="Titillium Bd" charset="0"/>
                          <a:cs typeface="Titillium Bd" charset="0"/>
                        </a:rPr>
                        <a:t>Team Members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5</a:t>
                      </a: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Members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10</a:t>
                      </a: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Members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50</a:t>
                      </a: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Members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Detailed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latin typeface="Titillium Bd" charset="0"/>
                          <a:ea typeface="Titillium Bd" charset="0"/>
                          <a:cs typeface="Titillium Bd" charset="0"/>
                        </a:rPr>
                        <a:t>Social Analytics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Priority</a:t>
                      </a:r>
                      <a:r>
                        <a:rPr lang="en-US" sz="1200" b="0" i="0" baseline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Acess</a:t>
                      </a:r>
                      <a:r>
                        <a:rPr lang="en-US" sz="1200" b="0" i="0" baseline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 to</a:t>
                      </a:r>
                      <a:endParaRPr lang="en-US" sz="1200" b="0" i="0" dirty="0" smtClean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latin typeface="Titillium Bd" charset="0"/>
                          <a:ea typeface="Titillium Bd" charset="0"/>
                          <a:cs typeface="Titillium Bd" charset="0"/>
                        </a:rPr>
                        <a:t>Business Features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 smtClean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10$</a:t>
                      </a:r>
                      <a:r>
                        <a:rPr lang="en-US" sz="1200" b="1" i="0" baseline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 per month</a:t>
                      </a:r>
                      <a:endParaRPr lang="en-US" sz="1200" b="1" i="0" dirty="0" smtClean="0">
                        <a:solidFill>
                          <a:schemeClr val="tx1"/>
                        </a:solidFill>
                        <a:latin typeface="Titillium Bd" charset="0"/>
                        <a:ea typeface="Titillium Bd" charset="0"/>
                        <a:cs typeface="Titillium Bd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12$</a:t>
                      </a:r>
                      <a:r>
                        <a:rPr lang="en-US" sz="1200" b="1" i="0" baseline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 per month</a:t>
                      </a:r>
                      <a:endParaRPr lang="en-US" sz="1200" b="1" i="0" dirty="0" smtClean="0">
                        <a:solidFill>
                          <a:schemeClr val="tx1"/>
                        </a:solidFill>
                        <a:latin typeface="Titillium Bd" charset="0"/>
                        <a:ea typeface="Titillium Bd" charset="0"/>
                        <a:cs typeface="Titillium Bd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20$</a:t>
                      </a:r>
                      <a:r>
                        <a:rPr lang="en-US" sz="1200" b="1" i="0" baseline="0" dirty="0" smtClean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 per month</a:t>
                      </a:r>
                      <a:endParaRPr lang="en-US" sz="1200" b="1" i="0" dirty="0" smtClean="0">
                        <a:solidFill>
                          <a:schemeClr val="tx1"/>
                        </a:solidFill>
                        <a:latin typeface="Titillium Bd" charset="0"/>
                        <a:ea typeface="Titillium Bd" charset="0"/>
                        <a:cs typeface="Titillium Bd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Shape 3613"/>
          <p:cNvSpPr/>
          <p:nvPr/>
        </p:nvSpPr>
        <p:spPr>
          <a:xfrm>
            <a:off x="5990598" y="4093354"/>
            <a:ext cx="210805" cy="21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613"/>
          <p:cNvSpPr/>
          <p:nvPr/>
        </p:nvSpPr>
        <p:spPr>
          <a:xfrm>
            <a:off x="7786740" y="4093354"/>
            <a:ext cx="210805" cy="21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613"/>
          <p:cNvSpPr/>
          <p:nvPr/>
        </p:nvSpPr>
        <p:spPr>
          <a:xfrm>
            <a:off x="7786740" y="4692068"/>
            <a:ext cx="210805" cy="21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Shape 3613"/>
          <p:cNvSpPr/>
          <p:nvPr/>
        </p:nvSpPr>
        <p:spPr>
          <a:xfrm>
            <a:off x="9484911" y="4093354"/>
            <a:ext cx="210805" cy="21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Shape 3613"/>
          <p:cNvSpPr/>
          <p:nvPr/>
        </p:nvSpPr>
        <p:spPr>
          <a:xfrm>
            <a:off x="9484911" y="4692068"/>
            <a:ext cx="210805" cy="21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614"/>
          <p:cNvSpPr/>
          <p:nvPr/>
        </p:nvSpPr>
        <p:spPr>
          <a:xfrm>
            <a:off x="6008360" y="4712636"/>
            <a:ext cx="172475" cy="172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602"/>
          <p:cNvSpPr/>
          <p:nvPr/>
        </p:nvSpPr>
        <p:spPr>
          <a:xfrm>
            <a:off x="5946619" y="1579931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664"/>
          <p:cNvSpPr/>
          <p:nvPr/>
        </p:nvSpPr>
        <p:spPr>
          <a:xfrm>
            <a:off x="7590554" y="1579644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620"/>
          <p:cNvSpPr/>
          <p:nvPr/>
        </p:nvSpPr>
        <p:spPr>
          <a:xfrm>
            <a:off x="9346525" y="1575474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2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61009"/>
              </p:ext>
            </p:extLst>
          </p:nvPr>
        </p:nvGraphicFramePr>
        <p:xfrm>
          <a:off x="1790700" y="2614109"/>
          <a:ext cx="8610600" cy="272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2650"/>
                <a:gridCol w="2152650"/>
                <a:gridCol w="2152650"/>
                <a:gridCol w="2152650"/>
              </a:tblGrid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 err="1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Monfhly</a:t>
                      </a: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Fees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20$</a:t>
                      </a:r>
                      <a:endParaRPr lang="en-US" sz="1400" b="1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50$</a:t>
                      </a:r>
                      <a:endParaRPr lang="en-US" sz="1400" b="0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100$</a:t>
                      </a:r>
                      <a:endParaRPr lang="en-US" sz="1400" b="0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Wireframe Kit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03</a:t>
                      </a:r>
                      <a:endParaRPr lang="en-US" sz="1200" b="1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03</a:t>
                      </a:r>
                      <a:endParaRPr lang="en-US" sz="1200" b="0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Ultimate</a:t>
                      </a:r>
                      <a:endParaRPr lang="en-US" sz="1200" b="0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UI Kit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512</a:t>
                      </a:r>
                      <a:endParaRPr lang="en-US" sz="1200" b="1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512</a:t>
                      </a:r>
                      <a:endParaRPr lang="en-US" sz="1200" b="0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Ultimate</a:t>
                      </a:r>
                      <a:endParaRPr lang="en-US" sz="1200" b="0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Icons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13</a:t>
                      </a:r>
                      <a:endParaRPr lang="en-US" sz="1200" b="1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13</a:t>
                      </a:r>
                      <a:endParaRPr lang="en-US" sz="1200" b="0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Ultimate</a:t>
                      </a:r>
                      <a:endParaRPr lang="en-US" sz="1200" b="0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 err="1" smtClean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ELements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394</a:t>
                      </a:r>
                      <a:endParaRPr lang="en-US" sz="1200" b="1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394</a:t>
                      </a:r>
                      <a:endParaRPr lang="en-US" sz="1200" b="0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Titillium" charset="0"/>
                          <a:ea typeface="Titillium" charset="0"/>
                          <a:cs typeface="Titillium" charset="0"/>
                        </a:rPr>
                        <a:t>Ultimate</a:t>
                      </a:r>
                      <a:endParaRPr lang="en-US" sz="1200" b="0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Shape 3703"/>
          <p:cNvSpPr/>
          <p:nvPr/>
        </p:nvSpPr>
        <p:spPr>
          <a:xfrm>
            <a:off x="4904639" y="1559034"/>
            <a:ext cx="246489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2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8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2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2"/>
                  <a:pt x="9507" y="18652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6"/>
                  <a:pt x="18000" y="491"/>
                </a:cubicBezTo>
                <a:cubicBezTo>
                  <a:pt x="18000" y="221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8"/>
                </a:cubicBezTo>
                <a:lnTo>
                  <a:pt x="7246" y="336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9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5"/>
                  <a:pt x="7200" y="21091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2"/>
                </a:lnTo>
                <a:lnTo>
                  <a:pt x="21513" y="8551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07"/>
          <p:cNvSpPr/>
          <p:nvPr/>
        </p:nvSpPr>
        <p:spPr>
          <a:xfrm>
            <a:off x="6933795" y="1559034"/>
            <a:ext cx="45187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9"/>
                </a:moveTo>
                <a:cubicBezTo>
                  <a:pt x="20006" y="12260"/>
                  <a:pt x="12624" y="19437"/>
                  <a:pt x="10800" y="20538"/>
                </a:cubicBezTo>
                <a:cubicBezTo>
                  <a:pt x="8976" y="19437"/>
                  <a:pt x="1594" y="12260"/>
                  <a:pt x="1021" y="7002"/>
                </a:cubicBezTo>
                <a:cubicBezTo>
                  <a:pt x="1021" y="7002"/>
                  <a:pt x="982" y="6718"/>
                  <a:pt x="982" y="6382"/>
                </a:cubicBezTo>
                <a:cubicBezTo>
                  <a:pt x="982" y="3405"/>
                  <a:pt x="3404" y="983"/>
                  <a:pt x="6382" y="983"/>
                </a:cubicBezTo>
                <a:cubicBezTo>
                  <a:pt x="7780" y="983"/>
                  <a:pt x="9107" y="1519"/>
                  <a:pt x="10120" y="2492"/>
                </a:cubicBezTo>
                <a:lnTo>
                  <a:pt x="10800" y="3146"/>
                </a:lnTo>
                <a:lnTo>
                  <a:pt x="11480" y="2492"/>
                </a:lnTo>
                <a:cubicBezTo>
                  <a:pt x="12493" y="1519"/>
                  <a:pt x="13820" y="983"/>
                  <a:pt x="15218" y="983"/>
                </a:cubicBezTo>
                <a:cubicBezTo>
                  <a:pt x="18196" y="983"/>
                  <a:pt x="20618" y="3405"/>
                  <a:pt x="20618" y="6382"/>
                </a:cubicBezTo>
                <a:cubicBezTo>
                  <a:pt x="20618" y="6725"/>
                  <a:pt x="20579" y="7009"/>
                  <a:pt x="20579" y="7009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2"/>
                  <a:pt x="10800" y="1784"/>
                </a:cubicBezTo>
                <a:cubicBezTo>
                  <a:pt x="9653" y="682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706"/>
          <p:cNvSpPr/>
          <p:nvPr/>
        </p:nvSpPr>
        <p:spPr>
          <a:xfrm>
            <a:off x="9082275" y="1559034"/>
            <a:ext cx="45187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2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2"/>
                  <a:pt x="10800" y="19402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7"/>
                </a:lnTo>
                <a:lnTo>
                  <a:pt x="21471" y="6057"/>
                </a:lnTo>
                <a:cubicBezTo>
                  <a:pt x="21459" y="6043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3"/>
                  <a:pt x="129" y="6057"/>
                </a:cubicBezTo>
                <a:lnTo>
                  <a:pt x="98" y="6087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1"/>
                  <a:pt x="115" y="6686"/>
                </a:cubicBezTo>
                <a:lnTo>
                  <a:pt x="109" y="6691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1"/>
                </a:lnTo>
                <a:lnTo>
                  <a:pt x="21485" y="6686"/>
                </a:lnTo>
                <a:cubicBezTo>
                  <a:pt x="21553" y="6601"/>
                  <a:pt x="21600" y="6499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4412" y="2092605"/>
            <a:ext cx="1346941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smtClean="0">
                <a:latin typeface="Titillium Bd" charset="0"/>
                <a:ea typeface="Titillium Bd" charset="0"/>
                <a:cs typeface="Titillium Bd" charset="0"/>
              </a:rPr>
              <a:t>Basic</a:t>
            </a:r>
            <a:endParaRPr lang="en-US" sz="1400" b="1" dirty="0">
              <a:latin typeface="Titillium Bd" charset="0"/>
              <a:ea typeface="Titillium Bd" charset="0"/>
              <a:cs typeface="Titillium B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4429" y="2092605"/>
            <a:ext cx="1346941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Titillium Bd" charset="0"/>
                <a:ea typeface="Titillium Bd" charset="0"/>
                <a:cs typeface="Titillium Bd" charset="0"/>
              </a:rPr>
              <a:t>Pro</a:t>
            </a:r>
            <a:endParaRPr lang="en-US" sz="1400" b="1" dirty="0">
              <a:latin typeface="Titillium Bd" charset="0"/>
              <a:ea typeface="Titillium Bd" charset="0"/>
              <a:cs typeface="Titillium B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34742" y="2092605"/>
            <a:ext cx="1346941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Titillium Bd" charset="0"/>
                <a:ea typeface="Titillium Bd" charset="0"/>
                <a:cs typeface="Titillium Bd" charset="0"/>
              </a:rPr>
              <a:t>Ultimate</a:t>
            </a:r>
            <a:endParaRPr lang="en-US" sz="1400" b="1" dirty="0">
              <a:latin typeface="Titillium Bd" charset="0"/>
              <a:ea typeface="Titillium Bd" charset="0"/>
              <a:cs typeface="Titillium B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7299" y="1301675"/>
            <a:ext cx="2158701" cy="4281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01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5163</TotalTime>
  <Words>5693</Words>
  <Application>Microsoft Macintosh PowerPoint</Application>
  <PresentationFormat>Widescreen</PresentationFormat>
  <Paragraphs>839</Paragraphs>
  <Slides>129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0" baseType="lpstr">
      <vt:lpstr>Calibri</vt:lpstr>
      <vt:lpstr>Calibri Light</vt:lpstr>
      <vt:lpstr>Open Sans</vt:lpstr>
      <vt:lpstr>Raleway</vt:lpstr>
      <vt:lpstr>Source Sans Pro</vt:lpstr>
      <vt:lpstr>Titillium</vt:lpstr>
      <vt:lpstr>Titillium Bd</vt:lpstr>
      <vt:lpstr>Titillium Light</vt:lpstr>
      <vt:lpstr>Titillium Thin</vt:lpstr>
      <vt:lpstr>Arial</vt:lpstr>
      <vt:lpstr>Office Theme</vt:lpstr>
      <vt:lpstr>BEFORE YOU DO ANYTHING!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Trusted by big clients comment</vt:lpstr>
      <vt:lpstr>PowerPoint Presentation</vt:lpstr>
      <vt:lpstr>Write Something about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latet in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icons Slide</vt:lpstr>
      <vt:lpstr>Service number Slide</vt:lpstr>
      <vt:lpstr>What we do?</vt:lpstr>
      <vt:lpstr>Three important values</vt:lpstr>
      <vt:lpstr>PowerPoint Presentation</vt:lpstr>
      <vt:lpstr>PowerPoint Presentation</vt:lpstr>
      <vt:lpstr>PowerPoint Presentation</vt:lpstr>
      <vt:lpstr>PowerPoint Presentation</vt:lpstr>
      <vt:lpstr>Service Picture Slide</vt:lpstr>
      <vt:lpstr>Service Section Slide</vt:lpstr>
      <vt:lpstr>Service Picture Slide</vt:lpstr>
      <vt:lpstr>Service section Slide</vt:lpstr>
      <vt:lpstr>PowerPoint Presentation</vt:lpstr>
      <vt:lpstr>Features to start, sell &amp; grow</vt:lpstr>
      <vt:lpstr>PowerPoint Presentation</vt:lpstr>
      <vt:lpstr>PowerPoint Presentation</vt:lpstr>
      <vt:lpstr>PowerPoint Presentation</vt:lpstr>
      <vt:lpstr>PowerPoint Presentation</vt:lpstr>
      <vt:lpstr>The happy team</vt:lpstr>
      <vt:lpstr>Meet our Team</vt:lpstr>
      <vt:lpstr>Best Team</vt:lpstr>
      <vt:lpstr>Three Column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 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Sponsors clients logo</vt:lpstr>
      <vt:lpstr>Bulleted list text</vt:lpstr>
      <vt:lpstr>A full width text</vt:lpstr>
      <vt:lpstr>Two columns text</vt:lpstr>
      <vt:lpstr>Three columns 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Pie normal chart</vt:lpstr>
      <vt:lpstr>Pie creative chart</vt:lpstr>
      <vt:lpstr>PowerPoint Presentation</vt:lpstr>
      <vt:lpstr>Clean sample chart</vt:lpstr>
      <vt:lpstr>PowerPoint Presentation</vt:lpstr>
      <vt:lpstr>Clean sample chart</vt:lpstr>
      <vt:lpstr>PowerPoint Presentation</vt:lpstr>
      <vt:lpstr>Clean table layout</vt:lpstr>
      <vt:lpstr>Three pricing table</vt:lpstr>
      <vt:lpstr>PowerPoint Presentation</vt:lpstr>
      <vt:lpstr>PowerPoint Presentation</vt:lpstr>
      <vt:lpstr>PowerPoint Presentation</vt:lpstr>
      <vt:lpstr>Mobile Application</vt:lpstr>
      <vt:lpstr>Mobile Application</vt:lpstr>
      <vt:lpstr>Mobile VS Mobile</vt:lpstr>
      <vt:lpstr>PowerPoint Presentation</vt:lpstr>
      <vt:lpstr>PowerPoint Presentation</vt:lpstr>
      <vt:lpstr>PowerPoint Presentation</vt:lpstr>
      <vt:lpstr>PowerPoint Presentation</vt:lpstr>
      <vt:lpstr>Web Design Screen</vt:lpstr>
      <vt:lpstr>PowerPoint Presentation</vt:lpstr>
      <vt:lpstr>PowerPoint Presentation</vt:lpstr>
      <vt:lpstr>Watch sample text</vt:lpstr>
      <vt:lpstr>World Maps</vt:lpstr>
      <vt:lpstr>PowerPoint Presentation</vt:lpstr>
      <vt:lpstr>Russia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Kit Phones</vt:lpstr>
      <vt:lpstr>UI Kit Phones type2</vt:lpstr>
      <vt:lpstr>UI Kit Tablet</vt:lpstr>
      <vt:lpstr>UI Kit Tablet Pro</vt:lpstr>
      <vt:lpstr>UI Kit Computer</vt:lpstr>
      <vt:lpstr>PowerPoint Presentation</vt:lpstr>
      <vt:lpstr>UI Kit Hand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110</cp:revision>
  <dcterms:created xsi:type="dcterms:W3CDTF">2016-09-29T04:17:56Z</dcterms:created>
  <dcterms:modified xsi:type="dcterms:W3CDTF">2016-10-06T11:27:12Z</dcterms:modified>
</cp:coreProperties>
</file>